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81" r:id="rId3"/>
    <p:sldMasterId id="2147483682" r:id="rId4"/>
    <p:sldMasterId id="214748368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5143500" cx="9144000"/>
  <p:notesSz cx="6858000" cy="9144000"/>
  <p:embeddedFontLst>
    <p:embeddedFont>
      <p:font typeface="Robot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oboto-regular.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oboto-italic.fntdata"/><Relationship Id="rId12" Type="http://schemas.openxmlformats.org/officeDocument/2006/relationships/slide" Target="slides/slide6.xml"/><Relationship Id="rId34" Type="http://schemas.openxmlformats.org/officeDocument/2006/relationships/font" Target="fonts/Roboto-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Roboto-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381300" y="685800"/>
            <a:ext cx="609607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tIns="91425"/>
          <a:lstStyle>
            <a:lvl1pPr lvl="0">
              <a:spcBef>
                <a:spcPts val="0"/>
              </a:spcBef>
              <a:buSzPct val="100000"/>
              <a:buChar char="●"/>
              <a:defRPr sz="1100"/>
            </a:lvl1pPr>
            <a:lvl2pPr lvl="1">
              <a:spcBef>
                <a:spcPts val="0"/>
              </a:spcBef>
              <a:buSzPct val="100000"/>
              <a:buChar char="○"/>
              <a:defRPr sz="1100"/>
            </a:lvl2pPr>
            <a:lvl3pPr lvl="2">
              <a:spcBef>
                <a:spcPts val="0"/>
              </a:spcBef>
              <a:buSzPct val="100000"/>
              <a:buChar char="■"/>
              <a:defRPr sz="1100"/>
            </a:lvl3pPr>
            <a:lvl4pPr lvl="3">
              <a:spcBef>
                <a:spcPts val="0"/>
              </a:spcBef>
              <a:buSzPct val="100000"/>
              <a:buChar char="●"/>
              <a:defRPr sz="1100"/>
            </a:lvl4pPr>
            <a:lvl5pPr lvl="4">
              <a:spcBef>
                <a:spcPts val="0"/>
              </a:spcBef>
              <a:buSzPct val="100000"/>
              <a:buChar char="○"/>
              <a:defRPr sz="1100"/>
            </a:lvl5pPr>
            <a:lvl6pPr lvl="5">
              <a:spcBef>
                <a:spcPts val="0"/>
              </a:spcBef>
              <a:buSzPct val="100000"/>
              <a:buChar char="■"/>
              <a:defRPr sz="1100"/>
            </a:lvl6pPr>
            <a:lvl7pPr lvl="6">
              <a:spcBef>
                <a:spcPts val="0"/>
              </a:spcBef>
              <a:buSzPct val="100000"/>
              <a:buChar char="●"/>
              <a:defRPr sz="1100"/>
            </a:lvl7pPr>
            <a:lvl8pPr lvl="7">
              <a:spcBef>
                <a:spcPts val="0"/>
              </a:spcBef>
              <a:buSzPct val="100000"/>
              <a:buChar char="○"/>
              <a:defRPr sz="1100"/>
            </a:lvl8pPr>
            <a:lvl9pPr lvl="8">
              <a:spcBef>
                <a:spcPts val="0"/>
              </a:spcBef>
              <a:buSzPct val="100000"/>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a:t>Good morning judges we are group u.plan(). I am yiqin he is alistair and he is zerui.</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Long term tasks have the same constituents, minus the tags.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U.Plan() also has a built-in events calendar which display each day’s events clearly in a clean and easily accessible manner.</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In here, you can add events with customizable date and time ranges.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know that students have lots of commitments so we estimate their free time to be 7 hours on weekday and 12 hours on weekend, and subtract the free time whenever they have an event. So this gives them a guideline of work length everyday.</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1" name="Shape 291"/>
        <p:cNvGrpSpPr/>
        <p:nvPr/>
      </p:nvGrpSpPr>
      <p:grpSpPr>
        <a:xfrm>
          <a:off x="0" y="0"/>
          <a:ext cx="0" cy="0"/>
          <a:chOff x="0" y="0"/>
          <a:chExt cx="0" cy="0"/>
        </a:xfrm>
      </p:grpSpPr>
      <p:sp>
        <p:nvSpPr>
          <p:cNvPr id="292" name="Shape 29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3" name="Shape 2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a:t>With the threat of global warming approaching, we hope to send a message of environmental protection. So we added the user tree.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a:t>Designed to incentivise students to complete tasks and inculcate values of discipline and patience, The Tree has a growth attribute that determines its stage and a Water attribute that determines its hydration. Therefore, the user will gain a sense of accomplishment as they witness the growth of their tree as they complete tasks.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Users must complete tasks to keep their tree alive or else it will dehydrate.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Lastly, U.Plan() will give users morning reviews on first startup.</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4" name="Shape 324"/>
        <p:cNvGrpSpPr/>
        <p:nvPr/>
      </p:nvGrpSpPr>
      <p:grpSpPr>
        <a:xfrm>
          <a:off x="0" y="0"/>
          <a:ext cx="0" cy="0"/>
          <a:chOff x="0" y="0"/>
          <a:chExt cx="0" cy="0"/>
        </a:xfrm>
      </p:grpSpPr>
      <p:sp>
        <p:nvSpPr>
          <p:cNvPr id="325" name="Shape 32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26" name="Shape 3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morning review consists of an intro, </a:t>
            </a:r>
            <a:r>
              <a:rPr lang="en"/>
              <a:t> an overview on the 4 most important tasks, an overview on today’s events, and an analysis of the tree.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4" name="Shape 334"/>
        <p:cNvGrpSpPr/>
        <p:nvPr/>
      </p:nvGrpSpPr>
      <p:grpSpPr>
        <a:xfrm>
          <a:off x="0" y="0"/>
          <a:ext cx="0" cy="0"/>
          <a:chOff x="0" y="0"/>
          <a:chExt cx="0" cy="0"/>
        </a:xfrm>
      </p:grpSpPr>
      <p:sp>
        <p:nvSpPr>
          <p:cNvPr id="335" name="Shape 335"/>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36" name="Shape 33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The review lets users </a:t>
            </a:r>
            <a:r>
              <a:rPr lang="en"/>
              <a:t>keep their plan for the day concrete. If users need an overview of their tasks, they can replay the morning review anytime during the day.</a:t>
            </a:r>
          </a:p>
          <a:p>
            <a:pPr lv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Let’s first start by introducing the purpose of U.Plan().</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 now for a live demo of U.Plan() features.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Shape 348"/>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49" name="Shape 3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a:t>We conducted a survey on 62 students to find out how much U.Plan() was  needed. 27 of them found that knowing how much free time they had was very useful,</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3" name="Shape 353"/>
        <p:cNvGrpSpPr/>
        <p:nvPr/>
      </p:nvGrpSpPr>
      <p:grpSpPr>
        <a:xfrm>
          <a:off x="0" y="0"/>
          <a:ext cx="0" cy="0"/>
          <a:chOff x="0" y="0"/>
          <a:chExt cx="0" cy="0"/>
        </a:xfrm>
      </p:grpSpPr>
      <p:sp>
        <p:nvSpPr>
          <p:cNvPr id="354" name="Shape 354"/>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55" name="Shape 3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a:t>and 80% of them liked our morning reviews that jogged their memory. These show the usefulness and practicality of U.Plan().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9" name="Shape 359"/>
        <p:cNvGrpSpPr/>
        <p:nvPr/>
      </p:nvGrpSpPr>
      <p:grpSpPr>
        <a:xfrm>
          <a:off x="0" y="0"/>
          <a:ext cx="0" cy="0"/>
          <a:chOff x="0" y="0"/>
          <a:chExt cx="0" cy="0"/>
        </a:xfrm>
      </p:grpSpPr>
      <p:sp>
        <p:nvSpPr>
          <p:cNvPr id="360" name="Shape 360"/>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1" name="Shape 3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We would like to give credit to android studio, the official IDE for android app development by google.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74" name="Shape 3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Shape 37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380" name="Shape 38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Shape 21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18" name="Shape 2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a:t>We noticed a problem among students nowadays. </a:t>
            </a:r>
            <a:r>
              <a:rPr lang="en"/>
              <a:t>In 2011 researchers conducted a survey on college students, asking them why students underperform in academics. Respondents said poor time management translated into bad academics, and time management ranked second in hindering student success. These show that poor time management is bad for students’ work life, and Something needs to be done to improve it.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a:t>Hence we created U.Plan(), A smart to do list Android app aimed at improving time management skills of students so that they can live a better work life.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a:t>Now we shall </a:t>
            </a:r>
            <a:r>
              <a:rPr b="1" lang="en"/>
              <a:t>elaborate</a:t>
            </a:r>
            <a:r>
              <a:rPr lang="en"/>
              <a:t> on U.Plan() features.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spcBef>
                <a:spcPts val="0"/>
              </a:spcBef>
              <a:buNone/>
            </a:pPr>
            <a:r>
              <a:rPr lang="en"/>
              <a:t>Firstly U.Plan() has a smart to do list that lets users organize their tasks into Short Term and Long Term. Short Term tasks are one-off assignments due within a few days, while Long Term Tasks are carried out over a period of time like project work. We believe this classification of tasks can help students better organize their work life.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For short term tasks you can set a priority as denoted by number of exclamation marks.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Shape 253"/>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54" name="Shape 2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 tag tasks according to subject,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381300" y="685800"/>
            <a:ext cx="60960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a:spcBef>
                <a:spcPts val="0"/>
              </a:spcBef>
              <a:buNone/>
            </a:pPr>
            <a:r>
              <a:rPr lang="en"/>
              <a:t>And receive automated notifications.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2"/>
        </a:solidFill>
      </p:bgPr>
    </p:bg>
    <p:spTree>
      <p:nvGrpSpPr>
        <p:cNvPr id="9" name="Shape 9"/>
        <p:cNvGrpSpPr/>
        <p:nvPr/>
      </p:nvGrpSpPr>
      <p:grpSpPr>
        <a:xfrm>
          <a:off x="0" y="0"/>
          <a:ext cx="0" cy="0"/>
          <a:chOff x="0" y="0"/>
          <a:chExt cx="0" cy="0"/>
        </a:xfrm>
      </p:grpSpPr>
      <p:sp>
        <p:nvSpPr>
          <p:cNvPr id="10" name="Shape 10"/>
          <p:cNvSpPr txBox="1"/>
          <p:nvPr>
            <p:ph type="ctrTitle"/>
          </p:nvPr>
        </p:nvSpPr>
        <p:spPr>
          <a:xfrm>
            <a:off x="390525" y="1819275"/>
            <a:ext cx="8222100" cy="933600"/>
          </a:xfrm>
          <a:prstGeom prst="rect">
            <a:avLst/>
          </a:prstGeom>
        </p:spPr>
        <p:txBody>
          <a:bodyPr anchorCtr="0" anchor="b" bIns="91425" lIns="91425" rIns="91425" tIns="91425"/>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p:txBody>
      </p:sp>
      <p:sp>
        <p:nvSpPr>
          <p:cNvPr id="11" name="Shape 11"/>
          <p:cNvSpPr txBox="1"/>
          <p:nvPr>
            <p:ph idx="1" type="subTitle"/>
          </p:nvPr>
        </p:nvSpPr>
        <p:spPr>
          <a:xfrm>
            <a:off x="390525" y="2789130"/>
            <a:ext cx="8222100" cy="432900"/>
          </a:xfrm>
          <a:prstGeom prst="rect">
            <a:avLst/>
          </a:prstGeom>
        </p:spPr>
        <p:txBody>
          <a:bodyPr anchorCtr="0" anchor="t" bIns="91425" lIns="91425" rIns="91425" tIns="91425"/>
          <a:lstStyle>
            <a:lvl1pPr lvl="0">
              <a:lnSpc>
                <a:spcPct val="100000"/>
              </a:lnSpc>
              <a:spcBef>
                <a:spcPts val="0"/>
              </a:spcBef>
              <a:spcAft>
                <a:spcPts val="0"/>
              </a:spcAft>
              <a:buClr>
                <a:schemeClr val="lt1"/>
              </a:buClr>
              <a:buNone/>
              <a:defRPr>
                <a:solidFill>
                  <a:schemeClr val="lt1"/>
                </a:solidFill>
              </a:defRPr>
            </a:lvl1pPr>
            <a:lvl2pPr lvl="1">
              <a:lnSpc>
                <a:spcPct val="100000"/>
              </a:lnSpc>
              <a:spcBef>
                <a:spcPts val="0"/>
              </a:spcBef>
              <a:spcAft>
                <a:spcPts val="0"/>
              </a:spcAft>
              <a:buClr>
                <a:schemeClr val="lt1"/>
              </a:buClr>
              <a:buSzPct val="100000"/>
              <a:buNone/>
              <a:defRPr sz="1800">
                <a:solidFill>
                  <a:schemeClr val="lt1"/>
                </a:solidFill>
              </a:defRPr>
            </a:lvl2pPr>
            <a:lvl3pPr lvl="2">
              <a:lnSpc>
                <a:spcPct val="100000"/>
              </a:lnSpc>
              <a:spcBef>
                <a:spcPts val="0"/>
              </a:spcBef>
              <a:spcAft>
                <a:spcPts val="0"/>
              </a:spcAft>
              <a:buClr>
                <a:schemeClr val="lt1"/>
              </a:buClr>
              <a:buSzPct val="100000"/>
              <a:buNone/>
              <a:defRPr sz="1800">
                <a:solidFill>
                  <a:schemeClr val="lt1"/>
                </a:solidFill>
              </a:defRPr>
            </a:lvl3pPr>
            <a:lvl4pPr lvl="3">
              <a:lnSpc>
                <a:spcPct val="100000"/>
              </a:lnSpc>
              <a:spcBef>
                <a:spcPts val="0"/>
              </a:spcBef>
              <a:spcAft>
                <a:spcPts val="0"/>
              </a:spcAft>
              <a:buClr>
                <a:schemeClr val="lt1"/>
              </a:buClr>
              <a:buSzPct val="100000"/>
              <a:buNone/>
              <a:defRPr sz="1800">
                <a:solidFill>
                  <a:schemeClr val="lt1"/>
                </a:solidFill>
              </a:defRPr>
            </a:lvl4pPr>
            <a:lvl5pPr lvl="4">
              <a:lnSpc>
                <a:spcPct val="100000"/>
              </a:lnSpc>
              <a:spcBef>
                <a:spcPts val="0"/>
              </a:spcBef>
              <a:spcAft>
                <a:spcPts val="0"/>
              </a:spcAft>
              <a:buClr>
                <a:schemeClr val="lt1"/>
              </a:buClr>
              <a:buSzPct val="100000"/>
              <a:buNone/>
              <a:defRPr sz="1800">
                <a:solidFill>
                  <a:schemeClr val="lt1"/>
                </a:solidFill>
              </a:defRPr>
            </a:lvl5pPr>
            <a:lvl6pPr lvl="5">
              <a:lnSpc>
                <a:spcPct val="100000"/>
              </a:lnSpc>
              <a:spcBef>
                <a:spcPts val="0"/>
              </a:spcBef>
              <a:spcAft>
                <a:spcPts val="0"/>
              </a:spcAft>
              <a:buClr>
                <a:schemeClr val="lt1"/>
              </a:buClr>
              <a:buSzPct val="100000"/>
              <a:buNone/>
              <a:defRPr sz="1800">
                <a:solidFill>
                  <a:schemeClr val="lt1"/>
                </a:solidFill>
              </a:defRPr>
            </a:lvl6pPr>
            <a:lvl7pPr lvl="6">
              <a:lnSpc>
                <a:spcPct val="100000"/>
              </a:lnSpc>
              <a:spcBef>
                <a:spcPts val="0"/>
              </a:spcBef>
              <a:spcAft>
                <a:spcPts val="0"/>
              </a:spcAft>
              <a:buClr>
                <a:schemeClr val="lt1"/>
              </a:buClr>
              <a:buSzPct val="100000"/>
              <a:buNone/>
              <a:defRPr sz="1800">
                <a:solidFill>
                  <a:schemeClr val="lt1"/>
                </a:solidFill>
              </a:defRPr>
            </a:lvl7pPr>
            <a:lvl8pPr lvl="7">
              <a:lnSpc>
                <a:spcPct val="100000"/>
              </a:lnSpc>
              <a:spcBef>
                <a:spcPts val="0"/>
              </a:spcBef>
              <a:spcAft>
                <a:spcPts val="0"/>
              </a:spcAft>
              <a:buClr>
                <a:schemeClr val="lt1"/>
              </a:buClr>
              <a:buSzPct val="100000"/>
              <a:buNone/>
              <a:defRPr sz="1800">
                <a:solidFill>
                  <a:schemeClr val="lt1"/>
                </a:solidFill>
              </a:defRPr>
            </a:lvl8pPr>
            <a:lvl9pPr lvl="8">
              <a:lnSpc>
                <a:spcPct val="100000"/>
              </a:lnSpc>
              <a:spcBef>
                <a:spcPts val="0"/>
              </a:spcBef>
              <a:spcAft>
                <a:spcPts val="0"/>
              </a:spcAft>
              <a:buClr>
                <a:schemeClr val="lt1"/>
              </a:buClr>
              <a:buSzPct val="100000"/>
              <a:buNone/>
              <a:defRPr sz="1800">
                <a:solidFill>
                  <a:schemeClr val="lt1"/>
                </a:solidFill>
              </a:defRPr>
            </a:lvl9pPr>
          </a:lstStyle>
          <a:p/>
        </p:txBody>
      </p:sp>
      <p:sp>
        <p:nvSpPr>
          <p:cNvPr id="12" name="Shape 12"/>
          <p:cNvSpPr/>
          <p:nvPr/>
        </p:nvSpPr>
        <p:spPr>
          <a:xfrm>
            <a:off x="8940600" y="0"/>
            <a:ext cx="203400" cy="5143500"/>
          </a:xfrm>
          <a:prstGeom prst="rect">
            <a:avLst/>
          </a:prstGeom>
          <a:solidFill>
            <a:srgbClr val="8BC34A"/>
          </a:solidFill>
          <a:ln>
            <a:noFill/>
          </a:ln>
        </p:spPr>
        <p:txBody>
          <a:bodyPr anchorCtr="0" anchor="ctr" bIns="91425" lIns="91425" rIns="91425" tIns="91425">
            <a:noAutofit/>
          </a:bodyPr>
          <a:lstStyle/>
          <a:p>
            <a:pPr lvl="0">
              <a:spcBef>
                <a:spcPts val="0"/>
              </a:spcBef>
              <a:buNone/>
            </a:pPr>
            <a:r>
              <a:t/>
            </a:r>
            <a:endParaRPr/>
          </a:p>
        </p:txBody>
      </p:sp>
      <p:sp>
        <p:nvSpPr>
          <p:cNvPr id="13" name="Shape 13"/>
          <p:cNvSpPr/>
          <p:nvPr/>
        </p:nvSpPr>
        <p:spPr>
          <a:xfrm>
            <a:off x="8940600" y="1127700"/>
            <a:ext cx="203400" cy="1127700"/>
          </a:xfrm>
          <a:prstGeom prst="rect">
            <a:avLst/>
          </a:prstGeom>
          <a:solidFill>
            <a:srgbClr val="AED581"/>
          </a:solidFill>
          <a:ln>
            <a:noFill/>
          </a:ln>
        </p:spPr>
        <p:txBody>
          <a:bodyPr anchorCtr="0" anchor="ctr" bIns="91425" lIns="91425" rIns="91425" tIns="91425">
            <a:noAutofit/>
          </a:bodyPr>
          <a:lstStyle/>
          <a:p>
            <a:pPr lvl="0">
              <a:spcBef>
                <a:spcPts val="0"/>
              </a:spcBef>
              <a:buNone/>
            </a:pPr>
            <a:r>
              <a:t/>
            </a:r>
            <a:endParaRPr/>
          </a:p>
        </p:txBody>
      </p:sp>
      <p:sp>
        <p:nvSpPr>
          <p:cNvPr id="14" name="Shape 14"/>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5" name="Shape 15"/>
          <p:cNvSpPr/>
          <p:nvPr/>
        </p:nvSpPr>
        <p:spPr>
          <a:xfrm>
            <a:off x="8940600" y="3374325"/>
            <a:ext cx="203400" cy="1769100"/>
          </a:xfrm>
          <a:prstGeom prst="rect">
            <a:avLst/>
          </a:prstGeom>
          <a:solidFill>
            <a:srgbClr val="33691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64" name="Shape 64"/>
        <p:cNvGrpSpPr/>
        <p:nvPr/>
      </p:nvGrpSpPr>
      <p:grpSpPr>
        <a:xfrm>
          <a:off x="0" y="0"/>
          <a:ext cx="0" cy="0"/>
          <a:chOff x="0" y="0"/>
          <a:chExt cx="0" cy="0"/>
        </a:xfrm>
      </p:grpSpPr>
      <p:sp>
        <p:nvSpPr>
          <p:cNvPr id="65" name="Shape 65"/>
          <p:cNvSpPr txBox="1"/>
          <p:nvPr>
            <p:ph type="title"/>
          </p:nvPr>
        </p:nvSpPr>
        <p:spPr>
          <a:xfrm>
            <a:off x="475500" y="1258525"/>
            <a:ext cx="8222100" cy="1963500"/>
          </a:xfrm>
          <a:prstGeom prst="rect">
            <a:avLst/>
          </a:prstGeom>
        </p:spPr>
        <p:txBody>
          <a:bodyPr anchorCtr="0" anchor="b" bIns="91425" lIns="91425" rIns="91425" tIns="91425"/>
          <a:lstStyle>
            <a:lvl1pPr lvl="0" algn="ctr">
              <a:spcBef>
                <a:spcPts val="0"/>
              </a:spcBef>
              <a:buClr>
                <a:schemeClr val="dk2"/>
              </a:buClr>
              <a:buSzPct val="100000"/>
              <a:defRPr sz="12000">
                <a:solidFill>
                  <a:schemeClr val="dk2"/>
                </a:solidFill>
              </a:defRPr>
            </a:lvl1pPr>
            <a:lvl2pPr lvl="1" algn="ctr">
              <a:spcBef>
                <a:spcPts val="0"/>
              </a:spcBef>
              <a:buClr>
                <a:schemeClr val="dk2"/>
              </a:buClr>
              <a:buSzPct val="100000"/>
              <a:defRPr sz="12000">
                <a:solidFill>
                  <a:schemeClr val="dk2"/>
                </a:solidFill>
              </a:defRPr>
            </a:lvl2pPr>
            <a:lvl3pPr lvl="2" algn="ctr">
              <a:spcBef>
                <a:spcPts val="0"/>
              </a:spcBef>
              <a:buClr>
                <a:schemeClr val="dk2"/>
              </a:buClr>
              <a:buSzPct val="100000"/>
              <a:defRPr sz="12000">
                <a:solidFill>
                  <a:schemeClr val="dk2"/>
                </a:solidFill>
              </a:defRPr>
            </a:lvl3pPr>
            <a:lvl4pPr lvl="3" algn="ctr">
              <a:spcBef>
                <a:spcPts val="0"/>
              </a:spcBef>
              <a:buClr>
                <a:schemeClr val="dk2"/>
              </a:buClr>
              <a:buSzPct val="100000"/>
              <a:defRPr sz="12000">
                <a:solidFill>
                  <a:schemeClr val="dk2"/>
                </a:solidFill>
              </a:defRPr>
            </a:lvl4pPr>
            <a:lvl5pPr lvl="4" algn="ctr">
              <a:spcBef>
                <a:spcPts val="0"/>
              </a:spcBef>
              <a:buClr>
                <a:schemeClr val="dk2"/>
              </a:buClr>
              <a:buSzPct val="100000"/>
              <a:defRPr sz="12000">
                <a:solidFill>
                  <a:schemeClr val="dk2"/>
                </a:solidFill>
              </a:defRPr>
            </a:lvl5pPr>
            <a:lvl6pPr lvl="5" algn="ctr">
              <a:spcBef>
                <a:spcPts val="0"/>
              </a:spcBef>
              <a:buClr>
                <a:schemeClr val="dk2"/>
              </a:buClr>
              <a:buSzPct val="100000"/>
              <a:defRPr sz="12000">
                <a:solidFill>
                  <a:schemeClr val="dk2"/>
                </a:solidFill>
              </a:defRPr>
            </a:lvl6pPr>
            <a:lvl7pPr lvl="6" algn="ctr">
              <a:spcBef>
                <a:spcPts val="0"/>
              </a:spcBef>
              <a:buClr>
                <a:schemeClr val="dk2"/>
              </a:buClr>
              <a:buSzPct val="100000"/>
              <a:defRPr sz="12000">
                <a:solidFill>
                  <a:schemeClr val="dk2"/>
                </a:solidFill>
              </a:defRPr>
            </a:lvl7pPr>
            <a:lvl8pPr lvl="7" algn="ctr">
              <a:spcBef>
                <a:spcPts val="0"/>
              </a:spcBef>
              <a:buClr>
                <a:schemeClr val="dk2"/>
              </a:buClr>
              <a:buSzPct val="100000"/>
              <a:defRPr sz="12000">
                <a:solidFill>
                  <a:schemeClr val="dk2"/>
                </a:solidFill>
              </a:defRPr>
            </a:lvl8pPr>
            <a:lvl9pPr lvl="8" algn="ctr">
              <a:spcBef>
                <a:spcPts val="0"/>
              </a:spcBef>
              <a:buClr>
                <a:schemeClr val="dk2"/>
              </a:buClr>
              <a:buSzPct val="100000"/>
              <a:defRPr sz="12000">
                <a:solidFill>
                  <a:schemeClr val="dk2"/>
                </a:solidFill>
              </a:defRPr>
            </a:lvl9pPr>
          </a:lstStyle>
          <a:p/>
        </p:txBody>
      </p:sp>
      <p:sp>
        <p:nvSpPr>
          <p:cNvPr id="66" name="Shape 66"/>
          <p:cNvSpPr txBox="1"/>
          <p:nvPr>
            <p:ph idx="1" type="body"/>
          </p:nvPr>
        </p:nvSpPr>
        <p:spPr>
          <a:xfrm>
            <a:off x="475500" y="3304625"/>
            <a:ext cx="8222100" cy="1300800"/>
          </a:xfrm>
          <a:prstGeom prst="rect">
            <a:avLst/>
          </a:prstGeom>
        </p:spPr>
        <p:txBody>
          <a:bodyPr anchorCtr="0" anchor="t" bIns="91425" lIns="91425" rIns="91425" tIns="91425"/>
          <a:lstStyle>
            <a:lvl1pPr lvl="0" algn="ctr">
              <a:spcBef>
                <a:spcPts val="0"/>
              </a:spcBef>
              <a:buClr>
                <a:schemeClr val="dk2"/>
              </a:buClr>
              <a:defRPr>
                <a:solidFill>
                  <a:schemeClr val="dk2"/>
                </a:solidFill>
              </a:defRPr>
            </a:lvl1pPr>
            <a:lvl2pPr lvl="1" algn="ctr">
              <a:spcBef>
                <a:spcPts val="0"/>
              </a:spcBef>
              <a:buClr>
                <a:schemeClr val="dk2"/>
              </a:buClr>
              <a:defRPr>
                <a:solidFill>
                  <a:schemeClr val="dk2"/>
                </a:solidFill>
              </a:defRPr>
            </a:lvl2pPr>
            <a:lvl3pPr lvl="2" algn="ctr">
              <a:spcBef>
                <a:spcPts val="0"/>
              </a:spcBef>
              <a:buClr>
                <a:schemeClr val="dk2"/>
              </a:buClr>
              <a:defRPr>
                <a:solidFill>
                  <a:schemeClr val="dk2"/>
                </a:solidFill>
              </a:defRPr>
            </a:lvl3pPr>
            <a:lvl4pPr lvl="3" algn="ctr">
              <a:spcBef>
                <a:spcPts val="0"/>
              </a:spcBef>
              <a:buClr>
                <a:schemeClr val="dk2"/>
              </a:buClr>
              <a:defRPr>
                <a:solidFill>
                  <a:schemeClr val="dk2"/>
                </a:solidFill>
              </a:defRPr>
            </a:lvl4pPr>
            <a:lvl5pPr lvl="4" algn="ctr">
              <a:spcBef>
                <a:spcPts val="0"/>
              </a:spcBef>
              <a:buClr>
                <a:schemeClr val="dk2"/>
              </a:buClr>
              <a:defRPr>
                <a:solidFill>
                  <a:schemeClr val="dk2"/>
                </a:solidFill>
              </a:defRPr>
            </a:lvl5pPr>
            <a:lvl6pPr lvl="5" algn="ctr">
              <a:spcBef>
                <a:spcPts val="0"/>
              </a:spcBef>
              <a:buClr>
                <a:schemeClr val="dk2"/>
              </a:buClr>
              <a:defRPr>
                <a:solidFill>
                  <a:schemeClr val="dk2"/>
                </a:solidFill>
              </a:defRPr>
            </a:lvl6pPr>
            <a:lvl7pPr lvl="6" algn="ctr">
              <a:spcBef>
                <a:spcPts val="0"/>
              </a:spcBef>
              <a:buClr>
                <a:schemeClr val="dk2"/>
              </a:buClr>
              <a:defRPr>
                <a:solidFill>
                  <a:schemeClr val="dk2"/>
                </a:solidFill>
              </a:defRPr>
            </a:lvl7pPr>
            <a:lvl8pPr lvl="7" algn="ctr">
              <a:spcBef>
                <a:spcPts val="0"/>
              </a:spcBef>
              <a:buClr>
                <a:schemeClr val="dk2"/>
              </a:buClr>
              <a:defRPr>
                <a:solidFill>
                  <a:schemeClr val="dk2"/>
                </a:solidFill>
              </a:defRPr>
            </a:lvl8pPr>
            <a:lvl9pPr lvl="8" algn="ctr">
              <a:spcBef>
                <a:spcPts val="0"/>
              </a:spcBef>
              <a:buClr>
                <a:schemeClr val="dk2"/>
              </a:buClr>
              <a:defRPr>
                <a:solidFill>
                  <a:schemeClr val="dk2"/>
                </a:solidFill>
              </a:defRPr>
            </a:lvl9pPr>
          </a:lstStyle>
          <a:p/>
        </p:txBody>
      </p:sp>
      <p:sp>
        <p:nvSpPr>
          <p:cNvPr id="67" name="Shape 6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68" name="Shape 68"/>
        <p:cNvGrpSpPr/>
        <p:nvPr/>
      </p:nvGrpSpPr>
      <p:grpSpPr>
        <a:xfrm>
          <a:off x="0" y="0"/>
          <a:ext cx="0" cy="0"/>
          <a:chOff x="0" y="0"/>
          <a:chExt cx="0" cy="0"/>
        </a:xfrm>
      </p:grpSpPr>
      <p:sp>
        <p:nvSpPr>
          <p:cNvPr id="69" name="Shape 69"/>
          <p:cNvSpPr/>
          <p:nvPr/>
        </p:nvSpPr>
        <p:spPr>
          <a:xfrm>
            <a:off x="8940600" y="0"/>
            <a:ext cx="203400" cy="5143500"/>
          </a:xfrm>
          <a:prstGeom prst="rect">
            <a:avLst/>
          </a:prstGeom>
          <a:solidFill>
            <a:srgbClr val="8BC34A"/>
          </a:solidFill>
          <a:ln>
            <a:noFill/>
          </a:ln>
        </p:spPr>
        <p:txBody>
          <a:bodyPr anchorCtr="0" anchor="ctr" bIns="91425" lIns="91425" rIns="91425" tIns="91425">
            <a:noAutofit/>
          </a:bodyPr>
          <a:lstStyle/>
          <a:p>
            <a:pPr lvl="0">
              <a:spcBef>
                <a:spcPts val="0"/>
              </a:spcBef>
              <a:buNone/>
            </a:pPr>
            <a:r>
              <a:t/>
            </a:r>
            <a:endParaRPr/>
          </a:p>
        </p:txBody>
      </p:sp>
      <p:sp>
        <p:nvSpPr>
          <p:cNvPr id="70" name="Shape 70"/>
          <p:cNvSpPr/>
          <p:nvPr/>
        </p:nvSpPr>
        <p:spPr>
          <a:xfrm>
            <a:off x="8940600" y="1127700"/>
            <a:ext cx="203400" cy="1127700"/>
          </a:xfrm>
          <a:prstGeom prst="rect">
            <a:avLst/>
          </a:prstGeom>
          <a:solidFill>
            <a:srgbClr val="AED581"/>
          </a:solidFill>
          <a:ln>
            <a:noFill/>
          </a:ln>
        </p:spPr>
        <p:txBody>
          <a:bodyPr anchorCtr="0" anchor="ctr" bIns="91425" lIns="91425" rIns="91425" tIns="91425">
            <a:noAutofit/>
          </a:bodyPr>
          <a:lstStyle/>
          <a:p>
            <a:pPr lvl="0">
              <a:spcBef>
                <a:spcPts val="0"/>
              </a:spcBef>
              <a:buNone/>
            </a:pPr>
            <a:r>
              <a:t/>
            </a:r>
            <a:endParaRPr/>
          </a:p>
        </p:txBody>
      </p:sp>
      <p:sp>
        <p:nvSpPr>
          <p:cNvPr id="71" name="Shape 71"/>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8940600" y="3374325"/>
            <a:ext cx="203400" cy="1769100"/>
          </a:xfrm>
          <a:prstGeom prst="rect">
            <a:avLst/>
          </a:prstGeom>
          <a:solidFill>
            <a:srgbClr val="33691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2"/>
        </a:solidFill>
      </p:bgPr>
    </p:bg>
    <p:spTree>
      <p:nvGrpSpPr>
        <p:cNvPr id="77" name="Shape 77"/>
        <p:cNvGrpSpPr/>
        <p:nvPr/>
      </p:nvGrpSpPr>
      <p:grpSpPr>
        <a:xfrm>
          <a:off x="0" y="0"/>
          <a:ext cx="0" cy="0"/>
          <a:chOff x="0" y="0"/>
          <a:chExt cx="0" cy="0"/>
        </a:xfrm>
      </p:grpSpPr>
      <p:sp>
        <p:nvSpPr>
          <p:cNvPr id="78" name="Shape 78"/>
          <p:cNvSpPr txBox="1"/>
          <p:nvPr>
            <p:ph type="ctrTitle"/>
          </p:nvPr>
        </p:nvSpPr>
        <p:spPr>
          <a:xfrm>
            <a:off x="390525" y="1819275"/>
            <a:ext cx="8222100" cy="933600"/>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79" name="Shape 79"/>
          <p:cNvSpPr txBox="1"/>
          <p:nvPr>
            <p:ph idx="1" type="subTitle"/>
          </p:nvPr>
        </p:nvSpPr>
        <p:spPr>
          <a:xfrm>
            <a:off x="390525" y="2789130"/>
            <a:ext cx="8222100" cy="4329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80" name="Shape 80"/>
          <p:cNvSpPr/>
          <p:nvPr/>
        </p:nvSpPr>
        <p:spPr>
          <a:xfrm>
            <a:off x="8940600" y="0"/>
            <a:ext cx="203400" cy="5143500"/>
          </a:xfrm>
          <a:prstGeom prst="rect">
            <a:avLst/>
          </a:prstGeom>
          <a:solidFill>
            <a:srgbClr val="8BC34A"/>
          </a:solidFill>
          <a:ln>
            <a:noFill/>
          </a:ln>
        </p:spPr>
        <p:txBody>
          <a:bodyPr anchorCtr="0" anchor="ctr" bIns="91425" lIns="91425" rIns="91425" tIns="91425">
            <a:noAutofit/>
          </a:bodyPr>
          <a:lstStyle/>
          <a:p>
            <a:pPr lvl="0">
              <a:spcBef>
                <a:spcPts val="0"/>
              </a:spcBef>
              <a:buNone/>
            </a:pPr>
            <a:r>
              <a:t/>
            </a:r>
            <a:endParaRPr/>
          </a:p>
        </p:txBody>
      </p:sp>
      <p:sp>
        <p:nvSpPr>
          <p:cNvPr id="81" name="Shape 81"/>
          <p:cNvSpPr/>
          <p:nvPr/>
        </p:nvSpPr>
        <p:spPr>
          <a:xfrm>
            <a:off x="8940600" y="1127700"/>
            <a:ext cx="203400" cy="1127700"/>
          </a:xfrm>
          <a:prstGeom prst="rect">
            <a:avLst/>
          </a:prstGeom>
          <a:solidFill>
            <a:srgbClr val="AED581"/>
          </a:solidFill>
          <a:ln>
            <a:noFill/>
          </a:ln>
        </p:spPr>
        <p:txBody>
          <a:bodyPr anchorCtr="0" anchor="ctr" bIns="91425" lIns="91425" rIns="91425" tIns="91425">
            <a:noAutofit/>
          </a:bodyPr>
          <a:lstStyle/>
          <a:p>
            <a:pPr lvl="0">
              <a:spcBef>
                <a:spcPts val="0"/>
              </a:spcBef>
              <a:buNone/>
            </a:pPr>
            <a:r>
              <a:t/>
            </a:r>
            <a:endParaRPr/>
          </a:p>
        </p:txBody>
      </p:sp>
      <p:sp>
        <p:nvSpPr>
          <p:cNvPr id="82" name="Shape 82"/>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83" name="Shape 83"/>
          <p:cNvSpPr/>
          <p:nvPr/>
        </p:nvSpPr>
        <p:spPr>
          <a:xfrm>
            <a:off x="8940600" y="3374325"/>
            <a:ext cx="203400" cy="1769100"/>
          </a:xfrm>
          <a:prstGeom prst="rect">
            <a:avLst/>
          </a:prstGeom>
          <a:solidFill>
            <a:srgbClr val="33691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84" name="Shape 84"/>
        <p:cNvGrpSpPr/>
        <p:nvPr/>
      </p:nvGrpSpPr>
      <p:grpSpPr>
        <a:xfrm>
          <a:off x="0" y="0"/>
          <a:ext cx="0" cy="0"/>
          <a:chOff x="0" y="0"/>
          <a:chExt cx="0" cy="0"/>
        </a:xfrm>
      </p:grpSpPr>
      <p:sp>
        <p:nvSpPr>
          <p:cNvPr id="85" name="Shape 85"/>
          <p:cNvSpPr txBox="1"/>
          <p:nvPr>
            <p:ph type="title"/>
          </p:nvPr>
        </p:nvSpPr>
        <p:spPr>
          <a:xfrm>
            <a:off x="460950" y="2065350"/>
            <a:ext cx="8222100" cy="1012800"/>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86" name="Shape 8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
        <p:nvSpPr>
          <p:cNvPr id="87" name="Shape 87"/>
          <p:cNvSpPr/>
          <p:nvPr/>
        </p:nvSpPr>
        <p:spPr>
          <a:xfrm>
            <a:off x="8940600" y="0"/>
            <a:ext cx="203400" cy="5143500"/>
          </a:xfrm>
          <a:prstGeom prst="rect">
            <a:avLst/>
          </a:prstGeom>
          <a:solidFill>
            <a:srgbClr val="8BC34A"/>
          </a:solidFill>
          <a:ln>
            <a:noFill/>
          </a:ln>
        </p:spPr>
        <p:txBody>
          <a:bodyPr anchorCtr="0" anchor="ctr" bIns="91425" lIns="91425" rIns="91425" tIns="91425">
            <a:noAutofit/>
          </a:bodyPr>
          <a:lstStyle/>
          <a:p>
            <a:pPr lvl="0">
              <a:spcBef>
                <a:spcPts val="0"/>
              </a:spcBef>
              <a:buNone/>
            </a:pPr>
            <a:r>
              <a:t/>
            </a:r>
            <a:endParaRPr/>
          </a:p>
        </p:txBody>
      </p:sp>
      <p:sp>
        <p:nvSpPr>
          <p:cNvPr id="88" name="Shape 88"/>
          <p:cNvSpPr/>
          <p:nvPr/>
        </p:nvSpPr>
        <p:spPr>
          <a:xfrm>
            <a:off x="8940600" y="1127700"/>
            <a:ext cx="203400" cy="1127700"/>
          </a:xfrm>
          <a:prstGeom prst="rect">
            <a:avLst/>
          </a:prstGeom>
          <a:solidFill>
            <a:srgbClr val="AED581"/>
          </a:solidFill>
          <a:ln>
            <a:noFill/>
          </a:ln>
        </p:spPr>
        <p:txBody>
          <a:bodyPr anchorCtr="0" anchor="ctr" bIns="91425" lIns="91425" rIns="91425" tIns="91425">
            <a:noAutofit/>
          </a:bodyPr>
          <a:lstStyle/>
          <a:p>
            <a:pPr lvl="0">
              <a:spcBef>
                <a:spcPts val="0"/>
              </a:spcBef>
              <a:buNone/>
            </a:pPr>
            <a:r>
              <a:t/>
            </a:r>
            <a:endParaRPr/>
          </a:p>
        </p:txBody>
      </p:sp>
      <p:sp>
        <p:nvSpPr>
          <p:cNvPr id="89" name="Shape 89"/>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90" name="Shape 90"/>
          <p:cNvSpPr/>
          <p:nvPr/>
        </p:nvSpPr>
        <p:spPr>
          <a:xfrm>
            <a:off x="8940600" y="3374325"/>
            <a:ext cx="203400" cy="1769100"/>
          </a:xfrm>
          <a:prstGeom prst="rect">
            <a:avLst/>
          </a:prstGeom>
          <a:solidFill>
            <a:srgbClr val="33691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bg>
      <p:bgPr>
        <a:solidFill>
          <a:schemeClr val="dk2"/>
        </a:solidFill>
      </p:bgPr>
    </p:bg>
    <p:spTree>
      <p:nvGrpSpPr>
        <p:cNvPr id="91" name="Shape 91"/>
        <p:cNvGrpSpPr/>
        <p:nvPr/>
      </p:nvGrpSpPr>
      <p:grpSpPr>
        <a:xfrm>
          <a:off x="0" y="0"/>
          <a:ext cx="0" cy="0"/>
          <a:chOff x="0" y="0"/>
          <a:chExt cx="0" cy="0"/>
        </a:xfrm>
      </p:grpSpPr>
      <p:sp>
        <p:nvSpPr>
          <p:cNvPr id="92" name="Shape 92"/>
          <p:cNvSpPr/>
          <p:nvPr/>
        </p:nvSpPr>
        <p:spPr>
          <a:xfrm flipH="1" rot="10800000">
            <a:off x="0" y="1686000"/>
            <a:ext cx="9144000" cy="3457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93" name="Shape 93"/>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4" name="Shape 94"/>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95" name="Shape 9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96" name="Shape 96"/>
        <p:cNvGrpSpPr/>
        <p:nvPr/>
      </p:nvGrpSpPr>
      <p:grpSpPr>
        <a:xfrm>
          <a:off x="0" y="0"/>
          <a:ext cx="0" cy="0"/>
          <a:chOff x="0" y="0"/>
          <a:chExt cx="0" cy="0"/>
        </a:xfrm>
      </p:grpSpPr>
      <p:sp>
        <p:nvSpPr>
          <p:cNvPr id="97" name="Shape 97"/>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98" name="Shape 9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99" name="Shape 99"/>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00" name="Shape 100"/>
          <p:cNvSpPr txBox="1"/>
          <p:nvPr>
            <p:ph idx="1" type="body"/>
          </p:nvPr>
        </p:nvSpPr>
        <p:spPr>
          <a:xfrm>
            <a:off x="47190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01" name="Shape 101"/>
          <p:cNvSpPr txBox="1"/>
          <p:nvPr>
            <p:ph idx="2" type="body"/>
          </p:nvPr>
        </p:nvSpPr>
        <p:spPr>
          <a:xfrm>
            <a:off x="469425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02" name="Shape 10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03" name="Shape 103"/>
        <p:cNvGrpSpPr/>
        <p:nvPr/>
      </p:nvGrpSpPr>
      <p:grpSpPr>
        <a:xfrm>
          <a:off x="0" y="0"/>
          <a:ext cx="0" cy="0"/>
          <a:chOff x="0" y="0"/>
          <a:chExt cx="0" cy="0"/>
        </a:xfrm>
      </p:grpSpPr>
      <p:sp>
        <p:nvSpPr>
          <p:cNvPr id="104" name="Shape 104"/>
          <p:cNvSpPr/>
          <p:nvPr/>
        </p:nvSpPr>
        <p:spPr>
          <a:xfrm flipH="1" rot="10800000">
            <a:off x="0" y="656400"/>
            <a:ext cx="9144000" cy="44871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105" name="Shape 105"/>
          <p:cNvSpPr txBox="1"/>
          <p:nvPr>
            <p:ph type="title"/>
          </p:nvPr>
        </p:nvSpPr>
        <p:spPr>
          <a:xfrm>
            <a:off x="98250" y="16350"/>
            <a:ext cx="8826600" cy="602700"/>
          </a:xfrm>
          <a:prstGeom prst="rect">
            <a:avLst/>
          </a:prstGeom>
        </p:spPr>
        <p:txBody>
          <a:bodyPr anchorCtr="0" anchor="ctr" bIns="91425" lIns="91425" rIns="91425" tIns="91425"/>
          <a:lstStyle>
            <a:lvl1pPr lvl="0" rtl="0" algn="ctr">
              <a:spcBef>
                <a:spcPts val="0"/>
              </a:spcBef>
              <a:buSzPct val="100000"/>
              <a:defRPr sz="27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106" name="Shape 10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07" name="Shape 107"/>
        <p:cNvGrpSpPr/>
        <p:nvPr/>
      </p:nvGrpSpPr>
      <p:grpSpPr>
        <a:xfrm>
          <a:off x="0" y="0"/>
          <a:ext cx="0" cy="0"/>
          <a:chOff x="0" y="0"/>
          <a:chExt cx="0" cy="0"/>
        </a:xfrm>
      </p:grpSpPr>
      <p:sp>
        <p:nvSpPr>
          <p:cNvPr id="108" name="Shape 108"/>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09" name="Shape 10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10" name="Shape 110"/>
          <p:cNvSpPr txBox="1"/>
          <p:nvPr>
            <p:ph type="title"/>
          </p:nvPr>
        </p:nvSpPr>
        <p:spPr>
          <a:xfrm>
            <a:off x="226077" y="357800"/>
            <a:ext cx="2808000" cy="9534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11" name="Shape 111"/>
          <p:cNvSpPr txBox="1"/>
          <p:nvPr>
            <p:ph idx="1" type="body"/>
          </p:nvPr>
        </p:nvSpPr>
        <p:spPr>
          <a:xfrm>
            <a:off x="226075" y="1465800"/>
            <a:ext cx="2808000" cy="3163500"/>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112" name="Shape 11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13" name="Shape 113"/>
        <p:cNvGrpSpPr/>
        <p:nvPr/>
      </p:nvGrpSpPr>
      <p:grpSpPr>
        <a:xfrm>
          <a:off x="0" y="0"/>
          <a:ext cx="0" cy="0"/>
          <a:chOff x="0" y="0"/>
          <a:chExt cx="0" cy="0"/>
        </a:xfrm>
      </p:grpSpPr>
      <p:sp>
        <p:nvSpPr>
          <p:cNvPr id="114" name="Shape 114"/>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115" name="Shape 11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
        <p:nvSpPr>
          <p:cNvPr id="116" name="Shape 116"/>
          <p:cNvSpPr/>
          <p:nvPr/>
        </p:nvSpPr>
        <p:spPr>
          <a:xfrm>
            <a:off x="8940600" y="0"/>
            <a:ext cx="203400" cy="5143500"/>
          </a:xfrm>
          <a:prstGeom prst="rect">
            <a:avLst/>
          </a:prstGeom>
          <a:solidFill>
            <a:srgbClr val="8BC34A"/>
          </a:solidFill>
          <a:ln>
            <a:noFill/>
          </a:ln>
        </p:spPr>
        <p:txBody>
          <a:bodyPr anchorCtr="0" anchor="ctr" bIns="91425" lIns="91425" rIns="91425" tIns="91425">
            <a:noAutofit/>
          </a:bodyPr>
          <a:lstStyle/>
          <a:p>
            <a:pPr lvl="0">
              <a:spcBef>
                <a:spcPts val="0"/>
              </a:spcBef>
              <a:buNone/>
            </a:pPr>
            <a:r>
              <a:t/>
            </a:r>
            <a:endParaRPr/>
          </a:p>
        </p:txBody>
      </p:sp>
      <p:sp>
        <p:nvSpPr>
          <p:cNvPr id="117" name="Shape 117"/>
          <p:cNvSpPr/>
          <p:nvPr/>
        </p:nvSpPr>
        <p:spPr>
          <a:xfrm>
            <a:off x="8940600" y="1127700"/>
            <a:ext cx="203400" cy="1127700"/>
          </a:xfrm>
          <a:prstGeom prst="rect">
            <a:avLst/>
          </a:prstGeom>
          <a:solidFill>
            <a:srgbClr val="AED581"/>
          </a:solidFill>
          <a:ln>
            <a:noFill/>
          </a:ln>
        </p:spPr>
        <p:txBody>
          <a:bodyPr anchorCtr="0" anchor="ctr" bIns="91425" lIns="91425" rIns="91425" tIns="91425">
            <a:noAutofit/>
          </a:bodyPr>
          <a:lstStyle/>
          <a:p>
            <a:pPr lvl="0">
              <a:spcBef>
                <a:spcPts val="0"/>
              </a:spcBef>
              <a:buNone/>
            </a:pPr>
            <a:r>
              <a:t/>
            </a:r>
            <a:endParaRPr/>
          </a:p>
        </p:txBody>
      </p:sp>
      <p:sp>
        <p:nvSpPr>
          <p:cNvPr id="118" name="Shape 118"/>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19" name="Shape 119"/>
          <p:cNvSpPr/>
          <p:nvPr/>
        </p:nvSpPr>
        <p:spPr>
          <a:xfrm>
            <a:off x="8940600" y="3374325"/>
            <a:ext cx="203400" cy="1769100"/>
          </a:xfrm>
          <a:prstGeom prst="rect">
            <a:avLst/>
          </a:prstGeom>
          <a:solidFill>
            <a:srgbClr val="33691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20" name="Shape 120"/>
        <p:cNvGrpSpPr/>
        <p:nvPr/>
      </p:nvGrpSpPr>
      <p:grpSpPr>
        <a:xfrm>
          <a:off x="0" y="0"/>
          <a:ext cx="0" cy="0"/>
          <a:chOff x="0" y="0"/>
          <a:chExt cx="0" cy="0"/>
        </a:xfrm>
      </p:grpSpPr>
      <p:sp>
        <p:nvSpPr>
          <p:cNvPr id="121" name="Shape 121"/>
          <p:cNvSpPr/>
          <p:nvPr/>
        </p:nvSpPr>
        <p:spPr>
          <a:xfrm flipH="1">
            <a:off x="0" y="0"/>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122" name="Shape 122"/>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SzPct val="100000"/>
              <a:defRPr sz="4200"/>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123" name="Shape 123"/>
          <p:cNvSpPr txBox="1"/>
          <p:nvPr>
            <p:ph idx="1" type="subTitle"/>
          </p:nvPr>
        </p:nvSpPr>
        <p:spPr>
          <a:xfrm>
            <a:off x="265500" y="2779466"/>
            <a:ext cx="4045200" cy="12350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24" name="Shape 124"/>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25" name="Shape 12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6" name="Shape 16"/>
        <p:cNvGrpSpPr/>
        <p:nvPr/>
      </p:nvGrpSpPr>
      <p:grpSpPr>
        <a:xfrm>
          <a:off x="0" y="0"/>
          <a:ext cx="0" cy="0"/>
          <a:chOff x="0" y="0"/>
          <a:chExt cx="0" cy="0"/>
        </a:xfrm>
      </p:grpSpPr>
      <p:sp>
        <p:nvSpPr>
          <p:cNvPr id="17" name="Shape 17"/>
          <p:cNvSpPr txBox="1"/>
          <p:nvPr>
            <p:ph type="title"/>
          </p:nvPr>
        </p:nvSpPr>
        <p:spPr>
          <a:xfrm>
            <a:off x="460950" y="2065350"/>
            <a:ext cx="8222100" cy="1012800"/>
          </a:xfrm>
          <a:prstGeom prst="rect">
            <a:avLst/>
          </a:prstGeom>
        </p:spPr>
        <p:txBody>
          <a:bodyPr anchorCtr="0" anchor="ctr" bIns="91425" lIns="91425" rIns="91425" tIns="91425"/>
          <a:lstStyle>
            <a:lvl1pPr lvl="0">
              <a:spcBef>
                <a:spcPts val="0"/>
              </a:spcBef>
              <a:buSzPct val="100000"/>
              <a:defRPr sz="4200"/>
            </a:lvl1pPr>
            <a:lvl2pPr lvl="1">
              <a:spcBef>
                <a:spcPts val="0"/>
              </a:spcBef>
              <a:buSzPct val="100000"/>
              <a:defRPr sz="4200"/>
            </a:lvl2pPr>
            <a:lvl3pPr lvl="2">
              <a:spcBef>
                <a:spcPts val="0"/>
              </a:spcBef>
              <a:buSzPct val="100000"/>
              <a:defRPr sz="4200"/>
            </a:lvl3pPr>
            <a:lvl4pPr lvl="3">
              <a:spcBef>
                <a:spcPts val="0"/>
              </a:spcBef>
              <a:buSzPct val="100000"/>
              <a:defRPr sz="4200"/>
            </a:lvl4pPr>
            <a:lvl5pPr lvl="4">
              <a:spcBef>
                <a:spcPts val="0"/>
              </a:spcBef>
              <a:buSzPct val="100000"/>
              <a:defRPr sz="4200"/>
            </a:lvl5pPr>
            <a:lvl6pPr lvl="5">
              <a:spcBef>
                <a:spcPts val="0"/>
              </a:spcBef>
              <a:buSzPct val="100000"/>
              <a:defRPr sz="4200"/>
            </a:lvl6pPr>
            <a:lvl7pPr lvl="6">
              <a:spcBef>
                <a:spcPts val="0"/>
              </a:spcBef>
              <a:buSzPct val="100000"/>
              <a:defRPr sz="4200"/>
            </a:lvl7pPr>
            <a:lvl8pPr lvl="7">
              <a:spcBef>
                <a:spcPts val="0"/>
              </a:spcBef>
              <a:buSzPct val="100000"/>
              <a:defRPr sz="4200"/>
            </a:lvl8pPr>
            <a:lvl9pPr lvl="8">
              <a:spcBef>
                <a:spcPts val="0"/>
              </a:spcBef>
              <a:buSzPct val="100000"/>
              <a:defRPr sz="4200"/>
            </a:lvl9pPr>
          </a:lstStyle>
          <a:p/>
        </p:txBody>
      </p:sp>
      <p:sp>
        <p:nvSpPr>
          <p:cNvPr id="18" name="Shape 1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
        <p:nvSpPr>
          <p:cNvPr id="19" name="Shape 19"/>
          <p:cNvSpPr/>
          <p:nvPr/>
        </p:nvSpPr>
        <p:spPr>
          <a:xfrm>
            <a:off x="8940600" y="0"/>
            <a:ext cx="203400" cy="5143500"/>
          </a:xfrm>
          <a:prstGeom prst="rect">
            <a:avLst/>
          </a:prstGeom>
          <a:solidFill>
            <a:srgbClr val="8BC34A"/>
          </a:solidFill>
          <a:ln>
            <a:noFill/>
          </a:ln>
        </p:spPr>
        <p:txBody>
          <a:bodyPr anchorCtr="0" anchor="ctr" bIns="91425" lIns="91425" rIns="91425" tIns="91425">
            <a:noAutofit/>
          </a:bodyPr>
          <a:lstStyle/>
          <a:p>
            <a:pPr lvl="0">
              <a:spcBef>
                <a:spcPts val="0"/>
              </a:spcBef>
              <a:buNone/>
            </a:pPr>
            <a:r>
              <a:t/>
            </a:r>
            <a:endParaRPr/>
          </a:p>
        </p:txBody>
      </p:sp>
      <p:sp>
        <p:nvSpPr>
          <p:cNvPr id="20" name="Shape 20"/>
          <p:cNvSpPr/>
          <p:nvPr/>
        </p:nvSpPr>
        <p:spPr>
          <a:xfrm>
            <a:off x="8940600" y="1127700"/>
            <a:ext cx="203400" cy="1127700"/>
          </a:xfrm>
          <a:prstGeom prst="rect">
            <a:avLst/>
          </a:prstGeom>
          <a:solidFill>
            <a:srgbClr val="AED581"/>
          </a:solidFill>
          <a:ln>
            <a:noFill/>
          </a:ln>
        </p:spPr>
        <p:txBody>
          <a:bodyPr anchorCtr="0" anchor="ctr" bIns="91425" lIns="91425" rIns="91425" tIns="91425">
            <a:noAutofit/>
          </a:bodyPr>
          <a:lstStyle/>
          <a:p>
            <a:pPr lvl="0">
              <a:spcBef>
                <a:spcPts val="0"/>
              </a:spcBef>
              <a:buNone/>
            </a:pPr>
            <a:r>
              <a:t/>
            </a:r>
            <a:endParaRPr/>
          </a:p>
        </p:txBody>
      </p:sp>
      <p:sp>
        <p:nvSpPr>
          <p:cNvPr id="21" name="Shape 21"/>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2" name="Shape 22"/>
          <p:cNvSpPr/>
          <p:nvPr/>
        </p:nvSpPr>
        <p:spPr>
          <a:xfrm>
            <a:off x="8940600" y="3374325"/>
            <a:ext cx="203400" cy="1769100"/>
          </a:xfrm>
          <a:prstGeom prst="rect">
            <a:avLst/>
          </a:prstGeom>
          <a:solidFill>
            <a:srgbClr val="33691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26" name="Shape 126"/>
        <p:cNvGrpSpPr/>
        <p:nvPr/>
      </p:nvGrpSpPr>
      <p:grpSpPr>
        <a:xfrm>
          <a:off x="0" y="0"/>
          <a:ext cx="0" cy="0"/>
          <a:chOff x="0" y="0"/>
          <a:chExt cx="0" cy="0"/>
        </a:xfrm>
      </p:grpSpPr>
      <p:sp>
        <p:nvSpPr>
          <p:cNvPr id="127" name="Shape 127"/>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29" name="Shape 129"/>
          <p:cNvSpPr txBox="1"/>
          <p:nvPr>
            <p:ph idx="1" type="body"/>
          </p:nvPr>
        </p:nvSpPr>
        <p:spPr>
          <a:xfrm>
            <a:off x="57150" y="4696825"/>
            <a:ext cx="8382000"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130" name="Shape 130"/>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131" name="Shape 131"/>
        <p:cNvGrpSpPr/>
        <p:nvPr/>
      </p:nvGrpSpPr>
      <p:grpSpPr>
        <a:xfrm>
          <a:off x="0" y="0"/>
          <a:ext cx="0" cy="0"/>
          <a:chOff x="0" y="0"/>
          <a:chExt cx="0" cy="0"/>
        </a:xfrm>
      </p:grpSpPr>
      <p:sp>
        <p:nvSpPr>
          <p:cNvPr id="132" name="Shape 132"/>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133" name="Shape 133"/>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buClr>
                <a:schemeClr val="dk2"/>
              </a:buClr>
              <a:defRPr>
                <a:solidFill>
                  <a:schemeClr val="dk2"/>
                </a:solidFill>
              </a:defRPr>
            </a:lvl1pPr>
            <a:lvl2pPr lvl="1" rtl="0" algn="ctr">
              <a:spcBef>
                <a:spcPts val="0"/>
              </a:spcBef>
              <a:buClr>
                <a:schemeClr val="dk2"/>
              </a:buClr>
              <a:defRPr>
                <a:solidFill>
                  <a:schemeClr val="dk2"/>
                </a:solidFill>
              </a:defRPr>
            </a:lvl2pPr>
            <a:lvl3pPr lvl="2" rtl="0" algn="ctr">
              <a:spcBef>
                <a:spcPts val="0"/>
              </a:spcBef>
              <a:buClr>
                <a:schemeClr val="dk2"/>
              </a:buClr>
              <a:defRPr>
                <a:solidFill>
                  <a:schemeClr val="dk2"/>
                </a:solidFill>
              </a:defRPr>
            </a:lvl3pPr>
            <a:lvl4pPr lvl="3" rtl="0" algn="ctr">
              <a:spcBef>
                <a:spcPts val="0"/>
              </a:spcBef>
              <a:buClr>
                <a:schemeClr val="dk2"/>
              </a:buClr>
              <a:defRPr>
                <a:solidFill>
                  <a:schemeClr val="dk2"/>
                </a:solidFill>
              </a:defRPr>
            </a:lvl4pPr>
            <a:lvl5pPr lvl="4" rtl="0" algn="ctr">
              <a:spcBef>
                <a:spcPts val="0"/>
              </a:spcBef>
              <a:buClr>
                <a:schemeClr val="dk2"/>
              </a:buClr>
              <a:defRPr>
                <a:solidFill>
                  <a:schemeClr val="dk2"/>
                </a:solidFill>
              </a:defRPr>
            </a:lvl5pPr>
            <a:lvl6pPr lvl="5" rtl="0" algn="ctr">
              <a:spcBef>
                <a:spcPts val="0"/>
              </a:spcBef>
              <a:buClr>
                <a:schemeClr val="dk2"/>
              </a:buClr>
              <a:defRPr>
                <a:solidFill>
                  <a:schemeClr val="dk2"/>
                </a:solidFill>
              </a:defRPr>
            </a:lvl6pPr>
            <a:lvl7pPr lvl="6" rtl="0" algn="ctr">
              <a:spcBef>
                <a:spcPts val="0"/>
              </a:spcBef>
              <a:buClr>
                <a:schemeClr val="dk2"/>
              </a:buClr>
              <a:defRPr>
                <a:solidFill>
                  <a:schemeClr val="dk2"/>
                </a:solidFill>
              </a:defRPr>
            </a:lvl7pPr>
            <a:lvl8pPr lvl="7" rtl="0" algn="ctr">
              <a:spcBef>
                <a:spcPts val="0"/>
              </a:spcBef>
              <a:buClr>
                <a:schemeClr val="dk2"/>
              </a:buClr>
              <a:defRPr>
                <a:solidFill>
                  <a:schemeClr val="dk2"/>
                </a:solidFill>
              </a:defRPr>
            </a:lvl8pPr>
            <a:lvl9pPr lvl="8" rtl="0" algn="ctr">
              <a:spcBef>
                <a:spcPts val="0"/>
              </a:spcBef>
              <a:buClr>
                <a:schemeClr val="dk2"/>
              </a:buClr>
              <a:defRPr>
                <a:solidFill>
                  <a:schemeClr val="dk2"/>
                </a:solidFill>
              </a:defRPr>
            </a:lvl9pPr>
          </a:lstStyle>
          <a:p/>
        </p:txBody>
      </p:sp>
      <p:sp>
        <p:nvSpPr>
          <p:cNvPr id="134" name="Shape 134"/>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135" name="Shape 135"/>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bg>
      <p:bgPr>
        <a:solidFill>
          <a:schemeClr val="dk2"/>
        </a:solidFill>
      </p:bgPr>
    </p:bg>
    <p:spTree>
      <p:nvGrpSpPr>
        <p:cNvPr id="140" name="Shape 140"/>
        <p:cNvGrpSpPr/>
        <p:nvPr/>
      </p:nvGrpSpPr>
      <p:grpSpPr>
        <a:xfrm>
          <a:off x="0" y="0"/>
          <a:ext cx="0" cy="0"/>
          <a:chOff x="0" y="0"/>
          <a:chExt cx="0" cy="0"/>
        </a:xfrm>
      </p:grpSpPr>
      <p:sp>
        <p:nvSpPr>
          <p:cNvPr id="141" name="Shape 141"/>
          <p:cNvSpPr txBox="1"/>
          <p:nvPr>
            <p:ph type="ctrTitle"/>
          </p:nvPr>
        </p:nvSpPr>
        <p:spPr>
          <a:xfrm>
            <a:off x="390525" y="1819275"/>
            <a:ext cx="8222100" cy="933600"/>
          </a:xfrm>
          <a:prstGeom prst="rect">
            <a:avLst/>
          </a:prstGeom>
        </p:spPr>
        <p:txBody>
          <a:bodyPr anchorCtr="0" anchor="b" bIns="91425" lIns="91425" rIns="91425" tIns="91425"/>
          <a:lstStyle>
            <a:lvl1pPr lvl="0" rtl="0">
              <a:spcBef>
                <a:spcPts val="0"/>
              </a:spcBef>
              <a:buSzPct val="100000"/>
              <a:defRPr sz="4800"/>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p:txBody>
      </p:sp>
      <p:sp>
        <p:nvSpPr>
          <p:cNvPr id="142" name="Shape 142"/>
          <p:cNvSpPr txBox="1"/>
          <p:nvPr>
            <p:ph idx="1" type="subTitle"/>
          </p:nvPr>
        </p:nvSpPr>
        <p:spPr>
          <a:xfrm>
            <a:off x="390525" y="2789130"/>
            <a:ext cx="8222100" cy="432900"/>
          </a:xfrm>
          <a:prstGeom prst="rect">
            <a:avLst/>
          </a:prstGeom>
        </p:spPr>
        <p:txBody>
          <a:bodyPr anchorCtr="0" anchor="t" bIns="91425" lIns="91425" rIns="91425" tIns="91425"/>
          <a:lstStyle>
            <a:lvl1pPr lvl="0" rtl="0">
              <a:lnSpc>
                <a:spcPct val="100000"/>
              </a:lnSpc>
              <a:spcBef>
                <a:spcPts val="0"/>
              </a:spcBef>
              <a:spcAft>
                <a:spcPts val="0"/>
              </a:spcAft>
              <a:buClr>
                <a:schemeClr val="lt1"/>
              </a:buClr>
              <a:buNone/>
              <a:defRPr>
                <a:solidFill>
                  <a:schemeClr val="lt1"/>
                </a:solidFill>
              </a:defRPr>
            </a:lvl1pPr>
            <a:lvl2pPr lvl="1" rtl="0">
              <a:lnSpc>
                <a:spcPct val="100000"/>
              </a:lnSpc>
              <a:spcBef>
                <a:spcPts val="0"/>
              </a:spcBef>
              <a:spcAft>
                <a:spcPts val="0"/>
              </a:spcAft>
              <a:buClr>
                <a:schemeClr val="lt1"/>
              </a:buClr>
              <a:buSzPct val="100000"/>
              <a:buNone/>
              <a:defRPr sz="1800">
                <a:solidFill>
                  <a:schemeClr val="lt1"/>
                </a:solidFill>
              </a:defRPr>
            </a:lvl2pPr>
            <a:lvl3pPr lvl="2" rtl="0">
              <a:lnSpc>
                <a:spcPct val="100000"/>
              </a:lnSpc>
              <a:spcBef>
                <a:spcPts val="0"/>
              </a:spcBef>
              <a:spcAft>
                <a:spcPts val="0"/>
              </a:spcAft>
              <a:buClr>
                <a:schemeClr val="lt1"/>
              </a:buClr>
              <a:buSzPct val="100000"/>
              <a:buNone/>
              <a:defRPr sz="1800">
                <a:solidFill>
                  <a:schemeClr val="lt1"/>
                </a:solidFill>
              </a:defRPr>
            </a:lvl3pPr>
            <a:lvl4pPr lvl="3" rtl="0">
              <a:lnSpc>
                <a:spcPct val="100000"/>
              </a:lnSpc>
              <a:spcBef>
                <a:spcPts val="0"/>
              </a:spcBef>
              <a:spcAft>
                <a:spcPts val="0"/>
              </a:spcAft>
              <a:buClr>
                <a:schemeClr val="lt1"/>
              </a:buClr>
              <a:buSzPct val="100000"/>
              <a:buNone/>
              <a:defRPr sz="1800">
                <a:solidFill>
                  <a:schemeClr val="lt1"/>
                </a:solidFill>
              </a:defRPr>
            </a:lvl4pPr>
            <a:lvl5pPr lvl="4" rtl="0">
              <a:lnSpc>
                <a:spcPct val="100000"/>
              </a:lnSpc>
              <a:spcBef>
                <a:spcPts val="0"/>
              </a:spcBef>
              <a:spcAft>
                <a:spcPts val="0"/>
              </a:spcAft>
              <a:buClr>
                <a:schemeClr val="lt1"/>
              </a:buClr>
              <a:buSzPct val="100000"/>
              <a:buNone/>
              <a:defRPr sz="1800">
                <a:solidFill>
                  <a:schemeClr val="lt1"/>
                </a:solidFill>
              </a:defRPr>
            </a:lvl5pPr>
            <a:lvl6pPr lvl="5" rtl="0">
              <a:lnSpc>
                <a:spcPct val="100000"/>
              </a:lnSpc>
              <a:spcBef>
                <a:spcPts val="0"/>
              </a:spcBef>
              <a:spcAft>
                <a:spcPts val="0"/>
              </a:spcAft>
              <a:buClr>
                <a:schemeClr val="lt1"/>
              </a:buClr>
              <a:buSzPct val="100000"/>
              <a:buNone/>
              <a:defRPr sz="1800">
                <a:solidFill>
                  <a:schemeClr val="lt1"/>
                </a:solidFill>
              </a:defRPr>
            </a:lvl6pPr>
            <a:lvl7pPr lvl="6" rtl="0">
              <a:lnSpc>
                <a:spcPct val="100000"/>
              </a:lnSpc>
              <a:spcBef>
                <a:spcPts val="0"/>
              </a:spcBef>
              <a:spcAft>
                <a:spcPts val="0"/>
              </a:spcAft>
              <a:buClr>
                <a:schemeClr val="lt1"/>
              </a:buClr>
              <a:buSzPct val="100000"/>
              <a:buNone/>
              <a:defRPr sz="1800">
                <a:solidFill>
                  <a:schemeClr val="lt1"/>
                </a:solidFill>
              </a:defRPr>
            </a:lvl7pPr>
            <a:lvl8pPr lvl="7" rtl="0">
              <a:lnSpc>
                <a:spcPct val="100000"/>
              </a:lnSpc>
              <a:spcBef>
                <a:spcPts val="0"/>
              </a:spcBef>
              <a:spcAft>
                <a:spcPts val="0"/>
              </a:spcAft>
              <a:buClr>
                <a:schemeClr val="lt1"/>
              </a:buClr>
              <a:buSzPct val="100000"/>
              <a:buNone/>
              <a:defRPr sz="1800">
                <a:solidFill>
                  <a:schemeClr val="lt1"/>
                </a:solidFill>
              </a:defRPr>
            </a:lvl8pPr>
            <a:lvl9pPr lvl="8" rtl="0">
              <a:lnSpc>
                <a:spcPct val="100000"/>
              </a:lnSpc>
              <a:spcBef>
                <a:spcPts val="0"/>
              </a:spcBef>
              <a:spcAft>
                <a:spcPts val="0"/>
              </a:spcAft>
              <a:buClr>
                <a:schemeClr val="lt1"/>
              </a:buClr>
              <a:buSzPct val="100000"/>
              <a:buNone/>
              <a:defRPr sz="1800">
                <a:solidFill>
                  <a:schemeClr val="lt1"/>
                </a:solidFill>
              </a:defRPr>
            </a:lvl9pPr>
          </a:lstStyle>
          <a:p/>
        </p:txBody>
      </p:sp>
      <p:sp>
        <p:nvSpPr>
          <p:cNvPr id="143" name="Shape 143"/>
          <p:cNvSpPr/>
          <p:nvPr/>
        </p:nvSpPr>
        <p:spPr>
          <a:xfrm>
            <a:off x="8940600" y="0"/>
            <a:ext cx="203400" cy="5143500"/>
          </a:xfrm>
          <a:prstGeom prst="rect">
            <a:avLst/>
          </a:prstGeom>
          <a:solidFill>
            <a:srgbClr val="2196F3"/>
          </a:solidFill>
          <a:ln>
            <a:noFill/>
          </a:ln>
        </p:spPr>
        <p:txBody>
          <a:bodyPr anchorCtr="0" anchor="ctr" bIns="91425" lIns="91425" rIns="91425" tIns="91425">
            <a:noAutofit/>
          </a:bodyPr>
          <a:lstStyle/>
          <a:p>
            <a:pPr lvl="0">
              <a:spcBef>
                <a:spcPts val="0"/>
              </a:spcBef>
              <a:buNone/>
            </a:pPr>
            <a:r>
              <a:t/>
            </a:r>
            <a:endParaRPr/>
          </a:p>
        </p:txBody>
      </p:sp>
      <p:sp>
        <p:nvSpPr>
          <p:cNvPr id="144" name="Shape 144"/>
          <p:cNvSpPr/>
          <p:nvPr/>
        </p:nvSpPr>
        <p:spPr>
          <a:xfrm>
            <a:off x="8940600" y="1127700"/>
            <a:ext cx="203400" cy="1127700"/>
          </a:xfrm>
          <a:prstGeom prst="rect">
            <a:avLst/>
          </a:prstGeom>
          <a:solidFill>
            <a:srgbClr val="82B1FF"/>
          </a:solidFill>
          <a:ln>
            <a:noFill/>
          </a:ln>
        </p:spPr>
        <p:txBody>
          <a:bodyPr anchorCtr="0" anchor="ctr" bIns="91425" lIns="91425" rIns="91425" tIns="91425">
            <a:noAutofit/>
          </a:bodyPr>
          <a:lstStyle/>
          <a:p>
            <a:pPr lvl="0">
              <a:spcBef>
                <a:spcPts val="0"/>
              </a:spcBef>
              <a:buNone/>
            </a:pPr>
            <a:r>
              <a:t/>
            </a:r>
            <a:endParaRPr/>
          </a:p>
        </p:txBody>
      </p:sp>
      <p:sp>
        <p:nvSpPr>
          <p:cNvPr id="145" name="Shape 145"/>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46" name="Shape 146"/>
          <p:cNvSpPr/>
          <p:nvPr/>
        </p:nvSpPr>
        <p:spPr>
          <a:xfrm>
            <a:off x="8940600" y="3374325"/>
            <a:ext cx="203400" cy="1769100"/>
          </a:xfrm>
          <a:prstGeom prst="rect">
            <a:avLst/>
          </a:prstGeom>
          <a:solidFill>
            <a:srgbClr val="0D47A1"/>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secHead">
  <p:cSld name="Section header">
    <p:spTree>
      <p:nvGrpSpPr>
        <p:cNvPr id="147" name="Shape 147"/>
        <p:cNvGrpSpPr/>
        <p:nvPr/>
      </p:nvGrpSpPr>
      <p:grpSpPr>
        <a:xfrm>
          <a:off x="0" y="0"/>
          <a:ext cx="0" cy="0"/>
          <a:chOff x="0" y="0"/>
          <a:chExt cx="0" cy="0"/>
        </a:xfrm>
      </p:grpSpPr>
      <p:sp>
        <p:nvSpPr>
          <p:cNvPr id="148" name="Shape 148"/>
          <p:cNvSpPr txBox="1"/>
          <p:nvPr>
            <p:ph type="title"/>
          </p:nvPr>
        </p:nvSpPr>
        <p:spPr>
          <a:xfrm>
            <a:off x="460950" y="2065350"/>
            <a:ext cx="8222100" cy="1012800"/>
          </a:xfrm>
          <a:prstGeom prst="rect">
            <a:avLst/>
          </a:prstGeom>
        </p:spPr>
        <p:txBody>
          <a:bodyPr anchorCtr="0" anchor="ctr" bIns="91425" lIns="91425" rIns="91425" tIns="91425"/>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p:txBody>
      </p:sp>
      <p:sp>
        <p:nvSpPr>
          <p:cNvPr id="149" name="Shape 14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0" name="Shape 150"/>
        <p:cNvGrpSpPr/>
        <p:nvPr/>
      </p:nvGrpSpPr>
      <p:grpSpPr>
        <a:xfrm>
          <a:off x="0" y="0"/>
          <a:ext cx="0" cy="0"/>
          <a:chOff x="0" y="0"/>
          <a:chExt cx="0" cy="0"/>
        </a:xfrm>
      </p:grpSpPr>
      <p:sp>
        <p:nvSpPr>
          <p:cNvPr id="151" name="Shape 151"/>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52" name="Shape 152"/>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53" name="Shape 153"/>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4" name="Shape 154"/>
          <p:cNvSpPr txBox="1"/>
          <p:nvPr>
            <p:ph idx="1" type="body"/>
          </p:nvPr>
        </p:nvSpPr>
        <p:spPr>
          <a:xfrm>
            <a:off x="471900" y="1919075"/>
            <a:ext cx="8222100" cy="2710200"/>
          </a:xfrm>
          <a:prstGeom prst="rect">
            <a:avLst/>
          </a:prstGeom>
        </p:spPr>
        <p:txBody>
          <a:bodyPr anchorCtr="0" anchor="t"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55" name="Shape 15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156" name="Shape 156"/>
        <p:cNvGrpSpPr/>
        <p:nvPr/>
      </p:nvGrpSpPr>
      <p:grpSpPr>
        <a:xfrm>
          <a:off x="0" y="0"/>
          <a:ext cx="0" cy="0"/>
          <a:chOff x="0" y="0"/>
          <a:chExt cx="0" cy="0"/>
        </a:xfrm>
      </p:grpSpPr>
      <p:sp>
        <p:nvSpPr>
          <p:cNvPr id="157" name="Shape 157"/>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58" name="Shape 158"/>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59" name="Shape 159"/>
          <p:cNvSpPr txBox="1"/>
          <p:nvPr>
            <p:ph type="title"/>
          </p:nvPr>
        </p:nvSpPr>
        <p:spPr>
          <a:xfrm>
            <a:off x="471900" y="738725"/>
            <a:ext cx="8222100" cy="767700"/>
          </a:xfrm>
          <a:prstGeom prst="rect">
            <a:avLst/>
          </a:prstGeom>
        </p:spPr>
        <p:txBody>
          <a:bodyPr anchorCtr="0" anchor="b" bIns="91425" lIns="91425" rIns="91425" tIns="91425"/>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160" name="Shape 160"/>
          <p:cNvSpPr txBox="1"/>
          <p:nvPr>
            <p:ph idx="1" type="body"/>
          </p:nvPr>
        </p:nvSpPr>
        <p:spPr>
          <a:xfrm>
            <a:off x="47190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1" name="Shape 161"/>
          <p:cNvSpPr txBox="1"/>
          <p:nvPr>
            <p:ph idx="2" type="body"/>
          </p:nvPr>
        </p:nvSpPr>
        <p:spPr>
          <a:xfrm>
            <a:off x="4694250" y="1919075"/>
            <a:ext cx="3999900" cy="2710199"/>
          </a:xfrm>
          <a:prstGeom prst="rect">
            <a:avLst/>
          </a:prstGeom>
        </p:spPr>
        <p:txBody>
          <a:bodyPr anchorCtr="0" anchor="t" bIns="91425" lIns="91425" rIns="91425" tIns="91425"/>
          <a:lstStyle>
            <a:lvl1pPr lvl="0" rtl="0">
              <a:spcBef>
                <a:spcPts val="0"/>
              </a:spcBef>
              <a:buSzPct val="100000"/>
              <a:defRPr sz="1400"/>
            </a:lvl1pPr>
            <a:lvl2pPr lvl="1" rtl="0">
              <a:spcBef>
                <a:spcPts val="0"/>
              </a:spcBef>
              <a:buSzPct val="100000"/>
              <a:defRPr sz="1200"/>
            </a:lvl2pPr>
            <a:lvl3pPr lvl="2" rtl="0">
              <a:spcBef>
                <a:spcPts val="0"/>
              </a:spcBef>
              <a:buSzPct val="100000"/>
              <a:defRPr sz="1200"/>
            </a:lvl3pPr>
            <a:lvl4pPr lvl="3" rtl="0">
              <a:spcBef>
                <a:spcPts val="0"/>
              </a:spcBef>
              <a:buSzPct val="100000"/>
              <a:defRPr sz="1200"/>
            </a:lvl4pPr>
            <a:lvl5pPr lvl="4" rtl="0">
              <a:spcBef>
                <a:spcPts val="0"/>
              </a:spcBef>
              <a:buSzPct val="100000"/>
              <a:defRPr sz="1200"/>
            </a:lvl5pPr>
            <a:lvl6pPr lvl="5" rtl="0">
              <a:spcBef>
                <a:spcPts val="0"/>
              </a:spcBef>
              <a:buSzPct val="100000"/>
              <a:defRPr sz="1200"/>
            </a:lvl6pPr>
            <a:lvl7pPr lvl="6" rtl="0">
              <a:spcBef>
                <a:spcPts val="0"/>
              </a:spcBef>
              <a:buSzPct val="100000"/>
              <a:defRPr sz="1200"/>
            </a:lvl7pPr>
            <a:lvl8pPr lvl="7" rtl="0">
              <a:spcBef>
                <a:spcPts val="0"/>
              </a:spcBef>
              <a:buSzPct val="100000"/>
              <a:defRPr sz="1200"/>
            </a:lvl8pPr>
            <a:lvl9pPr lvl="8" rtl="0">
              <a:spcBef>
                <a:spcPts val="0"/>
              </a:spcBef>
              <a:buSzPct val="100000"/>
              <a:defRPr sz="1200"/>
            </a:lvl9pPr>
          </a:lstStyle>
          <a:p/>
        </p:txBody>
      </p:sp>
      <p:sp>
        <p:nvSpPr>
          <p:cNvPr id="162" name="Shape 16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163" name="Shape 163"/>
        <p:cNvGrpSpPr/>
        <p:nvPr/>
      </p:nvGrpSpPr>
      <p:grpSpPr>
        <a:xfrm>
          <a:off x="0" y="0"/>
          <a:ext cx="0" cy="0"/>
          <a:chOff x="0" y="0"/>
          <a:chExt cx="0" cy="0"/>
        </a:xfrm>
      </p:grpSpPr>
      <p:sp>
        <p:nvSpPr>
          <p:cNvPr id="164" name="Shape 164"/>
          <p:cNvSpPr/>
          <p:nvPr/>
        </p:nvSpPr>
        <p:spPr>
          <a:xfrm flipH="1" rot="10800000">
            <a:off x="0" y="656400"/>
            <a:ext cx="9144000" cy="44871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65" name="Shape 165"/>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66" name="Shape 166"/>
          <p:cNvSpPr txBox="1"/>
          <p:nvPr>
            <p:ph type="title"/>
          </p:nvPr>
        </p:nvSpPr>
        <p:spPr>
          <a:xfrm>
            <a:off x="98250" y="16350"/>
            <a:ext cx="8826600" cy="602700"/>
          </a:xfrm>
          <a:prstGeom prst="rect">
            <a:avLst/>
          </a:prstGeom>
        </p:spPr>
        <p:txBody>
          <a:bodyPr anchorCtr="0" anchor="ctr" bIns="91425" lIns="91425" rIns="91425" tIns="91425"/>
          <a:lstStyle>
            <a:lvl1pPr lvl="0" rtl="0">
              <a:spcBef>
                <a:spcPts val="0"/>
              </a:spcBef>
              <a:buSzPct val="100000"/>
              <a:defRPr sz="18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p:txBody>
      </p:sp>
      <p:sp>
        <p:nvSpPr>
          <p:cNvPr id="167" name="Shape 16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168" name="Shape 168"/>
        <p:cNvGrpSpPr/>
        <p:nvPr/>
      </p:nvGrpSpPr>
      <p:grpSpPr>
        <a:xfrm>
          <a:off x="0" y="0"/>
          <a:ext cx="0" cy="0"/>
          <a:chOff x="0" y="0"/>
          <a:chExt cx="0" cy="0"/>
        </a:xfrm>
      </p:grpSpPr>
      <p:sp>
        <p:nvSpPr>
          <p:cNvPr id="169" name="Shape 169"/>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70" name="Shape 170"/>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71" name="Shape 171"/>
          <p:cNvSpPr txBox="1"/>
          <p:nvPr>
            <p:ph type="title"/>
          </p:nvPr>
        </p:nvSpPr>
        <p:spPr>
          <a:xfrm>
            <a:off x="226077" y="357800"/>
            <a:ext cx="2808000" cy="953400"/>
          </a:xfrm>
          <a:prstGeom prst="rect">
            <a:avLst/>
          </a:prstGeom>
        </p:spPr>
        <p:txBody>
          <a:bodyPr anchorCtr="0" anchor="b" bIns="91425" lIns="91425" rIns="91425" tIns="91425"/>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p:txBody>
      </p:sp>
      <p:sp>
        <p:nvSpPr>
          <p:cNvPr id="172" name="Shape 172"/>
          <p:cNvSpPr txBox="1"/>
          <p:nvPr>
            <p:ph idx="1" type="body"/>
          </p:nvPr>
        </p:nvSpPr>
        <p:spPr>
          <a:xfrm>
            <a:off x="226075" y="1465800"/>
            <a:ext cx="2808000" cy="3163500"/>
          </a:xfrm>
          <a:prstGeom prst="rect">
            <a:avLst/>
          </a:prstGeom>
        </p:spPr>
        <p:txBody>
          <a:bodyPr anchorCtr="0" anchor="t" bIns="91425" lIns="91425" rIns="91425" tIns="91425"/>
          <a:lstStyle>
            <a:lvl1pPr lvl="0" rtl="0">
              <a:spcBef>
                <a:spcPts val="0"/>
              </a:spcBef>
              <a:buClr>
                <a:schemeClr val="lt1"/>
              </a:buClr>
              <a:buSzPct val="100000"/>
              <a:defRPr sz="1200">
                <a:solidFill>
                  <a:schemeClr val="lt1"/>
                </a:solidFill>
              </a:defRPr>
            </a:lvl1pPr>
            <a:lvl2pPr lvl="1" rtl="0">
              <a:spcBef>
                <a:spcPts val="0"/>
              </a:spcBef>
              <a:buClr>
                <a:schemeClr val="lt1"/>
              </a:buClr>
              <a:buSzPct val="100000"/>
              <a:defRPr sz="1200">
                <a:solidFill>
                  <a:schemeClr val="lt1"/>
                </a:solidFill>
              </a:defRPr>
            </a:lvl2pPr>
            <a:lvl3pPr lvl="2" rtl="0">
              <a:spcBef>
                <a:spcPts val="0"/>
              </a:spcBef>
              <a:buClr>
                <a:schemeClr val="lt1"/>
              </a:buClr>
              <a:buSzPct val="100000"/>
              <a:defRPr sz="1200">
                <a:solidFill>
                  <a:schemeClr val="lt1"/>
                </a:solidFill>
              </a:defRPr>
            </a:lvl3pPr>
            <a:lvl4pPr lvl="3" rtl="0">
              <a:spcBef>
                <a:spcPts val="0"/>
              </a:spcBef>
              <a:buClr>
                <a:schemeClr val="lt1"/>
              </a:buClr>
              <a:buSzPct val="100000"/>
              <a:defRPr sz="1200">
                <a:solidFill>
                  <a:schemeClr val="lt1"/>
                </a:solidFill>
              </a:defRPr>
            </a:lvl4pPr>
            <a:lvl5pPr lvl="4" rtl="0">
              <a:spcBef>
                <a:spcPts val="0"/>
              </a:spcBef>
              <a:buClr>
                <a:schemeClr val="lt1"/>
              </a:buClr>
              <a:buSzPct val="100000"/>
              <a:defRPr sz="1200">
                <a:solidFill>
                  <a:schemeClr val="lt1"/>
                </a:solidFill>
              </a:defRPr>
            </a:lvl5pPr>
            <a:lvl6pPr lvl="5" rtl="0">
              <a:spcBef>
                <a:spcPts val="0"/>
              </a:spcBef>
              <a:buClr>
                <a:schemeClr val="lt1"/>
              </a:buClr>
              <a:buSzPct val="100000"/>
              <a:defRPr sz="1200">
                <a:solidFill>
                  <a:schemeClr val="lt1"/>
                </a:solidFill>
              </a:defRPr>
            </a:lvl6pPr>
            <a:lvl7pPr lvl="6" rtl="0">
              <a:spcBef>
                <a:spcPts val="0"/>
              </a:spcBef>
              <a:buClr>
                <a:schemeClr val="lt1"/>
              </a:buClr>
              <a:buSzPct val="100000"/>
              <a:defRPr sz="1200">
                <a:solidFill>
                  <a:schemeClr val="lt1"/>
                </a:solidFill>
              </a:defRPr>
            </a:lvl7pPr>
            <a:lvl8pPr lvl="7" rtl="0">
              <a:spcBef>
                <a:spcPts val="0"/>
              </a:spcBef>
              <a:buClr>
                <a:schemeClr val="lt1"/>
              </a:buClr>
              <a:buSzPct val="100000"/>
              <a:defRPr sz="1200">
                <a:solidFill>
                  <a:schemeClr val="lt1"/>
                </a:solidFill>
              </a:defRPr>
            </a:lvl8pPr>
            <a:lvl9pPr lvl="8" rtl="0">
              <a:spcBef>
                <a:spcPts val="0"/>
              </a:spcBef>
              <a:buClr>
                <a:schemeClr val="lt1"/>
              </a:buClr>
              <a:buSzPct val="100000"/>
              <a:defRPr sz="1200">
                <a:solidFill>
                  <a:schemeClr val="lt1"/>
                </a:solidFill>
              </a:defRPr>
            </a:lvl9pPr>
          </a:lstStyle>
          <a:p/>
        </p:txBody>
      </p:sp>
      <p:sp>
        <p:nvSpPr>
          <p:cNvPr id="173" name="Shape 17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174" name="Shape 174"/>
        <p:cNvGrpSpPr/>
        <p:nvPr/>
      </p:nvGrpSpPr>
      <p:grpSpPr>
        <a:xfrm>
          <a:off x="0" y="0"/>
          <a:ext cx="0" cy="0"/>
          <a:chOff x="0" y="0"/>
          <a:chExt cx="0" cy="0"/>
        </a:xfrm>
      </p:grpSpPr>
      <p:sp>
        <p:nvSpPr>
          <p:cNvPr id="175" name="Shape 175"/>
          <p:cNvSpPr txBox="1"/>
          <p:nvPr>
            <p:ph type="title"/>
          </p:nvPr>
        </p:nvSpPr>
        <p:spPr>
          <a:xfrm>
            <a:off x="490250" y="488250"/>
            <a:ext cx="6227100" cy="4090800"/>
          </a:xfrm>
          <a:prstGeom prst="rect">
            <a:avLst/>
          </a:prstGeom>
        </p:spPr>
        <p:txBody>
          <a:bodyPr anchorCtr="0" anchor="ctr" bIns="91425" lIns="91425" rIns="91425" tIns="91425"/>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p:txBody>
      </p:sp>
      <p:sp>
        <p:nvSpPr>
          <p:cNvPr id="176" name="Shape 17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
        <p:nvSpPr>
          <p:cNvPr id="177" name="Shape 177"/>
          <p:cNvSpPr/>
          <p:nvPr/>
        </p:nvSpPr>
        <p:spPr>
          <a:xfrm>
            <a:off x="8940600" y="0"/>
            <a:ext cx="203400" cy="5143500"/>
          </a:xfrm>
          <a:prstGeom prst="rect">
            <a:avLst/>
          </a:prstGeom>
          <a:solidFill>
            <a:srgbClr val="8BC34A"/>
          </a:solidFill>
          <a:ln>
            <a:noFill/>
          </a:ln>
        </p:spPr>
        <p:txBody>
          <a:bodyPr anchorCtr="0" anchor="ctr" bIns="91425" lIns="91425" rIns="91425" tIns="91425">
            <a:noAutofit/>
          </a:bodyPr>
          <a:lstStyle/>
          <a:p>
            <a:pPr lvl="0">
              <a:spcBef>
                <a:spcPts val="0"/>
              </a:spcBef>
              <a:buNone/>
            </a:pPr>
            <a:r>
              <a:t/>
            </a:r>
            <a:endParaRPr/>
          </a:p>
        </p:txBody>
      </p:sp>
      <p:sp>
        <p:nvSpPr>
          <p:cNvPr id="178" name="Shape 178"/>
          <p:cNvSpPr/>
          <p:nvPr/>
        </p:nvSpPr>
        <p:spPr>
          <a:xfrm>
            <a:off x="8940600" y="1127700"/>
            <a:ext cx="203400" cy="1127700"/>
          </a:xfrm>
          <a:prstGeom prst="rect">
            <a:avLst/>
          </a:prstGeom>
          <a:solidFill>
            <a:srgbClr val="AED581"/>
          </a:solidFill>
          <a:ln>
            <a:noFill/>
          </a:ln>
        </p:spPr>
        <p:txBody>
          <a:bodyPr anchorCtr="0" anchor="ctr" bIns="91425" lIns="91425" rIns="91425" tIns="91425">
            <a:noAutofit/>
          </a:bodyPr>
          <a:lstStyle/>
          <a:p>
            <a:pPr lvl="0">
              <a:spcBef>
                <a:spcPts val="0"/>
              </a:spcBef>
              <a:buNone/>
            </a:pPr>
            <a:r>
              <a:t/>
            </a:r>
            <a:endParaRPr/>
          </a:p>
        </p:txBody>
      </p:sp>
      <p:sp>
        <p:nvSpPr>
          <p:cNvPr id="179" name="Shape 179"/>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180" name="Shape 180"/>
          <p:cNvSpPr/>
          <p:nvPr/>
        </p:nvSpPr>
        <p:spPr>
          <a:xfrm>
            <a:off x="8940600" y="3374325"/>
            <a:ext cx="203400" cy="1769100"/>
          </a:xfrm>
          <a:prstGeom prst="rect">
            <a:avLst/>
          </a:prstGeom>
          <a:solidFill>
            <a:srgbClr val="33691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23" name="Shape 23"/>
        <p:cNvGrpSpPr/>
        <p:nvPr/>
      </p:nvGrpSpPr>
      <p:grpSpPr>
        <a:xfrm>
          <a:off x="0" y="0"/>
          <a:ext cx="0" cy="0"/>
          <a:chOff x="0" y="0"/>
          <a:chExt cx="0" cy="0"/>
        </a:xfrm>
      </p:grpSpPr>
      <p:sp>
        <p:nvSpPr>
          <p:cNvPr id="24" name="Shape 24"/>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25" name="Shape 2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26" name="Shape 26"/>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 type="body"/>
          </p:nvPr>
        </p:nvSpPr>
        <p:spPr>
          <a:xfrm>
            <a:off x="471900" y="1919075"/>
            <a:ext cx="8222100" cy="27102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8" name="Shape 2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181" name="Shape 181"/>
        <p:cNvGrpSpPr/>
        <p:nvPr/>
      </p:nvGrpSpPr>
      <p:grpSpPr>
        <a:xfrm>
          <a:off x="0" y="0"/>
          <a:ext cx="0" cy="0"/>
          <a:chOff x="0" y="0"/>
          <a:chExt cx="0" cy="0"/>
        </a:xfrm>
      </p:grpSpPr>
      <p:sp>
        <p:nvSpPr>
          <p:cNvPr id="182" name="Shape 182"/>
          <p:cNvSpPr/>
          <p:nvPr/>
        </p:nvSpPr>
        <p:spPr>
          <a:xfrm flipH="1">
            <a:off x="0" y="0"/>
            <a:ext cx="45720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83" name="Shape 183"/>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84" name="Shape 184"/>
          <p:cNvSpPr txBox="1"/>
          <p:nvPr>
            <p:ph type="title"/>
          </p:nvPr>
        </p:nvSpPr>
        <p:spPr>
          <a:xfrm>
            <a:off x="265500" y="1233175"/>
            <a:ext cx="4045200" cy="1482300"/>
          </a:xfrm>
          <a:prstGeom prst="rect">
            <a:avLst/>
          </a:prstGeom>
        </p:spPr>
        <p:txBody>
          <a:bodyPr anchorCtr="0" anchor="b" bIns="91425" lIns="91425" rIns="91425" tIns="91425"/>
          <a:lstStyle>
            <a:lvl1pPr lvl="0" rtl="0" algn="ctr">
              <a:spcBef>
                <a:spcPts val="0"/>
              </a:spcBef>
              <a:buClr>
                <a:schemeClr val="dk2"/>
              </a:buClr>
              <a:buSzPct val="100000"/>
              <a:defRPr sz="4200">
                <a:solidFill>
                  <a:schemeClr val="dk2"/>
                </a:solidFill>
              </a:defRPr>
            </a:lvl1pPr>
            <a:lvl2pPr lvl="1" rtl="0" algn="ctr">
              <a:spcBef>
                <a:spcPts val="0"/>
              </a:spcBef>
              <a:buClr>
                <a:schemeClr val="dk2"/>
              </a:buClr>
              <a:buSzPct val="100000"/>
              <a:defRPr sz="4200">
                <a:solidFill>
                  <a:schemeClr val="dk2"/>
                </a:solidFill>
              </a:defRPr>
            </a:lvl2pPr>
            <a:lvl3pPr lvl="2" rtl="0" algn="ctr">
              <a:spcBef>
                <a:spcPts val="0"/>
              </a:spcBef>
              <a:buClr>
                <a:schemeClr val="dk2"/>
              </a:buClr>
              <a:buSzPct val="100000"/>
              <a:defRPr sz="4200">
                <a:solidFill>
                  <a:schemeClr val="dk2"/>
                </a:solidFill>
              </a:defRPr>
            </a:lvl3pPr>
            <a:lvl4pPr lvl="3" rtl="0" algn="ctr">
              <a:spcBef>
                <a:spcPts val="0"/>
              </a:spcBef>
              <a:buClr>
                <a:schemeClr val="dk2"/>
              </a:buClr>
              <a:buSzPct val="100000"/>
              <a:defRPr sz="4200">
                <a:solidFill>
                  <a:schemeClr val="dk2"/>
                </a:solidFill>
              </a:defRPr>
            </a:lvl4pPr>
            <a:lvl5pPr lvl="4" rtl="0" algn="ctr">
              <a:spcBef>
                <a:spcPts val="0"/>
              </a:spcBef>
              <a:buClr>
                <a:schemeClr val="dk2"/>
              </a:buClr>
              <a:buSzPct val="100000"/>
              <a:defRPr sz="4200">
                <a:solidFill>
                  <a:schemeClr val="dk2"/>
                </a:solidFill>
              </a:defRPr>
            </a:lvl5pPr>
            <a:lvl6pPr lvl="5" rtl="0" algn="ctr">
              <a:spcBef>
                <a:spcPts val="0"/>
              </a:spcBef>
              <a:buClr>
                <a:schemeClr val="dk2"/>
              </a:buClr>
              <a:buSzPct val="100000"/>
              <a:defRPr sz="4200">
                <a:solidFill>
                  <a:schemeClr val="dk2"/>
                </a:solidFill>
              </a:defRPr>
            </a:lvl6pPr>
            <a:lvl7pPr lvl="6" rtl="0" algn="ctr">
              <a:spcBef>
                <a:spcPts val="0"/>
              </a:spcBef>
              <a:buClr>
                <a:schemeClr val="dk2"/>
              </a:buClr>
              <a:buSzPct val="100000"/>
              <a:defRPr sz="4200">
                <a:solidFill>
                  <a:schemeClr val="dk2"/>
                </a:solidFill>
              </a:defRPr>
            </a:lvl7pPr>
            <a:lvl8pPr lvl="7" rtl="0" algn="ctr">
              <a:spcBef>
                <a:spcPts val="0"/>
              </a:spcBef>
              <a:buClr>
                <a:schemeClr val="dk2"/>
              </a:buClr>
              <a:buSzPct val="100000"/>
              <a:defRPr sz="4200">
                <a:solidFill>
                  <a:schemeClr val="dk2"/>
                </a:solidFill>
              </a:defRPr>
            </a:lvl8pPr>
            <a:lvl9pPr lvl="8" rtl="0" algn="ctr">
              <a:spcBef>
                <a:spcPts val="0"/>
              </a:spcBef>
              <a:buClr>
                <a:schemeClr val="dk2"/>
              </a:buClr>
              <a:buSzPct val="100000"/>
              <a:defRPr sz="4200">
                <a:solidFill>
                  <a:schemeClr val="dk2"/>
                </a:solidFill>
              </a:defRPr>
            </a:lvl9pPr>
          </a:lstStyle>
          <a:p/>
        </p:txBody>
      </p:sp>
      <p:sp>
        <p:nvSpPr>
          <p:cNvPr id="185" name="Shape 185"/>
          <p:cNvSpPr txBox="1"/>
          <p:nvPr>
            <p:ph idx="1" type="subTitle"/>
          </p:nvPr>
        </p:nvSpPr>
        <p:spPr>
          <a:xfrm>
            <a:off x="265500" y="2779466"/>
            <a:ext cx="4045200" cy="1235099"/>
          </a:xfrm>
          <a:prstGeom prst="rect">
            <a:avLst/>
          </a:prstGeom>
        </p:spPr>
        <p:txBody>
          <a:bodyPr anchorCtr="0" anchor="t" bIns="91425" lIns="91425" rIns="91425" tIns="91425"/>
          <a:lstStyle>
            <a:lvl1pPr lvl="0" rtl="0" algn="ctr">
              <a:lnSpc>
                <a:spcPct val="100000"/>
              </a:lnSpc>
              <a:spcBef>
                <a:spcPts val="0"/>
              </a:spcBef>
              <a:spcAft>
                <a:spcPts val="0"/>
              </a:spcAft>
              <a:buSzPct val="100000"/>
              <a:buNone/>
              <a:defRPr sz="2100"/>
            </a:lvl1pPr>
            <a:lvl2pPr lvl="1" rtl="0" algn="ctr">
              <a:lnSpc>
                <a:spcPct val="100000"/>
              </a:lnSpc>
              <a:spcBef>
                <a:spcPts val="0"/>
              </a:spcBef>
              <a:spcAft>
                <a:spcPts val="0"/>
              </a:spcAft>
              <a:buSzPct val="100000"/>
              <a:buNone/>
              <a:defRPr sz="2100"/>
            </a:lvl2pPr>
            <a:lvl3pPr lvl="2" rtl="0" algn="ctr">
              <a:lnSpc>
                <a:spcPct val="100000"/>
              </a:lnSpc>
              <a:spcBef>
                <a:spcPts val="0"/>
              </a:spcBef>
              <a:spcAft>
                <a:spcPts val="0"/>
              </a:spcAft>
              <a:buSzPct val="100000"/>
              <a:buNone/>
              <a:defRPr sz="2100"/>
            </a:lvl3pPr>
            <a:lvl4pPr lvl="3" rtl="0" algn="ctr">
              <a:lnSpc>
                <a:spcPct val="100000"/>
              </a:lnSpc>
              <a:spcBef>
                <a:spcPts val="0"/>
              </a:spcBef>
              <a:spcAft>
                <a:spcPts val="0"/>
              </a:spcAft>
              <a:buSzPct val="100000"/>
              <a:buNone/>
              <a:defRPr sz="2100"/>
            </a:lvl4pPr>
            <a:lvl5pPr lvl="4" rtl="0" algn="ctr">
              <a:lnSpc>
                <a:spcPct val="100000"/>
              </a:lnSpc>
              <a:spcBef>
                <a:spcPts val="0"/>
              </a:spcBef>
              <a:spcAft>
                <a:spcPts val="0"/>
              </a:spcAft>
              <a:buSzPct val="100000"/>
              <a:buNone/>
              <a:defRPr sz="2100"/>
            </a:lvl5pPr>
            <a:lvl6pPr lvl="5" rtl="0" algn="ctr">
              <a:lnSpc>
                <a:spcPct val="100000"/>
              </a:lnSpc>
              <a:spcBef>
                <a:spcPts val="0"/>
              </a:spcBef>
              <a:spcAft>
                <a:spcPts val="0"/>
              </a:spcAft>
              <a:buSzPct val="100000"/>
              <a:buNone/>
              <a:defRPr sz="2100"/>
            </a:lvl6pPr>
            <a:lvl7pPr lvl="6" rtl="0" algn="ctr">
              <a:lnSpc>
                <a:spcPct val="100000"/>
              </a:lnSpc>
              <a:spcBef>
                <a:spcPts val="0"/>
              </a:spcBef>
              <a:spcAft>
                <a:spcPts val="0"/>
              </a:spcAft>
              <a:buSzPct val="100000"/>
              <a:buNone/>
              <a:defRPr sz="2100"/>
            </a:lvl7pPr>
            <a:lvl8pPr lvl="7" rtl="0" algn="ctr">
              <a:lnSpc>
                <a:spcPct val="100000"/>
              </a:lnSpc>
              <a:spcBef>
                <a:spcPts val="0"/>
              </a:spcBef>
              <a:spcAft>
                <a:spcPts val="0"/>
              </a:spcAft>
              <a:buSzPct val="100000"/>
              <a:buNone/>
              <a:defRPr sz="2100"/>
            </a:lvl8pPr>
            <a:lvl9pPr lvl="8" rtl="0" algn="ctr">
              <a:lnSpc>
                <a:spcPct val="100000"/>
              </a:lnSpc>
              <a:spcBef>
                <a:spcPts val="0"/>
              </a:spcBef>
              <a:spcAft>
                <a:spcPts val="0"/>
              </a:spcAft>
              <a:buSzPct val="100000"/>
              <a:buNone/>
              <a:defRPr sz="2100"/>
            </a:lvl9pPr>
          </a:lstStyle>
          <a:p/>
        </p:txBody>
      </p:sp>
      <p:sp>
        <p:nvSpPr>
          <p:cNvPr id="186" name="Shape 186"/>
          <p:cNvSpPr txBox="1"/>
          <p:nvPr>
            <p:ph idx="2" type="body"/>
          </p:nvPr>
        </p:nvSpPr>
        <p:spPr>
          <a:xfrm>
            <a:off x="4939500" y="724200"/>
            <a:ext cx="3837000" cy="3695100"/>
          </a:xfrm>
          <a:prstGeom prst="rect">
            <a:avLst/>
          </a:prstGeom>
        </p:spPr>
        <p:txBody>
          <a:bodyPr anchorCtr="0" anchor="ctr" bIns="91425" lIns="91425" rIns="91425" tIns="91425"/>
          <a:lstStyle>
            <a:lvl1pPr lvl="0" rtl="0">
              <a:spcBef>
                <a:spcPts val="0"/>
              </a:spcBef>
              <a:buClr>
                <a:schemeClr val="lt1"/>
              </a:buClr>
              <a:defRPr>
                <a:solidFill>
                  <a:schemeClr val="lt1"/>
                </a:solidFill>
              </a:defRPr>
            </a:lvl1pPr>
            <a:lvl2pPr lvl="1" rtl="0">
              <a:spcBef>
                <a:spcPts val="0"/>
              </a:spcBef>
              <a:buClr>
                <a:schemeClr val="lt1"/>
              </a:buClr>
              <a:defRPr>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p:txBody>
      </p:sp>
      <p:sp>
        <p:nvSpPr>
          <p:cNvPr id="187" name="Shape 187"/>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188" name="Shape 188"/>
        <p:cNvGrpSpPr/>
        <p:nvPr/>
      </p:nvGrpSpPr>
      <p:grpSpPr>
        <a:xfrm>
          <a:off x="0" y="0"/>
          <a:ext cx="0" cy="0"/>
          <a:chOff x="0" y="0"/>
          <a:chExt cx="0" cy="0"/>
        </a:xfrm>
      </p:grpSpPr>
      <p:sp>
        <p:nvSpPr>
          <p:cNvPr id="189" name="Shape 189"/>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190" name="Shape 19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191" name="Shape 191"/>
          <p:cNvSpPr txBox="1"/>
          <p:nvPr>
            <p:ph idx="1" type="body"/>
          </p:nvPr>
        </p:nvSpPr>
        <p:spPr>
          <a:xfrm>
            <a:off x="57150" y="4696825"/>
            <a:ext cx="8382000" cy="446700"/>
          </a:xfrm>
          <a:prstGeom prst="rect">
            <a:avLst/>
          </a:prstGeom>
        </p:spPr>
        <p:txBody>
          <a:bodyPr anchorCtr="0" anchor="ctr" bIns="91425" lIns="91425" rIns="91425" tIns="91425"/>
          <a:lstStyle>
            <a:lvl1pPr lvl="0" rtl="0">
              <a:lnSpc>
                <a:spcPct val="100000"/>
              </a:lnSpc>
              <a:spcBef>
                <a:spcPts val="0"/>
              </a:spcBef>
              <a:spcAft>
                <a:spcPts val="0"/>
              </a:spcAft>
              <a:buClr>
                <a:schemeClr val="lt1"/>
              </a:buClr>
              <a:buSzPct val="100000"/>
              <a:buNone/>
              <a:defRPr sz="1200">
                <a:solidFill>
                  <a:schemeClr val="lt1"/>
                </a:solidFill>
              </a:defRPr>
            </a:lvl1pPr>
          </a:lstStyle>
          <a:p/>
        </p:txBody>
      </p:sp>
      <p:sp>
        <p:nvSpPr>
          <p:cNvPr id="192" name="Shape 192"/>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g number">
    <p:bg>
      <p:bgPr>
        <a:solidFill>
          <a:schemeClr val="accent4"/>
        </a:solidFill>
      </p:bgPr>
    </p:bg>
    <p:spTree>
      <p:nvGrpSpPr>
        <p:cNvPr id="193" name="Shape 193"/>
        <p:cNvGrpSpPr/>
        <p:nvPr/>
      </p:nvGrpSpPr>
      <p:grpSpPr>
        <a:xfrm>
          <a:off x="0" y="0"/>
          <a:ext cx="0" cy="0"/>
          <a:chOff x="0" y="0"/>
          <a:chExt cx="0" cy="0"/>
        </a:xfrm>
      </p:grpSpPr>
      <p:sp>
        <p:nvSpPr>
          <p:cNvPr id="194" name="Shape 194"/>
          <p:cNvSpPr txBox="1"/>
          <p:nvPr>
            <p:ph type="title"/>
          </p:nvPr>
        </p:nvSpPr>
        <p:spPr>
          <a:xfrm>
            <a:off x="475500" y="1258525"/>
            <a:ext cx="8222100" cy="1963500"/>
          </a:xfrm>
          <a:prstGeom prst="rect">
            <a:avLst/>
          </a:prstGeom>
        </p:spPr>
        <p:txBody>
          <a:bodyPr anchorCtr="0" anchor="b" bIns="91425" lIns="91425" rIns="91425" tIns="91425"/>
          <a:lstStyle>
            <a:lvl1pPr lvl="0" rtl="0" algn="ctr">
              <a:spcBef>
                <a:spcPts val="0"/>
              </a:spcBef>
              <a:buClr>
                <a:schemeClr val="dk2"/>
              </a:buClr>
              <a:buSzPct val="100000"/>
              <a:defRPr sz="12000">
                <a:solidFill>
                  <a:schemeClr val="dk2"/>
                </a:solidFill>
              </a:defRPr>
            </a:lvl1pPr>
            <a:lvl2pPr lvl="1" rtl="0" algn="ctr">
              <a:spcBef>
                <a:spcPts val="0"/>
              </a:spcBef>
              <a:buClr>
                <a:schemeClr val="dk2"/>
              </a:buClr>
              <a:buSzPct val="100000"/>
              <a:defRPr sz="12000">
                <a:solidFill>
                  <a:schemeClr val="dk2"/>
                </a:solidFill>
              </a:defRPr>
            </a:lvl2pPr>
            <a:lvl3pPr lvl="2" rtl="0" algn="ctr">
              <a:spcBef>
                <a:spcPts val="0"/>
              </a:spcBef>
              <a:buClr>
                <a:schemeClr val="dk2"/>
              </a:buClr>
              <a:buSzPct val="100000"/>
              <a:defRPr sz="12000">
                <a:solidFill>
                  <a:schemeClr val="dk2"/>
                </a:solidFill>
              </a:defRPr>
            </a:lvl3pPr>
            <a:lvl4pPr lvl="3" rtl="0" algn="ctr">
              <a:spcBef>
                <a:spcPts val="0"/>
              </a:spcBef>
              <a:buClr>
                <a:schemeClr val="dk2"/>
              </a:buClr>
              <a:buSzPct val="100000"/>
              <a:defRPr sz="12000">
                <a:solidFill>
                  <a:schemeClr val="dk2"/>
                </a:solidFill>
              </a:defRPr>
            </a:lvl4pPr>
            <a:lvl5pPr lvl="4" rtl="0" algn="ctr">
              <a:spcBef>
                <a:spcPts val="0"/>
              </a:spcBef>
              <a:buClr>
                <a:schemeClr val="dk2"/>
              </a:buClr>
              <a:buSzPct val="100000"/>
              <a:defRPr sz="12000">
                <a:solidFill>
                  <a:schemeClr val="dk2"/>
                </a:solidFill>
              </a:defRPr>
            </a:lvl5pPr>
            <a:lvl6pPr lvl="5" rtl="0" algn="ctr">
              <a:spcBef>
                <a:spcPts val="0"/>
              </a:spcBef>
              <a:buClr>
                <a:schemeClr val="dk2"/>
              </a:buClr>
              <a:buSzPct val="100000"/>
              <a:defRPr sz="12000">
                <a:solidFill>
                  <a:schemeClr val="dk2"/>
                </a:solidFill>
              </a:defRPr>
            </a:lvl6pPr>
            <a:lvl7pPr lvl="6" rtl="0" algn="ctr">
              <a:spcBef>
                <a:spcPts val="0"/>
              </a:spcBef>
              <a:buClr>
                <a:schemeClr val="dk2"/>
              </a:buClr>
              <a:buSzPct val="100000"/>
              <a:defRPr sz="12000">
                <a:solidFill>
                  <a:schemeClr val="dk2"/>
                </a:solidFill>
              </a:defRPr>
            </a:lvl7pPr>
            <a:lvl8pPr lvl="7" rtl="0" algn="ctr">
              <a:spcBef>
                <a:spcPts val="0"/>
              </a:spcBef>
              <a:buClr>
                <a:schemeClr val="dk2"/>
              </a:buClr>
              <a:buSzPct val="100000"/>
              <a:defRPr sz="12000">
                <a:solidFill>
                  <a:schemeClr val="dk2"/>
                </a:solidFill>
              </a:defRPr>
            </a:lvl8pPr>
            <a:lvl9pPr lvl="8" rtl="0" algn="ctr">
              <a:spcBef>
                <a:spcPts val="0"/>
              </a:spcBef>
              <a:buClr>
                <a:schemeClr val="dk2"/>
              </a:buClr>
              <a:buSzPct val="100000"/>
              <a:defRPr sz="12000">
                <a:solidFill>
                  <a:schemeClr val="dk2"/>
                </a:solidFill>
              </a:defRPr>
            </a:lvl9pPr>
          </a:lstStyle>
          <a:p/>
        </p:txBody>
      </p:sp>
      <p:sp>
        <p:nvSpPr>
          <p:cNvPr id="195" name="Shape 195"/>
          <p:cNvSpPr txBox="1"/>
          <p:nvPr>
            <p:ph idx="1" type="body"/>
          </p:nvPr>
        </p:nvSpPr>
        <p:spPr>
          <a:xfrm>
            <a:off x="475500" y="3304625"/>
            <a:ext cx="8222100" cy="1300800"/>
          </a:xfrm>
          <a:prstGeom prst="rect">
            <a:avLst/>
          </a:prstGeom>
        </p:spPr>
        <p:txBody>
          <a:bodyPr anchorCtr="0" anchor="t" bIns="91425" lIns="91425" rIns="91425" tIns="91425"/>
          <a:lstStyle>
            <a:lvl1pPr lvl="0" rtl="0" algn="ctr">
              <a:spcBef>
                <a:spcPts val="0"/>
              </a:spcBef>
              <a:buClr>
                <a:schemeClr val="dk2"/>
              </a:buClr>
              <a:defRPr>
                <a:solidFill>
                  <a:schemeClr val="dk2"/>
                </a:solidFill>
              </a:defRPr>
            </a:lvl1pPr>
            <a:lvl2pPr lvl="1" rtl="0" algn="ctr">
              <a:spcBef>
                <a:spcPts val="0"/>
              </a:spcBef>
              <a:buClr>
                <a:schemeClr val="dk2"/>
              </a:buClr>
              <a:defRPr>
                <a:solidFill>
                  <a:schemeClr val="dk2"/>
                </a:solidFill>
              </a:defRPr>
            </a:lvl2pPr>
            <a:lvl3pPr lvl="2" rtl="0" algn="ctr">
              <a:spcBef>
                <a:spcPts val="0"/>
              </a:spcBef>
              <a:buClr>
                <a:schemeClr val="dk2"/>
              </a:buClr>
              <a:defRPr>
                <a:solidFill>
                  <a:schemeClr val="dk2"/>
                </a:solidFill>
              </a:defRPr>
            </a:lvl3pPr>
            <a:lvl4pPr lvl="3" rtl="0" algn="ctr">
              <a:spcBef>
                <a:spcPts val="0"/>
              </a:spcBef>
              <a:buClr>
                <a:schemeClr val="dk2"/>
              </a:buClr>
              <a:defRPr>
                <a:solidFill>
                  <a:schemeClr val="dk2"/>
                </a:solidFill>
              </a:defRPr>
            </a:lvl4pPr>
            <a:lvl5pPr lvl="4" rtl="0" algn="ctr">
              <a:spcBef>
                <a:spcPts val="0"/>
              </a:spcBef>
              <a:buClr>
                <a:schemeClr val="dk2"/>
              </a:buClr>
              <a:defRPr>
                <a:solidFill>
                  <a:schemeClr val="dk2"/>
                </a:solidFill>
              </a:defRPr>
            </a:lvl5pPr>
            <a:lvl6pPr lvl="5" rtl="0" algn="ctr">
              <a:spcBef>
                <a:spcPts val="0"/>
              </a:spcBef>
              <a:buClr>
                <a:schemeClr val="dk2"/>
              </a:buClr>
              <a:defRPr>
                <a:solidFill>
                  <a:schemeClr val="dk2"/>
                </a:solidFill>
              </a:defRPr>
            </a:lvl6pPr>
            <a:lvl7pPr lvl="6" rtl="0" algn="ctr">
              <a:spcBef>
                <a:spcPts val="0"/>
              </a:spcBef>
              <a:buClr>
                <a:schemeClr val="dk2"/>
              </a:buClr>
              <a:defRPr>
                <a:solidFill>
                  <a:schemeClr val="dk2"/>
                </a:solidFill>
              </a:defRPr>
            </a:lvl7pPr>
            <a:lvl8pPr lvl="7" rtl="0" algn="ctr">
              <a:spcBef>
                <a:spcPts val="0"/>
              </a:spcBef>
              <a:buClr>
                <a:schemeClr val="dk2"/>
              </a:buClr>
              <a:defRPr>
                <a:solidFill>
                  <a:schemeClr val="dk2"/>
                </a:solidFill>
              </a:defRPr>
            </a:lvl8pPr>
            <a:lvl9pPr lvl="8" rtl="0" algn="ctr">
              <a:spcBef>
                <a:spcPts val="0"/>
              </a:spcBef>
              <a:buClr>
                <a:schemeClr val="dk2"/>
              </a:buClr>
              <a:defRPr>
                <a:solidFill>
                  <a:schemeClr val="dk2"/>
                </a:solidFill>
              </a:defRPr>
            </a:lvl9pPr>
          </a:lstStyle>
          <a:p/>
        </p:txBody>
      </p:sp>
      <p:sp>
        <p:nvSpPr>
          <p:cNvPr id="196" name="Shape 196"/>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197" name="Shape 197"/>
        <p:cNvGrpSpPr/>
        <p:nvPr/>
      </p:nvGrpSpPr>
      <p:grpSpPr>
        <a:xfrm>
          <a:off x="0" y="0"/>
          <a:ext cx="0" cy="0"/>
          <a:chOff x="0" y="0"/>
          <a:chExt cx="0" cy="0"/>
        </a:xfrm>
      </p:grpSpPr>
      <p:sp>
        <p:nvSpPr>
          <p:cNvPr id="198" name="Shape 19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rtl="0">
              <a:spcBef>
                <a:spcPts val="0"/>
              </a:spcBef>
              <a:buNone/>
            </a:pPr>
            <a:fld id="{00000000-1234-1234-1234-123412341234}" type="slidenum">
              <a:rPr lang="en"/>
              <a:t>‹#›</a:t>
            </a:fld>
          </a:p>
        </p:txBody>
      </p:sp>
      <p:sp>
        <p:nvSpPr>
          <p:cNvPr id="199" name="Shape 199"/>
          <p:cNvSpPr/>
          <p:nvPr/>
        </p:nvSpPr>
        <p:spPr>
          <a:xfrm>
            <a:off x="8940600" y="0"/>
            <a:ext cx="203400" cy="5143500"/>
          </a:xfrm>
          <a:prstGeom prst="rect">
            <a:avLst/>
          </a:prstGeom>
          <a:solidFill>
            <a:srgbClr val="8BC34A"/>
          </a:solidFill>
          <a:ln>
            <a:noFill/>
          </a:ln>
        </p:spPr>
        <p:txBody>
          <a:bodyPr anchorCtr="0" anchor="ctr" bIns="91425" lIns="91425" rIns="91425" tIns="91425">
            <a:noAutofit/>
          </a:bodyPr>
          <a:lstStyle/>
          <a:p>
            <a:pPr lvl="0">
              <a:spcBef>
                <a:spcPts val="0"/>
              </a:spcBef>
              <a:buNone/>
            </a:pPr>
            <a:r>
              <a:t/>
            </a:r>
            <a:endParaRPr/>
          </a:p>
        </p:txBody>
      </p:sp>
      <p:sp>
        <p:nvSpPr>
          <p:cNvPr id="200" name="Shape 200"/>
          <p:cNvSpPr/>
          <p:nvPr/>
        </p:nvSpPr>
        <p:spPr>
          <a:xfrm>
            <a:off x="8940600" y="1127700"/>
            <a:ext cx="203400" cy="1127700"/>
          </a:xfrm>
          <a:prstGeom prst="rect">
            <a:avLst/>
          </a:prstGeom>
          <a:solidFill>
            <a:srgbClr val="AED581"/>
          </a:solidFill>
          <a:ln>
            <a:noFill/>
          </a:ln>
        </p:spPr>
        <p:txBody>
          <a:bodyPr anchorCtr="0" anchor="ctr" bIns="91425" lIns="91425" rIns="91425" tIns="91425">
            <a:noAutofit/>
          </a:bodyPr>
          <a:lstStyle/>
          <a:p>
            <a:pPr lvl="0">
              <a:spcBef>
                <a:spcPts val="0"/>
              </a:spcBef>
              <a:buNone/>
            </a:pPr>
            <a:r>
              <a:t/>
            </a:r>
            <a:endParaRPr/>
          </a:p>
        </p:txBody>
      </p:sp>
      <p:sp>
        <p:nvSpPr>
          <p:cNvPr id="201" name="Shape 201"/>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8940600" y="3374325"/>
            <a:ext cx="203400" cy="1769100"/>
          </a:xfrm>
          <a:prstGeom prst="rect">
            <a:avLst/>
          </a:prstGeom>
          <a:solidFill>
            <a:srgbClr val="33691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9" name="Shape 29"/>
        <p:cNvGrpSpPr/>
        <p:nvPr/>
      </p:nvGrpSpPr>
      <p:grpSpPr>
        <a:xfrm>
          <a:off x="0" y="0"/>
          <a:ext cx="0" cy="0"/>
          <a:chOff x="0" y="0"/>
          <a:chExt cx="0" cy="0"/>
        </a:xfrm>
      </p:grpSpPr>
      <p:sp>
        <p:nvSpPr>
          <p:cNvPr id="30" name="Shape 30"/>
          <p:cNvSpPr/>
          <p:nvPr/>
        </p:nvSpPr>
        <p:spPr>
          <a:xfrm flipH="1" rot="10800000">
            <a:off x="0" y="1686000"/>
            <a:ext cx="9144000" cy="3457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31" name="Shape 3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32" name="Shape 32"/>
          <p:cNvSpPr txBox="1"/>
          <p:nvPr>
            <p:ph type="title"/>
          </p:nvPr>
        </p:nvSpPr>
        <p:spPr>
          <a:xfrm>
            <a:off x="471900" y="738725"/>
            <a:ext cx="8222100" cy="7677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3" name="Shape 33"/>
          <p:cNvSpPr txBox="1"/>
          <p:nvPr>
            <p:ph idx="1" type="body"/>
          </p:nvPr>
        </p:nvSpPr>
        <p:spPr>
          <a:xfrm>
            <a:off x="47190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4" name="Shape 34"/>
          <p:cNvSpPr txBox="1"/>
          <p:nvPr>
            <p:ph idx="2" type="body"/>
          </p:nvPr>
        </p:nvSpPr>
        <p:spPr>
          <a:xfrm>
            <a:off x="4694250" y="1919075"/>
            <a:ext cx="3999900" cy="2710199"/>
          </a:xfrm>
          <a:prstGeom prst="rect">
            <a:avLst/>
          </a:prstGeom>
        </p:spPr>
        <p:txBody>
          <a:bodyPr anchorCtr="0" anchor="t" bIns="91425" lIns="91425" rIns="91425" tIns="91425"/>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p:txBody>
      </p:sp>
      <p:sp>
        <p:nvSpPr>
          <p:cNvPr id="35" name="Shape 3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36" name="Shape 36"/>
        <p:cNvGrpSpPr/>
        <p:nvPr/>
      </p:nvGrpSpPr>
      <p:grpSpPr>
        <a:xfrm>
          <a:off x="0" y="0"/>
          <a:ext cx="0" cy="0"/>
          <a:chOff x="0" y="0"/>
          <a:chExt cx="0" cy="0"/>
        </a:xfrm>
      </p:grpSpPr>
      <p:sp>
        <p:nvSpPr>
          <p:cNvPr id="37" name="Shape 37"/>
          <p:cNvSpPr/>
          <p:nvPr/>
        </p:nvSpPr>
        <p:spPr>
          <a:xfrm flipH="1" rot="10800000">
            <a:off x="0" y="656400"/>
            <a:ext cx="9144000" cy="4487100"/>
          </a:xfrm>
          <a:prstGeom prst="rect">
            <a:avLst/>
          </a:prstGeom>
          <a:solidFill>
            <a:schemeClr val="dk2"/>
          </a:solidFill>
          <a:ln>
            <a:noFill/>
          </a:ln>
        </p:spPr>
        <p:txBody>
          <a:bodyPr anchorCtr="0" anchor="ctr" bIns="91425" lIns="91425" rIns="91425" tIns="91425">
            <a:noAutofit/>
          </a:bodyPr>
          <a:lstStyle/>
          <a:p>
            <a:pPr lvl="0">
              <a:spcBef>
                <a:spcPts val="0"/>
              </a:spcBef>
              <a:buNone/>
            </a:pPr>
            <a:r>
              <a:t/>
            </a:r>
            <a:endParaRPr/>
          </a:p>
        </p:txBody>
      </p:sp>
      <p:sp>
        <p:nvSpPr>
          <p:cNvPr id="38" name="Shape 38"/>
          <p:cNvSpPr txBox="1"/>
          <p:nvPr>
            <p:ph type="title"/>
          </p:nvPr>
        </p:nvSpPr>
        <p:spPr>
          <a:xfrm>
            <a:off x="98250" y="16350"/>
            <a:ext cx="8826600" cy="602700"/>
          </a:xfrm>
          <a:prstGeom prst="rect">
            <a:avLst/>
          </a:prstGeom>
        </p:spPr>
        <p:txBody>
          <a:bodyPr anchorCtr="0" anchor="ctr" bIns="91425" lIns="91425" rIns="91425" tIns="91425"/>
          <a:lstStyle>
            <a:lvl1pPr lvl="0" algn="ctr">
              <a:spcBef>
                <a:spcPts val="0"/>
              </a:spcBef>
              <a:buSzPct val="100000"/>
              <a:defRPr sz="2700"/>
            </a:lvl1pPr>
            <a:lvl2pPr lvl="1">
              <a:spcBef>
                <a:spcPts val="0"/>
              </a:spcBef>
              <a:buSzPct val="100000"/>
              <a:defRPr sz="1800"/>
            </a:lvl2pPr>
            <a:lvl3pPr lvl="2">
              <a:spcBef>
                <a:spcPts val="0"/>
              </a:spcBef>
              <a:buSzPct val="100000"/>
              <a:defRPr sz="1800"/>
            </a:lvl3pPr>
            <a:lvl4pPr lvl="3">
              <a:spcBef>
                <a:spcPts val="0"/>
              </a:spcBef>
              <a:buSzPct val="100000"/>
              <a:defRPr sz="1800"/>
            </a:lvl4pPr>
            <a:lvl5pPr lvl="4">
              <a:spcBef>
                <a:spcPts val="0"/>
              </a:spcBef>
              <a:buSzPct val="100000"/>
              <a:defRPr sz="1800"/>
            </a:lvl5pPr>
            <a:lvl6pPr lvl="5">
              <a:spcBef>
                <a:spcPts val="0"/>
              </a:spcBef>
              <a:buSzPct val="100000"/>
              <a:defRPr sz="1800"/>
            </a:lvl6pPr>
            <a:lvl7pPr lvl="6">
              <a:spcBef>
                <a:spcPts val="0"/>
              </a:spcBef>
              <a:buSzPct val="100000"/>
              <a:defRPr sz="1800"/>
            </a:lvl7pPr>
            <a:lvl8pPr lvl="7">
              <a:spcBef>
                <a:spcPts val="0"/>
              </a:spcBef>
              <a:buSzPct val="100000"/>
              <a:defRPr sz="1800"/>
            </a:lvl8pPr>
            <a:lvl9pPr lvl="8">
              <a:spcBef>
                <a:spcPts val="0"/>
              </a:spcBef>
              <a:buSzPct val="100000"/>
              <a:defRPr sz="1800"/>
            </a:lvl9pPr>
          </a:lstStyle>
          <a:p/>
        </p:txBody>
      </p:sp>
      <p:sp>
        <p:nvSpPr>
          <p:cNvPr id="39" name="Shape 39"/>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One column text">
    <p:spTree>
      <p:nvGrpSpPr>
        <p:cNvPr id="40" name="Shape 40"/>
        <p:cNvGrpSpPr/>
        <p:nvPr/>
      </p:nvGrpSpPr>
      <p:grpSpPr>
        <a:xfrm>
          <a:off x="0" y="0"/>
          <a:ext cx="0" cy="0"/>
          <a:chOff x="0" y="0"/>
          <a:chExt cx="0" cy="0"/>
        </a:xfrm>
      </p:grpSpPr>
      <p:sp>
        <p:nvSpPr>
          <p:cNvPr id="41" name="Shape 41"/>
          <p:cNvSpPr txBox="1"/>
          <p:nvPr/>
        </p:nvSpPr>
        <p:spPr>
          <a:xfrm flipH="1" rot="10800000">
            <a:off x="3276600" y="25"/>
            <a:ext cx="5867400" cy="51435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42" name="Shape 42"/>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43" name="Shape 43"/>
          <p:cNvSpPr txBox="1"/>
          <p:nvPr>
            <p:ph type="title"/>
          </p:nvPr>
        </p:nvSpPr>
        <p:spPr>
          <a:xfrm>
            <a:off x="226077" y="357800"/>
            <a:ext cx="2808000" cy="953400"/>
          </a:xfrm>
          <a:prstGeom prst="rect">
            <a:avLst/>
          </a:prstGeom>
        </p:spPr>
        <p:txBody>
          <a:bodyPr anchorCtr="0" anchor="b" bIns="91425" lIns="91425" rIns="91425" tIns="91425"/>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p:txBody>
      </p:sp>
      <p:sp>
        <p:nvSpPr>
          <p:cNvPr id="44" name="Shape 44"/>
          <p:cNvSpPr txBox="1"/>
          <p:nvPr>
            <p:ph idx="1" type="body"/>
          </p:nvPr>
        </p:nvSpPr>
        <p:spPr>
          <a:xfrm>
            <a:off x="226075" y="1465800"/>
            <a:ext cx="2808000" cy="3163500"/>
          </a:xfrm>
          <a:prstGeom prst="rect">
            <a:avLst/>
          </a:prstGeom>
        </p:spPr>
        <p:txBody>
          <a:bodyPr anchorCtr="0" anchor="t" bIns="91425" lIns="91425" rIns="91425" tIns="91425"/>
          <a:lstStyle>
            <a:lvl1pPr lvl="0">
              <a:spcBef>
                <a:spcPts val="0"/>
              </a:spcBef>
              <a:buClr>
                <a:schemeClr val="lt1"/>
              </a:buClr>
              <a:buSzPct val="100000"/>
              <a:defRPr sz="1200">
                <a:solidFill>
                  <a:schemeClr val="lt1"/>
                </a:solidFill>
              </a:defRPr>
            </a:lvl1pPr>
            <a:lvl2pPr lvl="1">
              <a:spcBef>
                <a:spcPts val="0"/>
              </a:spcBef>
              <a:buClr>
                <a:schemeClr val="lt1"/>
              </a:buClr>
              <a:buSzPct val="100000"/>
              <a:defRPr sz="1200">
                <a:solidFill>
                  <a:schemeClr val="lt1"/>
                </a:solidFill>
              </a:defRPr>
            </a:lvl2pPr>
            <a:lvl3pPr lvl="2">
              <a:spcBef>
                <a:spcPts val="0"/>
              </a:spcBef>
              <a:buClr>
                <a:schemeClr val="lt1"/>
              </a:buClr>
              <a:buSzPct val="100000"/>
              <a:defRPr sz="1200">
                <a:solidFill>
                  <a:schemeClr val="lt1"/>
                </a:solidFill>
              </a:defRPr>
            </a:lvl3pPr>
            <a:lvl4pPr lvl="3">
              <a:spcBef>
                <a:spcPts val="0"/>
              </a:spcBef>
              <a:buClr>
                <a:schemeClr val="lt1"/>
              </a:buClr>
              <a:buSzPct val="100000"/>
              <a:defRPr sz="1200">
                <a:solidFill>
                  <a:schemeClr val="lt1"/>
                </a:solidFill>
              </a:defRPr>
            </a:lvl4pPr>
            <a:lvl5pPr lvl="4">
              <a:spcBef>
                <a:spcPts val="0"/>
              </a:spcBef>
              <a:buClr>
                <a:schemeClr val="lt1"/>
              </a:buClr>
              <a:buSzPct val="100000"/>
              <a:defRPr sz="1200">
                <a:solidFill>
                  <a:schemeClr val="lt1"/>
                </a:solidFill>
              </a:defRPr>
            </a:lvl5pPr>
            <a:lvl6pPr lvl="5">
              <a:spcBef>
                <a:spcPts val="0"/>
              </a:spcBef>
              <a:buClr>
                <a:schemeClr val="lt1"/>
              </a:buClr>
              <a:buSzPct val="100000"/>
              <a:defRPr sz="1200">
                <a:solidFill>
                  <a:schemeClr val="lt1"/>
                </a:solidFill>
              </a:defRPr>
            </a:lvl6pPr>
            <a:lvl7pPr lvl="6">
              <a:spcBef>
                <a:spcPts val="0"/>
              </a:spcBef>
              <a:buClr>
                <a:schemeClr val="lt1"/>
              </a:buClr>
              <a:buSzPct val="100000"/>
              <a:defRPr sz="1200">
                <a:solidFill>
                  <a:schemeClr val="lt1"/>
                </a:solidFill>
              </a:defRPr>
            </a:lvl7pPr>
            <a:lvl8pPr lvl="7">
              <a:spcBef>
                <a:spcPts val="0"/>
              </a:spcBef>
              <a:buClr>
                <a:schemeClr val="lt1"/>
              </a:buClr>
              <a:buSzPct val="100000"/>
              <a:defRPr sz="1200">
                <a:solidFill>
                  <a:schemeClr val="lt1"/>
                </a:solidFill>
              </a:defRPr>
            </a:lvl8pPr>
            <a:lvl9pPr lvl="8">
              <a:spcBef>
                <a:spcPts val="0"/>
              </a:spcBef>
              <a:buClr>
                <a:schemeClr val="lt1"/>
              </a:buClr>
              <a:buSzPct val="100000"/>
              <a:defRPr sz="1200">
                <a:solidFill>
                  <a:schemeClr val="lt1"/>
                </a:solidFill>
              </a:defRPr>
            </a:lvl9pPr>
          </a:lstStyle>
          <a:p/>
        </p:txBody>
      </p:sp>
      <p:sp>
        <p:nvSpPr>
          <p:cNvPr id="45" name="Shape 45"/>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in point">
    <p:spTree>
      <p:nvGrpSpPr>
        <p:cNvPr id="46" name="Shape 46"/>
        <p:cNvGrpSpPr/>
        <p:nvPr/>
      </p:nvGrpSpPr>
      <p:grpSpPr>
        <a:xfrm>
          <a:off x="0" y="0"/>
          <a:ext cx="0" cy="0"/>
          <a:chOff x="0" y="0"/>
          <a:chExt cx="0" cy="0"/>
        </a:xfrm>
      </p:grpSpPr>
      <p:sp>
        <p:nvSpPr>
          <p:cNvPr id="47" name="Shape 47"/>
          <p:cNvSpPr txBox="1"/>
          <p:nvPr>
            <p:ph type="title"/>
          </p:nvPr>
        </p:nvSpPr>
        <p:spPr>
          <a:xfrm>
            <a:off x="490250" y="488250"/>
            <a:ext cx="6227100" cy="4090800"/>
          </a:xfrm>
          <a:prstGeom prst="rect">
            <a:avLst/>
          </a:prstGeom>
        </p:spPr>
        <p:txBody>
          <a:bodyPr anchorCtr="0" anchor="ctr" bIns="91425" lIns="91425" rIns="91425" tIns="91425"/>
          <a:lstStyle>
            <a:lvl1pPr lvl="0">
              <a:spcBef>
                <a:spcPts val="0"/>
              </a:spcBef>
              <a:buSzPct val="100000"/>
              <a:defRPr sz="6000"/>
            </a:lvl1pPr>
            <a:lvl2pPr lvl="1">
              <a:spcBef>
                <a:spcPts val="0"/>
              </a:spcBef>
              <a:buSzPct val="100000"/>
              <a:defRPr sz="6000"/>
            </a:lvl2pPr>
            <a:lvl3pPr lvl="2">
              <a:spcBef>
                <a:spcPts val="0"/>
              </a:spcBef>
              <a:buSzPct val="100000"/>
              <a:defRPr sz="6000"/>
            </a:lvl3pPr>
            <a:lvl4pPr lvl="3">
              <a:spcBef>
                <a:spcPts val="0"/>
              </a:spcBef>
              <a:buSzPct val="100000"/>
              <a:defRPr sz="6000"/>
            </a:lvl4pPr>
            <a:lvl5pPr lvl="4">
              <a:spcBef>
                <a:spcPts val="0"/>
              </a:spcBef>
              <a:buSzPct val="100000"/>
              <a:defRPr sz="6000"/>
            </a:lvl5pPr>
            <a:lvl6pPr lvl="5">
              <a:spcBef>
                <a:spcPts val="0"/>
              </a:spcBef>
              <a:buSzPct val="100000"/>
              <a:defRPr sz="6000"/>
            </a:lvl6pPr>
            <a:lvl7pPr lvl="6">
              <a:spcBef>
                <a:spcPts val="0"/>
              </a:spcBef>
              <a:buSzPct val="100000"/>
              <a:defRPr sz="6000"/>
            </a:lvl7pPr>
            <a:lvl8pPr lvl="7">
              <a:spcBef>
                <a:spcPts val="0"/>
              </a:spcBef>
              <a:buSzPct val="100000"/>
              <a:defRPr sz="6000"/>
            </a:lvl8pPr>
            <a:lvl9pPr lvl="8">
              <a:spcBef>
                <a:spcPts val="0"/>
              </a:spcBef>
              <a:buSzPct val="100000"/>
              <a:defRPr sz="6000"/>
            </a:lvl9pPr>
          </a:lstStyle>
          <a:p/>
        </p:txBody>
      </p:sp>
      <p:sp>
        <p:nvSpPr>
          <p:cNvPr id="48" name="Shape 4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
        <p:nvSpPr>
          <p:cNvPr id="49" name="Shape 49"/>
          <p:cNvSpPr/>
          <p:nvPr/>
        </p:nvSpPr>
        <p:spPr>
          <a:xfrm>
            <a:off x="8940600" y="0"/>
            <a:ext cx="203400" cy="5143500"/>
          </a:xfrm>
          <a:prstGeom prst="rect">
            <a:avLst/>
          </a:prstGeom>
          <a:solidFill>
            <a:srgbClr val="8BC34A"/>
          </a:solidFill>
          <a:ln>
            <a:noFill/>
          </a:ln>
        </p:spPr>
        <p:txBody>
          <a:bodyPr anchorCtr="0" anchor="ctr" bIns="91425" lIns="91425" rIns="91425" tIns="91425">
            <a:noAutofit/>
          </a:bodyPr>
          <a:lstStyle/>
          <a:p>
            <a:pPr lvl="0">
              <a:spcBef>
                <a:spcPts val="0"/>
              </a:spcBef>
              <a:buNone/>
            </a:pPr>
            <a:r>
              <a:t/>
            </a:r>
            <a:endParaRPr/>
          </a:p>
        </p:txBody>
      </p:sp>
      <p:sp>
        <p:nvSpPr>
          <p:cNvPr id="50" name="Shape 50"/>
          <p:cNvSpPr/>
          <p:nvPr/>
        </p:nvSpPr>
        <p:spPr>
          <a:xfrm>
            <a:off x="8940600" y="1127700"/>
            <a:ext cx="203400" cy="1127700"/>
          </a:xfrm>
          <a:prstGeom prst="rect">
            <a:avLst/>
          </a:prstGeom>
          <a:solidFill>
            <a:srgbClr val="AED581"/>
          </a:solidFill>
          <a:ln>
            <a:noFill/>
          </a:ln>
        </p:spPr>
        <p:txBody>
          <a:bodyPr anchorCtr="0" anchor="ctr" bIns="91425" lIns="91425" rIns="91425" tIns="91425">
            <a:noAutofit/>
          </a:bodyPr>
          <a:lstStyle/>
          <a:p>
            <a:pPr lvl="0">
              <a:spcBef>
                <a:spcPts val="0"/>
              </a:spcBef>
              <a:buNone/>
            </a:pPr>
            <a:r>
              <a:t/>
            </a:r>
            <a:endParaRPr/>
          </a:p>
        </p:txBody>
      </p:sp>
      <p:sp>
        <p:nvSpPr>
          <p:cNvPr id="51" name="Shape 51"/>
          <p:cNvSpPr/>
          <p:nvPr/>
        </p:nvSpPr>
        <p:spPr>
          <a:xfrm>
            <a:off x="8940600" y="0"/>
            <a:ext cx="203400" cy="1127700"/>
          </a:xfrm>
          <a:prstGeom prst="rect">
            <a:avLst/>
          </a:prstGeom>
          <a:solidFill>
            <a:schemeClr val="lt1"/>
          </a:solidFill>
          <a:ln>
            <a:noFill/>
          </a:ln>
        </p:spPr>
        <p:txBody>
          <a:bodyPr anchorCtr="0" anchor="ctr" bIns="91425" lIns="91425" rIns="91425" tIns="91425">
            <a:noAutofit/>
          </a:bodyPr>
          <a:lstStyle/>
          <a:p>
            <a:pPr lvl="0">
              <a:spcBef>
                <a:spcPts val="0"/>
              </a:spcBef>
              <a:buNone/>
            </a:pPr>
            <a:r>
              <a:t/>
            </a:r>
            <a:endParaRPr/>
          </a:p>
        </p:txBody>
      </p:sp>
      <p:sp>
        <p:nvSpPr>
          <p:cNvPr id="52" name="Shape 52"/>
          <p:cNvSpPr/>
          <p:nvPr/>
        </p:nvSpPr>
        <p:spPr>
          <a:xfrm>
            <a:off x="8940600" y="3374325"/>
            <a:ext cx="203400" cy="1769100"/>
          </a:xfrm>
          <a:prstGeom prst="rect">
            <a:avLst/>
          </a:prstGeom>
          <a:solidFill>
            <a:srgbClr val="33691E"/>
          </a:solidFill>
          <a:ln>
            <a:noFill/>
          </a:ln>
        </p:spPr>
        <p:txBody>
          <a:bodyPr anchorCtr="0" anchor="ctr" bIns="91425" lIns="91425" rIns="91425" tIns="91425">
            <a:noAutofit/>
          </a:bodyPr>
          <a:lstStyle/>
          <a:p>
            <a:pPr lvl="0">
              <a:spcBef>
                <a:spcPts val="0"/>
              </a:spcBef>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ection title and description">
    <p:spTree>
      <p:nvGrpSpPr>
        <p:cNvPr id="53"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lt2"/>
          </a:solidFill>
          <a:ln>
            <a:noFill/>
          </a:ln>
        </p:spPr>
        <p:txBody>
          <a:bodyPr anchorCtr="0" anchor="ctr" bIns="91425" lIns="91425" rIns="91425" tIns="91425">
            <a:noAutofit/>
          </a:bodyPr>
          <a:lstStyle/>
          <a:p>
            <a:pPr lvl="0">
              <a:spcBef>
                <a:spcPts val="0"/>
              </a:spcBef>
              <a:buNone/>
            </a:pPr>
            <a:r>
              <a:t/>
            </a:r>
            <a:endParaRPr/>
          </a:p>
        </p:txBody>
      </p:sp>
      <p:sp>
        <p:nvSpPr>
          <p:cNvPr id="55" name="Shape 55"/>
          <p:cNvSpPr txBox="1"/>
          <p:nvPr>
            <p:ph type="title"/>
          </p:nvPr>
        </p:nvSpPr>
        <p:spPr>
          <a:xfrm>
            <a:off x="265500" y="1233175"/>
            <a:ext cx="4045200" cy="1482300"/>
          </a:xfrm>
          <a:prstGeom prst="rect">
            <a:avLst/>
          </a:prstGeom>
        </p:spPr>
        <p:txBody>
          <a:bodyPr anchorCtr="0" anchor="b" bIns="91425" lIns="91425" rIns="91425" tIns="91425"/>
          <a:lstStyle>
            <a:lvl1pPr lvl="0" algn="ctr">
              <a:spcBef>
                <a:spcPts val="0"/>
              </a:spcBef>
              <a:buSzPct val="100000"/>
              <a:defRPr sz="4200"/>
            </a:lvl1pPr>
            <a:lvl2pPr lvl="1" algn="ctr">
              <a:spcBef>
                <a:spcPts val="0"/>
              </a:spcBef>
              <a:buClr>
                <a:schemeClr val="dk2"/>
              </a:buClr>
              <a:buSzPct val="100000"/>
              <a:defRPr sz="4200">
                <a:solidFill>
                  <a:schemeClr val="dk2"/>
                </a:solidFill>
              </a:defRPr>
            </a:lvl2pPr>
            <a:lvl3pPr lvl="2" algn="ctr">
              <a:spcBef>
                <a:spcPts val="0"/>
              </a:spcBef>
              <a:buClr>
                <a:schemeClr val="dk2"/>
              </a:buClr>
              <a:buSzPct val="100000"/>
              <a:defRPr sz="4200">
                <a:solidFill>
                  <a:schemeClr val="dk2"/>
                </a:solidFill>
              </a:defRPr>
            </a:lvl3pPr>
            <a:lvl4pPr lvl="3" algn="ctr">
              <a:spcBef>
                <a:spcPts val="0"/>
              </a:spcBef>
              <a:buClr>
                <a:schemeClr val="dk2"/>
              </a:buClr>
              <a:buSzPct val="100000"/>
              <a:defRPr sz="4200">
                <a:solidFill>
                  <a:schemeClr val="dk2"/>
                </a:solidFill>
              </a:defRPr>
            </a:lvl4pPr>
            <a:lvl5pPr lvl="4" algn="ctr">
              <a:spcBef>
                <a:spcPts val="0"/>
              </a:spcBef>
              <a:buClr>
                <a:schemeClr val="dk2"/>
              </a:buClr>
              <a:buSzPct val="100000"/>
              <a:defRPr sz="4200">
                <a:solidFill>
                  <a:schemeClr val="dk2"/>
                </a:solidFill>
              </a:defRPr>
            </a:lvl5pPr>
            <a:lvl6pPr lvl="5" algn="ctr">
              <a:spcBef>
                <a:spcPts val="0"/>
              </a:spcBef>
              <a:buClr>
                <a:schemeClr val="dk2"/>
              </a:buClr>
              <a:buSzPct val="100000"/>
              <a:defRPr sz="4200">
                <a:solidFill>
                  <a:schemeClr val="dk2"/>
                </a:solidFill>
              </a:defRPr>
            </a:lvl6pPr>
            <a:lvl7pPr lvl="6" algn="ctr">
              <a:spcBef>
                <a:spcPts val="0"/>
              </a:spcBef>
              <a:buClr>
                <a:schemeClr val="dk2"/>
              </a:buClr>
              <a:buSzPct val="100000"/>
              <a:defRPr sz="4200">
                <a:solidFill>
                  <a:schemeClr val="dk2"/>
                </a:solidFill>
              </a:defRPr>
            </a:lvl7pPr>
            <a:lvl8pPr lvl="7" algn="ctr">
              <a:spcBef>
                <a:spcPts val="0"/>
              </a:spcBef>
              <a:buClr>
                <a:schemeClr val="dk2"/>
              </a:buClr>
              <a:buSzPct val="100000"/>
              <a:defRPr sz="4200">
                <a:solidFill>
                  <a:schemeClr val="dk2"/>
                </a:solidFill>
              </a:defRPr>
            </a:lvl8pPr>
            <a:lvl9pPr lvl="8" algn="ctr">
              <a:spcBef>
                <a:spcPts val="0"/>
              </a:spcBef>
              <a:buClr>
                <a:schemeClr val="dk2"/>
              </a:buClr>
              <a:buSzPct val="100000"/>
              <a:defRPr sz="4200">
                <a:solidFill>
                  <a:schemeClr val="dk2"/>
                </a:solidFill>
              </a:defRPr>
            </a:lvl9pPr>
          </a:lstStyle>
          <a:p/>
        </p:txBody>
      </p:sp>
      <p:sp>
        <p:nvSpPr>
          <p:cNvPr id="56" name="Shape 56"/>
          <p:cNvSpPr txBox="1"/>
          <p:nvPr>
            <p:ph idx="1" type="subTitle"/>
          </p:nvPr>
        </p:nvSpPr>
        <p:spPr>
          <a:xfrm>
            <a:off x="265500" y="2779466"/>
            <a:ext cx="4045200" cy="1235099"/>
          </a:xfrm>
          <a:prstGeom prst="rect">
            <a:avLst/>
          </a:prstGeom>
        </p:spPr>
        <p:txBody>
          <a:bodyPr anchorCtr="0" anchor="t" bIns="91425" lIns="91425" rIns="91425" tIns="91425"/>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p:txBody>
      </p:sp>
      <p:sp>
        <p:nvSpPr>
          <p:cNvPr id="57" name="Shape 57"/>
          <p:cNvSpPr txBox="1"/>
          <p:nvPr>
            <p:ph idx="2" type="body"/>
          </p:nvPr>
        </p:nvSpPr>
        <p:spPr>
          <a:xfrm>
            <a:off x="4939500" y="724200"/>
            <a:ext cx="3837000" cy="3695100"/>
          </a:xfrm>
          <a:prstGeom prst="rect">
            <a:avLst/>
          </a:prstGeom>
        </p:spPr>
        <p:txBody>
          <a:bodyPr anchorCtr="0" anchor="ctr" bIns="91425" lIns="91425" rIns="91425" tIns="91425"/>
          <a:lstStyle>
            <a:lvl1pPr lvl="0">
              <a:spcBef>
                <a:spcPts val="0"/>
              </a:spcBef>
              <a:buClr>
                <a:schemeClr val="lt1"/>
              </a:buClr>
              <a:defRPr>
                <a:solidFill>
                  <a:schemeClr val="lt1"/>
                </a:solidFill>
              </a:defRPr>
            </a:lvl1pPr>
            <a:lvl2pPr lvl="1">
              <a:spcBef>
                <a:spcPts val="0"/>
              </a:spcBef>
              <a:buClr>
                <a:schemeClr val="lt1"/>
              </a:buClr>
              <a:defRPr>
                <a:solidFill>
                  <a:schemeClr val="lt1"/>
                </a:solidFill>
              </a:defRPr>
            </a:lvl2pPr>
            <a:lvl3pPr lvl="2">
              <a:spcBef>
                <a:spcPts val="0"/>
              </a:spcBef>
              <a:buClr>
                <a:schemeClr val="lt1"/>
              </a:buClr>
              <a:defRPr>
                <a:solidFill>
                  <a:schemeClr val="lt1"/>
                </a:solidFill>
              </a:defRPr>
            </a:lvl3pPr>
            <a:lvl4pPr lvl="3">
              <a:spcBef>
                <a:spcPts val="0"/>
              </a:spcBef>
              <a:buClr>
                <a:schemeClr val="lt1"/>
              </a:buClr>
              <a:defRPr>
                <a:solidFill>
                  <a:schemeClr val="lt1"/>
                </a:solidFill>
              </a:defRPr>
            </a:lvl4pPr>
            <a:lvl5pPr lvl="4">
              <a:spcBef>
                <a:spcPts val="0"/>
              </a:spcBef>
              <a:buClr>
                <a:schemeClr val="lt1"/>
              </a:buClr>
              <a:defRPr>
                <a:solidFill>
                  <a:schemeClr val="lt1"/>
                </a:solidFill>
              </a:defRPr>
            </a:lvl5pPr>
            <a:lvl6pPr lvl="5">
              <a:spcBef>
                <a:spcPts val="0"/>
              </a:spcBef>
              <a:buClr>
                <a:schemeClr val="lt1"/>
              </a:buClr>
              <a:defRPr>
                <a:solidFill>
                  <a:schemeClr val="lt1"/>
                </a:solidFill>
              </a:defRPr>
            </a:lvl6pPr>
            <a:lvl7pPr lvl="6">
              <a:spcBef>
                <a:spcPts val="0"/>
              </a:spcBef>
              <a:buClr>
                <a:schemeClr val="lt1"/>
              </a:buClr>
              <a:defRPr>
                <a:solidFill>
                  <a:schemeClr val="lt1"/>
                </a:solidFill>
              </a:defRPr>
            </a:lvl7pPr>
            <a:lvl8pPr lvl="7">
              <a:spcBef>
                <a:spcPts val="0"/>
              </a:spcBef>
              <a:buClr>
                <a:schemeClr val="lt1"/>
              </a:buClr>
              <a:defRPr>
                <a:solidFill>
                  <a:schemeClr val="lt1"/>
                </a:solidFill>
              </a:defRPr>
            </a:lvl8pPr>
            <a:lvl9pPr lvl="8">
              <a:spcBef>
                <a:spcPts val="0"/>
              </a:spcBef>
              <a:buClr>
                <a:schemeClr val="lt1"/>
              </a:buClr>
              <a:defRPr>
                <a:solidFill>
                  <a:schemeClr val="lt1"/>
                </a:solidFill>
              </a:defRPr>
            </a:lvl9pPr>
          </a:lstStyle>
          <a:p/>
        </p:txBody>
      </p:sp>
      <p:sp>
        <p:nvSpPr>
          <p:cNvPr id="58" name="Shape 58"/>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59" name="Shape 59"/>
        <p:cNvGrpSpPr/>
        <p:nvPr/>
      </p:nvGrpSpPr>
      <p:grpSpPr>
        <a:xfrm>
          <a:off x="0" y="0"/>
          <a:ext cx="0" cy="0"/>
          <a:chOff x="0" y="0"/>
          <a:chExt cx="0" cy="0"/>
        </a:xfrm>
      </p:grpSpPr>
      <p:sp>
        <p:nvSpPr>
          <p:cNvPr id="60" name="Shape 60"/>
          <p:cNvSpPr txBox="1"/>
          <p:nvPr/>
        </p:nvSpPr>
        <p:spPr>
          <a:xfrm flipH="1" rot="10800000">
            <a:off x="0" y="0"/>
            <a:ext cx="9144000" cy="4695900"/>
          </a:xfrm>
          <a:prstGeom prst="rect">
            <a:avLst/>
          </a:prstGeom>
          <a:solidFill>
            <a:schemeClr val="accent4"/>
          </a:solidFill>
          <a:ln>
            <a:noFill/>
          </a:ln>
        </p:spPr>
        <p:txBody>
          <a:bodyPr anchorCtr="0" anchor="ctr" bIns="91425" lIns="91425" rIns="91425" tIns="91425">
            <a:noAutofit/>
          </a:bodyPr>
          <a:lstStyle/>
          <a:p>
            <a:pPr lvl="0">
              <a:spcBef>
                <a:spcPts val="0"/>
              </a:spcBef>
              <a:buNone/>
            </a:pPr>
            <a:r>
              <a:t/>
            </a:r>
            <a:endParaRPr/>
          </a:p>
        </p:txBody>
      </p:sp>
      <p:sp>
        <p:nvSpPr>
          <p:cNvPr id="61" name="Shape 61"/>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rIns="91425" tIns="91425">
            <a:noAutofit/>
          </a:bodyPr>
          <a:lstStyle/>
          <a:p>
            <a:pPr lvl="0">
              <a:spcBef>
                <a:spcPts val="0"/>
              </a:spcBef>
              <a:buNone/>
            </a:pPr>
            <a:r>
              <a:t/>
            </a:r>
            <a:endParaRPr/>
          </a:p>
        </p:txBody>
      </p:sp>
      <p:sp>
        <p:nvSpPr>
          <p:cNvPr id="62" name="Shape 62"/>
          <p:cNvSpPr txBox="1"/>
          <p:nvPr>
            <p:ph idx="1" type="body"/>
          </p:nvPr>
        </p:nvSpPr>
        <p:spPr>
          <a:xfrm>
            <a:off x="57150" y="4696825"/>
            <a:ext cx="8382000" cy="446700"/>
          </a:xfrm>
          <a:prstGeom prst="rect">
            <a:avLst/>
          </a:prstGeom>
        </p:spPr>
        <p:txBody>
          <a:bodyPr anchorCtr="0" anchor="ctr" bIns="91425" lIns="91425" rIns="91425" tIns="91425"/>
          <a:lstStyle>
            <a:lvl1pPr lvl="0">
              <a:lnSpc>
                <a:spcPct val="100000"/>
              </a:lnSpc>
              <a:spcBef>
                <a:spcPts val="0"/>
              </a:spcBef>
              <a:spcAft>
                <a:spcPts val="0"/>
              </a:spcAft>
              <a:buClr>
                <a:schemeClr val="lt1"/>
              </a:buClr>
              <a:buSzPct val="100000"/>
              <a:buNone/>
              <a:defRPr sz="1200">
                <a:solidFill>
                  <a:schemeClr val="lt1"/>
                </a:solidFill>
              </a:defRPr>
            </a:lvl1pPr>
          </a:lstStyle>
          <a:p/>
        </p:txBody>
      </p:sp>
      <p:sp>
        <p:nvSpPr>
          <p:cNvPr id="63" name="Shape 63"/>
          <p:cNvSpPr txBox="1"/>
          <p:nvPr>
            <p:ph idx="12" type="sldNum"/>
          </p:nvPr>
        </p:nvSpPr>
        <p:spPr>
          <a:xfrm>
            <a:off x="8523541" y="4695623"/>
            <a:ext cx="548700" cy="393600"/>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4.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2"/>
        </a:solidFill>
      </p:bgPr>
    </p:bg>
    <p:spTree>
      <p:nvGrpSpPr>
        <p:cNvPr id="5" name="Shape 5"/>
        <p:cNvGrpSpPr/>
        <p:nvPr/>
      </p:nvGrpSpPr>
      <p:grpSpPr>
        <a:xfrm>
          <a:off x="0" y="0"/>
          <a:ext cx="0" cy="0"/>
          <a:chOff x="0" y="0"/>
          <a:chExt cx="0" cy="0"/>
        </a:xfrm>
      </p:grpSpPr>
      <p:sp>
        <p:nvSpPr>
          <p:cNvPr id="6" name="Shape 6"/>
          <p:cNvSpPr txBox="1"/>
          <p:nvPr>
            <p:ph type="title"/>
          </p:nvPr>
        </p:nvSpPr>
        <p:spPr>
          <a:xfrm>
            <a:off x="471900" y="738725"/>
            <a:ext cx="8222100" cy="767700"/>
          </a:xfrm>
          <a:prstGeom prst="rect">
            <a:avLst/>
          </a:prstGeom>
          <a:noFill/>
          <a:ln>
            <a:noFill/>
          </a:ln>
        </p:spPr>
        <p:txBody>
          <a:bodyPr anchorCtr="0" anchor="b" bIns="91425" lIns="91425" rIns="91425" tIns="91425"/>
          <a:lstStyle>
            <a:lvl1pPr lvl="0">
              <a:spcBef>
                <a:spcPts val="0"/>
              </a:spcBef>
              <a:buClr>
                <a:schemeClr val="lt1"/>
              </a:buClr>
              <a:buSzPct val="100000"/>
              <a:buFont typeface="Consolas"/>
              <a:buNone/>
              <a:defRPr sz="3200">
                <a:solidFill>
                  <a:schemeClr val="lt1"/>
                </a:solidFill>
                <a:latin typeface="Consolas"/>
                <a:ea typeface="Consolas"/>
                <a:cs typeface="Consolas"/>
                <a:sym typeface="Consolas"/>
              </a:defRPr>
            </a:lvl1pPr>
            <a:lvl2pPr lvl="1">
              <a:spcBef>
                <a:spcPts val="0"/>
              </a:spcBef>
              <a:buClr>
                <a:schemeClr val="lt1"/>
              </a:buClr>
              <a:buSzPct val="100000"/>
              <a:buFont typeface="Consolas"/>
              <a:buNone/>
              <a:defRPr sz="3200">
                <a:solidFill>
                  <a:schemeClr val="lt1"/>
                </a:solidFill>
                <a:latin typeface="Consolas"/>
                <a:ea typeface="Consolas"/>
                <a:cs typeface="Consolas"/>
                <a:sym typeface="Consolas"/>
              </a:defRPr>
            </a:lvl2pPr>
            <a:lvl3pPr lvl="2">
              <a:spcBef>
                <a:spcPts val="0"/>
              </a:spcBef>
              <a:buClr>
                <a:schemeClr val="lt1"/>
              </a:buClr>
              <a:buSzPct val="100000"/>
              <a:buFont typeface="Consolas"/>
              <a:buNone/>
              <a:defRPr sz="3200">
                <a:solidFill>
                  <a:schemeClr val="lt1"/>
                </a:solidFill>
                <a:latin typeface="Consolas"/>
                <a:ea typeface="Consolas"/>
                <a:cs typeface="Consolas"/>
                <a:sym typeface="Consolas"/>
              </a:defRPr>
            </a:lvl3pPr>
            <a:lvl4pPr lvl="3">
              <a:spcBef>
                <a:spcPts val="0"/>
              </a:spcBef>
              <a:buClr>
                <a:schemeClr val="lt1"/>
              </a:buClr>
              <a:buSzPct val="100000"/>
              <a:buFont typeface="Consolas"/>
              <a:buNone/>
              <a:defRPr sz="3200">
                <a:solidFill>
                  <a:schemeClr val="lt1"/>
                </a:solidFill>
                <a:latin typeface="Consolas"/>
                <a:ea typeface="Consolas"/>
                <a:cs typeface="Consolas"/>
                <a:sym typeface="Consolas"/>
              </a:defRPr>
            </a:lvl4pPr>
            <a:lvl5pPr lvl="4">
              <a:spcBef>
                <a:spcPts val="0"/>
              </a:spcBef>
              <a:buClr>
                <a:schemeClr val="lt1"/>
              </a:buClr>
              <a:buSzPct val="100000"/>
              <a:buFont typeface="Consolas"/>
              <a:buNone/>
              <a:defRPr sz="3200">
                <a:solidFill>
                  <a:schemeClr val="lt1"/>
                </a:solidFill>
                <a:latin typeface="Consolas"/>
                <a:ea typeface="Consolas"/>
                <a:cs typeface="Consolas"/>
                <a:sym typeface="Consolas"/>
              </a:defRPr>
            </a:lvl5pPr>
            <a:lvl6pPr lvl="5">
              <a:spcBef>
                <a:spcPts val="0"/>
              </a:spcBef>
              <a:buClr>
                <a:schemeClr val="lt1"/>
              </a:buClr>
              <a:buSzPct val="100000"/>
              <a:buFont typeface="Consolas"/>
              <a:buNone/>
              <a:defRPr sz="3200">
                <a:solidFill>
                  <a:schemeClr val="lt1"/>
                </a:solidFill>
                <a:latin typeface="Consolas"/>
                <a:ea typeface="Consolas"/>
                <a:cs typeface="Consolas"/>
                <a:sym typeface="Consolas"/>
              </a:defRPr>
            </a:lvl6pPr>
            <a:lvl7pPr lvl="6">
              <a:spcBef>
                <a:spcPts val="0"/>
              </a:spcBef>
              <a:buClr>
                <a:schemeClr val="lt1"/>
              </a:buClr>
              <a:buSzPct val="100000"/>
              <a:buFont typeface="Consolas"/>
              <a:buNone/>
              <a:defRPr sz="3200">
                <a:solidFill>
                  <a:schemeClr val="lt1"/>
                </a:solidFill>
                <a:latin typeface="Consolas"/>
                <a:ea typeface="Consolas"/>
                <a:cs typeface="Consolas"/>
                <a:sym typeface="Consolas"/>
              </a:defRPr>
            </a:lvl7pPr>
            <a:lvl8pPr lvl="7">
              <a:spcBef>
                <a:spcPts val="0"/>
              </a:spcBef>
              <a:buClr>
                <a:schemeClr val="lt1"/>
              </a:buClr>
              <a:buSzPct val="100000"/>
              <a:buFont typeface="Consolas"/>
              <a:buNone/>
              <a:defRPr sz="3200">
                <a:solidFill>
                  <a:schemeClr val="lt1"/>
                </a:solidFill>
                <a:latin typeface="Consolas"/>
                <a:ea typeface="Consolas"/>
                <a:cs typeface="Consolas"/>
                <a:sym typeface="Consolas"/>
              </a:defRPr>
            </a:lvl8pPr>
            <a:lvl9pPr lvl="8">
              <a:spcBef>
                <a:spcPts val="0"/>
              </a:spcBef>
              <a:buClr>
                <a:schemeClr val="lt1"/>
              </a:buClr>
              <a:buSzPct val="100000"/>
              <a:buFont typeface="Consolas"/>
              <a:buNone/>
              <a:defRPr sz="3200">
                <a:solidFill>
                  <a:schemeClr val="lt1"/>
                </a:solidFill>
                <a:latin typeface="Consolas"/>
                <a:ea typeface="Consolas"/>
                <a:cs typeface="Consolas"/>
                <a:sym typeface="Consolas"/>
              </a:defRPr>
            </a:lvl9pPr>
          </a:lstStyle>
          <a:p/>
        </p:txBody>
      </p:sp>
      <p:sp>
        <p:nvSpPr>
          <p:cNvPr id="7" name="Shape 7"/>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a:lnSpc>
                <a:spcPct val="115000"/>
              </a:lnSpc>
              <a:spcBef>
                <a:spcPts val="0"/>
              </a:spcBef>
              <a:spcAft>
                <a:spcPts val="1600"/>
              </a:spcAft>
              <a:buClr>
                <a:srgbClr val="FFFFFF"/>
              </a:buClr>
              <a:buSzPct val="100000"/>
              <a:buFont typeface="Consolas"/>
              <a:buChar char="●"/>
              <a:defRPr sz="1800">
                <a:solidFill>
                  <a:srgbClr val="FFFFFF"/>
                </a:solidFill>
                <a:latin typeface="Consolas"/>
                <a:ea typeface="Consolas"/>
                <a:cs typeface="Consolas"/>
                <a:sym typeface="Consolas"/>
              </a:defRPr>
            </a:lvl1pPr>
            <a:lvl2pPr lvl="1">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2pPr>
            <a:lvl3pPr lvl="2">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3pPr>
            <a:lvl4pPr lvl="3">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4pPr>
            <a:lvl5pPr lvl="4">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5pPr>
            <a:lvl6pPr lvl="5">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6pPr>
            <a:lvl7pPr lvl="6">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7pPr>
            <a:lvl8pPr lvl="7">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8pPr>
            <a:lvl9pPr lvl="8">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9pPr>
          </a:lstStyle>
          <a:p/>
        </p:txBody>
      </p:sp>
      <p:sp>
        <p:nvSpPr>
          <p:cNvPr id="8" name="Shape 8"/>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2"/>
        </a:solidFill>
      </p:bgPr>
    </p:bg>
    <p:spTree>
      <p:nvGrpSpPr>
        <p:cNvPr id="73" name="Shape 73"/>
        <p:cNvGrpSpPr/>
        <p:nvPr/>
      </p:nvGrpSpPr>
      <p:grpSpPr>
        <a:xfrm>
          <a:off x="0" y="0"/>
          <a:ext cx="0" cy="0"/>
          <a:chOff x="0" y="0"/>
          <a:chExt cx="0" cy="0"/>
        </a:xfrm>
      </p:grpSpPr>
      <p:sp>
        <p:nvSpPr>
          <p:cNvPr id="74" name="Shape 74"/>
          <p:cNvSpPr txBox="1"/>
          <p:nvPr>
            <p:ph type="title"/>
          </p:nvPr>
        </p:nvSpPr>
        <p:spPr>
          <a:xfrm>
            <a:off x="471900" y="738725"/>
            <a:ext cx="8222100" cy="767700"/>
          </a:xfrm>
          <a:prstGeom prst="rect">
            <a:avLst/>
          </a:prstGeom>
          <a:noFill/>
          <a:ln>
            <a:noFill/>
          </a:ln>
        </p:spPr>
        <p:txBody>
          <a:bodyPr anchorCtr="0" anchor="b" bIns="91425" lIns="91425" rIns="91425" tIns="91425"/>
          <a:lstStyle>
            <a:lvl1pPr lvl="0" rtl="0">
              <a:spcBef>
                <a:spcPts val="0"/>
              </a:spcBef>
              <a:buClr>
                <a:schemeClr val="lt1"/>
              </a:buClr>
              <a:buSzPct val="100000"/>
              <a:buFont typeface="Consolas"/>
              <a:buNone/>
              <a:defRPr sz="3200">
                <a:solidFill>
                  <a:schemeClr val="lt1"/>
                </a:solidFill>
                <a:latin typeface="Consolas"/>
                <a:ea typeface="Consolas"/>
                <a:cs typeface="Consolas"/>
                <a:sym typeface="Consolas"/>
              </a:defRPr>
            </a:lvl1pPr>
            <a:lvl2pPr lvl="1" rtl="0">
              <a:spcBef>
                <a:spcPts val="0"/>
              </a:spcBef>
              <a:buClr>
                <a:schemeClr val="lt1"/>
              </a:buClr>
              <a:buSzPct val="100000"/>
              <a:buFont typeface="Consolas"/>
              <a:buNone/>
              <a:defRPr sz="3200">
                <a:solidFill>
                  <a:schemeClr val="lt1"/>
                </a:solidFill>
                <a:latin typeface="Consolas"/>
                <a:ea typeface="Consolas"/>
                <a:cs typeface="Consolas"/>
                <a:sym typeface="Consolas"/>
              </a:defRPr>
            </a:lvl2pPr>
            <a:lvl3pPr lvl="2" rtl="0">
              <a:spcBef>
                <a:spcPts val="0"/>
              </a:spcBef>
              <a:buClr>
                <a:schemeClr val="lt1"/>
              </a:buClr>
              <a:buSzPct val="100000"/>
              <a:buFont typeface="Consolas"/>
              <a:buNone/>
              <a:defRPr sz="3200">
                <a:solidFill>
                  <a:schemeClr val="lt1"/>
                </a:solidFill>
                <a:latin typeface="Consolas"/>
                <a:ea typeface="Consolas"/>
                <a:cs typeface="Consolas"/>
                <a:sym typeface="Consolas"/>
              </a:defRPr>
            </a:lvl3pPr>
            <a:lvl4pPr lvl="3" rtl="0">
              <a:spcBef>
                <a:spcPts val="0"/>
              </a:spcBef>
              <a:buClr>
                <a:schemeClr val="lt1"/>
              </a:buClr>
              <a:buSzPct val="100000"/>
              <a:buFont typeface="Consolas"/>
              <a:buNone/>
              <a:defRPr sz="3200">
                <a:solidFill>
                  <a:schemeClr val="lt1"/>
                </a:solidFill>
                <a:latin typeface="Consolas"/>
                <a:ea typeface="Consolas"/>
                <a:cs typeface="Consolas"/>
                <a:sym typeface="Consolas"/>
              </a:defRPr>
            </a:lvl4pPr>
            <a:lvl5pPr lvl="4" rtl="0">
              <a:spcBef>
                <a:spcPts val="0"/>
              </a:spcBef>
              <a:buClr>
                <a:schemeClr val="lt1"/>
              </a:buClr>
              <a:buSzPct val="100000"/>
              <a:buFont typeface="Consolas"/>
              <a:buNone/>
              <a:defRPr sz="3200">
                <a:solidFill>
                  <a:schemeClr val="lt1"/>
                </a:solidFill>
                <a:latin typeface="Consolas"/>
                <a:ea typeface="Consolas"/>
                <a:cs typeface="Consolas"/>
                <a:sym typeface="Consolas"/>
              </a:defRPr>
            </a:lvl5pPr>
            <a:lvl6pPr lvl="5" rtl="0">
              <a:spcBef>
                <a:spcPts val="0"/>
              </a:spcBef>
              <a:buClr>
                <a:schemeClr val="lt1"/>
              </a:buClr>
              <a:buSzPct val="100000"/>
              <a:buFont typeface="Consolas"/>
              <a:buNone/>
              <a:defRPr sz="3200">
                <a:solidFill>
                  <a:schemeClr val="lt1"/>
                </a:solidFill>
                <a:latin typeface="Consolas"/>
                <a:ea typeface="Consolas"/>
                <a:cs typeface="Consolas"/>
                <a:sym typeface="Consolas"/>
              </a:defRPr>
            </a:lvl6pPr>
            <a:lvl7pPr lvl="6" rtl="0">
              <a:spcBef>
                <a:spcPts val="0"/>
              </a:spcBef>
              <a:buClr>
                <a:schemeClr val="lt1"/>
              </a:buClr>
              <a:buSzPct val="100000"/>
              <a:buFont typeface="Consolas"/>
              <a:buNone/>
              <a:defRPr sz="3200">
                <a:solidFill>
                  <a:schemeClr val="lt1"/>
                </a:solidFill>
                <a:latin typeface="Consolas"/>
                <a:ea typeface="Consolas"/>
                <a:cs typeface="Consolas"/>
                <a:sym typeface="Consolas"/>
              </a:defRPr>
            </a:lvl7pPr>
            <a:lvl8pPr lvl="7" rtl="0">
              <a:spcBef>
                <a:spcPts val="0"/>
              </a:spcBef>
              <a:buClr>
                <a:schemeClr val="lt1"/>
              </a:buClr>
              <a:buSzPct val="100000"/>
              <a:buFont typeface="Consolas"/>
              <a:buNone/>
              <a:defRPr sz="3200">
                <a:solidFill>
                  <a:schemeClr val="lt1"/>
                </a:solidFill>
                <a:latin typeface="Consolas"/>
                <a:ea typeface="Consolas"/>
                <a:cs typeface="Consolas"/>
                <a:sym typeface="Consolas"/>
              </a:defRPr>
            </a:lvl8pPr>
            <a:lvl9pPr lvl="8" rtl="0">
              <a:spcBef>
                <a:spcPts val="0"/>
              </a:spcBef>
              <a:buClr>
                <a:schemeClr val="lt1"/>
              </a:buClr>
              <a:buSzPct val="100000"/>
              <a:buFont typeface="Consolas"/>
              <a:buNone/>
              <a:defRPr sz="3200">
                <a:solidFill>
                  <a:schemeClr val="lt1"/>
                </a:solidFill>
                <a:latin typeface="Consolas"/>
                <a:ea typeface="Consolas"/>
                <a:cs typeface="Consolas"/>
                <a:sym typeface="Consolas"/>
              </a:defRPr>
            </a:lvl9pPr>
          </a:lstStyle>
          <a:p/>
        </p:txBody>
      </p:sp>
      <p:sp>
        <p:nvSpPr>
          <p:cNvPr id="75" name="Shape 75"/>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rgbClr val="FFFFFF"/>
              </a:buClr>
              <a:buSzPct val="100000"/>
              <a:buFont typeface="Consolas"/>
              <a:buChar char="●"/>
              <a:defRPr sz="1800">
                <a:solidFill>
                  <a:srgbClr val="FFFFFF"/>
                </a:solidFill>
                <a:latin typeface="Consolas"/>
                <a:ea typeface="Consolas"/>
                <a:cs typeface="Consolas"/>
                <a:sym typeface="Consolas"/>
              </a:defRPr>
            </a:lvl1pPr>
            <a:lvl2pPr lvl="1"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2pPr>
            <a:lvl3pPr lvl="2"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3pPr>
            <a:lvl4pPr lvl="3"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4pPr>
            <a:lvl5pPr lvl="4"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5pPr>
            <a:lvl6pPr lvl="5"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6pPr>
            <a:lvl7pPr lvl="6"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7pPr>
            <a:lvl8pPr lvl="7"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8pPr>
            <a:lvl9pPr lvl="8"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9pPr>
          </a:lstStyle>
          <a:p/>
        </p:txBody>
      </p:sp>
      <p:sp>
        <p:nvSpPr>
          <p:cNvPr id="76" name="Shape 76"/>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material">
    <p:bg>
      <p:bgPr>
        <a:solidFill>
          <a:schemeClr val="dk2"/>
        </a:solidFill>
      </p:bgPr>
    </p:bg>
    <p:spTree>
      <p:nvGrpSpPr>
        <p:cNvPr id="136" name="Shape 136"/>
        <p:cNvGrpSpPr/>
        <p:nvPr/>
      </p:nvGrpSpPr>
      <p:grpSpPr>
        <a:xfrm>
          <a:off x="0" y="0"/>
          <a:ext cx="0" cy="0"/>
          <a:chOff x="0" y="0"/>
          <a:chExt cx="0" cy="0"/>
        </a:xfrm>
      </p:grpSpPr>
      <p:sp>
        <p:nvSpPr>
          <p:cNvPr id="137" name="Shape 137"/>
          <p:cNvSpPr txBox="1"/>
          <p:nvPr>
            <p:ph type="title"/>
          </p:nvPr>
        </p:nvSpPr>
        <p:spPr>
          <a:xfrm>
            <a:off x="471900" y="738725"/>
            <a:ext cx="8222100" cy="767700"/>
          </a:xfrm>
          <a:prstGeom prst="rect">
            <a:avLst/>
          </a:prstGeom>
          <a:noFill/>
          <a:ln>
            <a:noFill/>
          </a:ln>
        </p:spPr>
        <p:txBody>
          <a:bodyPr anchorCtr="0" anchor="b" bIns="91425" lIns="91425" rIns="91425" tIns="91425"/>
          <a:lstStyle>
            <a:lvl1pPr lvl="0" rtl="0">
              <a:spcBef>
                <a:spcPts val="0"/>
              </a:spcBef>
              <a:buClr>
                <a:schemeClr val="lt1"/>
              </a:buClr>
              <a:buSzPct val="100000"/>
              <a:buFont typeface="Consolas"/>
              <a:buNone/>
              <a:defRPr sz="3200">
                <a:solidFill>
                  <a:schemeClr val="lt1"/>
                </a:solidFill>
                <a:latin typeface="Consolas"/>
                <a:ea typeface="Consolas"/>
                <a:cs typeface="Consolas"/>
                <a:sym typeface="Consolas"/>
              </a:defRPr>
            </a:lvl1pPr>
            <a:lvl2pPr lvl="1" rtl="0">
              <a:spcBef>
                <a:spcPts val="0"/>
              </a:spcBef>
              <a:buClr>
                <a:schemeClr val="lt1"/>
              </a:buClr>
              <a:buSzPct val="100000"/>
              <a:buFont typeface="Consolas"/>
              <a:buNone/>
              <a:defRPr sz="3200">
                <a:solidFill>
                  <a:schemeClr val="lt1"/>
                </a:solidFill>
                <a:latin typeface="Consolas"/>
                <a:ea typeface="Consolas"/>
                <a:cs typeface="Consolas"/>
                <a:sym typeface="Consolas"/>
              </a:defRPr>
            </a:lvl2pPr>
            <a:lvl3pPr lvl="2" rtl="0">
              <a:spcBef>
                <a:spcPts val="0"/>
              </a:spcBef>
              <a:buClr>
                <a:schemeClr val="lt1"/>
              </a:buClr>
              <a:buSzPct val="100000"/>
              <a:buFont typeface="Consolas"/>
              <a:buNone/>
              <a:defRPr sz="3200">
                <a:solidFill>
                  <a:schemeClr val="lt1"/>
                </a:solidFill>
                <a:latin typeface="Consolas"/>
                <a:ea typeface="Consolas"/>
                <a:cs typeface="Consolas"/>
                <a:sym typeface="Consolas"/>
              </a:defRPr>
            </a:lvl3pPr>
            <a:lvl4pPr lvl="3" rtl="0">
              <a:spcBef>
                <a:spcPts val="0"/>
              </a:spcBef>
              <a:buClr>
                <a:schemeClr val="lt1"/>
              </a:buClr>
              <a:buSzPct val="100000"/>
              <a:buFont typeface="Consolas"/>
              <a:buNone/>
              <a:defRPr sz="3200">
                <a:solidFill>
                  <a:schemeClr val="lt1"/>
                </a:solidFill>
                <a:latin typeface="Consolas"/>
                <a:ea typeface="Consolas"/>
                <a:cs typeface="Consolas"/>
                <a:sym typeface="Consolas"/>
              </a:defRPr>
            </a:lvl4pPr>
            <a:lvl5pPr lvl="4" rtl="0">
              <a:spcBef>
                <a:spcPts val="0"/>
              </a:spcBef>
              <a:buClr>
                <a:schemeClr val="lt1"/>
              </a:buClr>
              <a:buSzPct val="100000"/>
              <a:buFont typeface="Consolas"/>
              <a:buNone/>
              <a:defRPr sz="3200">
                <a:solidFill>
                  <a:schemeClr val="lt1"/>
                </a:solidFill>
                <a:latin typeface="Consolas"/>
                <a:ea typeface="Consolas"/>
                <a:cs typeface="Consolas"/>
                <a:sym typeface="Consolas"/>
              </a:defRPr>
            </a:lvl5pPr>
            <a:lvl6pPr lvl="5" rtl="0">
              <a:spcBef>
                <a:spcPts val="0"/>
              </a:spcBef>
              <a:buClr>
                <a:schemeClr val="lt1"/>
              </a:buClr>
              <a:buSzPct val="100000"/>
              <a:buFont typeface="Consolas"/>
              <a:buNone/>
              <a:defRPr sz="3200">
                <a:solidFill>
                  <a:schemeClr val="lt1"/>
                </a:solidFill>
                <a:latin typeface="Consolas"/>
                <a:ea typeface="Consolas"/>
                <a:cs typeface="Consolas"/>
                <a:sym typeface="Consolas"/>
              </a:defRPr>
            </a:lvl6pPr>
            <a:lvl7pPr lvl="6" rtl="0">
              <a:spcBef>
                <a:spcPts val="0"/>
              </a:spcBef>
              <a:buClr>
                <a:schemeClr val="lt1"/>
              </a:buClr>
              <a:buSzPct val="100000"/>
              <a:buFont typeface="Consolas"/>
              <a:buNone/>
              <a:defRPr sz="3200">
                <a:solidFill>
                  <a:schemeClr val="lt1"/>
                </a:solidFill>
                <a:latin typeface="Consolas"/>
                <a:ea typeface="Consolas"/>
                <a:cs typeface="Consolas"/>
                <a:sym typeface="Consolas"/>
              </a:defRPr>
            </a:lvl7pPr>
            <a:lvl8pPr lvl="7" rtl="0">
              <a:spcBef>
                <a:spcPts val="0"/>
              </a:spcBef>
              <a:buClr>
                <a:schemeClr val="lt1"/>
              </a:buClr>
              <a:buSzPct val="100000"/>
              <a:buFont typeface="Consolas"/>
              <a:buNone/>
              <a:defRPr sz="3200">
                <a:solidFill>
                  <a:schemeClr val="lt1"/>
                </a:solidFill>
                <a:latin typeface="Consolas"/>
                <a:ea typeface="Consolas"/>
                <a:cs typeface="Consolas"/>
                <a:sym typeface="Consolas"/>
              </a:defRPr>
            </a:lvl8pPr>
            <a:lvl9pPr lvl="8" rtl="0">
              <a:spcBef>
                <a:spcPts val="0"/>
              </a:spcBef>
              <a:buClr>
                <a:schemeClr val="lt1"/>
              </a:buClr>
              <a:buSzPct val="100000"/>
              <a:buFont typeface="Consolas"/>
              <a:buNone/>
              <a:defRPr sz="3200">
                <a:solidFill>
                  <a:schemeClr val="lt1"/>
                </a:solidFill>
                <a:latin typeface="Consolas"/>
                <a:ea typeface="Consolas"/>
                <a:cs typeface="Consolas"/>
                <a:sym typeface="Consolas"/>
              </a:defRPr>
            </a:lvl9pPr>
          </a:lstStyle>
          <a:p/>
        </p:txBody>
      </p:sp>
      <p:sp>
        <p:nvSpPr>
          <p:cNvPr id="138" name="Shape 138"/>
          <p:cNvSpPr txBox="1"/>
          <p:nvPr>
            <p:ph idx="1" type="body"/>
          </p:nvPr>
        </p:nvSpPr>
        <p:spPr>
          <a:xfrm>
            <a:off x="471900" y="1919075"/>
            <a:ext cx="8222100" cy="2710200"/>
          </a:xfrm>
          <a:prstGeom prst="rect">
            <a:avLst/>
          </a:prstGeom>
          <a:noFill/>
          <a:ln>
            <a:noFill/>
          </a:ln>
        </p:spPr>
        <p:txBody>
          <a:bodyPr anchorCtr="0" anchor="t" bIns="91425" lIns="91425" rIns="91425" tIns="91425"/>
          <a:lstStyle>
            <a:lvl1pPr lvl="0" rtl="0">
              <a:lnSpc>
                <a:spcPct val="115000"/>
              </a:lnSpc>
              <a:spcBef>
                <a:spcPts val="0"/>
              </a:spcBef>
              <a:spcAft>
                <a:spcPts val="1600"/>
              </a:spcAft>
              <a:buClr>
                <a:srgbClr val="FFFFFF"/>
              </a:buClr>
              <a:buSzPct val="100000"/>
              <a:buFont typeface="Consolas"/>
              <a:buChar char="●"/>
              <a:defRPr sz="1800">
                <a:solidFill>
                  <a:srgbClr val="FFFFFF"/>
                </a:solidFill>
                <a:latin typeface="Consolas"/>
                <a:ea typeface="Consolas"/>
                <a:cs typeface="Consolas"/>
                <a:sym typeface="Consolas"/>
              </a:defRPr>
            </a:lvl1pPr>
            <a:lvl2pPr lvl="1"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2pPr>
            <a:lvl3pPr lvl="2"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3pPr>
            <a:lvl4pPr lvl="3"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4pPr>
            <a:lvl5pPr lvl="4"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5pPr>
            <a:lvl6pPr lvl="5"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6pPr>
            <a:lvl7pPr lvl="6"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7pPr>
            <a:lvl8pPr lvl="7"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8pPr>
            <a:lvl9pPr lvl="8" rtl="0">
              <a:lnSpc>
                <a:spcPct val="115000"/>
              </a:lnSpc>
              <a:spcBef>
                <a:spcPts val="0"/>
              </a:spcBef>
              <a:spcAft>
                <a:spcPts val="1600"/>
              </a:spcAft>
              <a:buClr>
                <a:srgbClr val="FFFFFF"/>
              </a:buClr>
              <a:buFont typeface="Consolas"/>
              <a:buChar char="■"/>
              <a:defRPr>
                <a:solidFill>
                  <a:srgbClr val="FFFFFF"/>
                </a:solidFill>
                <a:latin typeface="Consolas"/>
                <a:ea typeface="Consolas"/>
                <a:cs typeface="Consolas"/>
                <a:sym typeface="Consolas"/>
              </a:defRPr>
            </a:lvl9pPr>
          </a:lstStyle>
          <a:p/>
        </p:txBody>
      </p:sp>
      <p:sp>
        <p:nvSpPr>
          <p:cNvPr id="139" name="Shape 139"/>
          <p:cNvSpPr txBox="1"/>
          <p:nvPr>
            <p:ph idx="12" type="sldNum"/>
          </p:nvPr>
        </p:nvSpPr>
        <p:spPr>
          <a:xfrm>
            <a:off x="8523541" y="4695623"/>
            <a:ext cx="548700" cy="393600"/>
          </a:xfrm>
          <a:prstGeom prst="rect">
            <a:avLst/>
          </a:prstGeom>
          <a:noFill/>
          <a:ln>
            <a:noFill/>
          </a:ln>
        </p:spPr>
        <p:txBody>
          <a:bodyPr anchorCtr="0" anchor="ctr" bIns="91425" lIns="91425" rIns="91425" tIns="91425">
            <a:noAutofit/>
          </a:bodyPr>
          <a:lstStyle/>
          <a:p>
            <a:pPr lvl="0" rtl="0" algn="r">
              <a:spcBef>
                <a:spcPts val="0"/>
              </a:spcBef>
              <a:buNone/>
            </a:pPr>
            <a:fld id="{00000000-1234-1234-1234-123412341234}" type="slidenum">
              <a:rPr lang="en" sz="1000">
                <a:solidFill>
                  <a:schemeClr val="lt2"/>
                </a:solidFill>
                <a:latin typeface="Roboto"/>
                <a:ea typeface="Roboto"/>
                <a:cs typeface="Roboto"/>
                <a:sym typeface="Roboto"/>
              </a:rPr>
              <a:t>‹#›</a:t>
            </a:fld>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0.pn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3.png"/><Relationship Id="rId5" Type="http://schemas.openxmlformats.org/officeDocument/2006/relationships/image" Target="../media/image21.png"/><Relationship Id="rId6"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13.png"/><Relationship Id="rId5"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2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2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hyperlink" Target="https://github.com/AigeStudio/WheelPicker" TargetMode="External"/><Relationship Id="rId4" Type="http://schemas.openxmlformats.org/officeDocument/2006/relationships/hyperlink" Target="https://github.com/SundeepK/CompactCalendarView" TargetMode="External"/><Relationship Id="rId11" Type="http://schemas.openxmlformats.org/officeDocument/2006/relationships/hyperlink" Target="http://www.straitstimes.com/singapore/education/tried-and-tested-ways-to-prepare-for-year-end-exams" TargetMode="External"/><Relationship Id="rId10" Type="http://schemas.openxmlformats.org/officeDocument/2006/relationships/hyperlink" Target="https://www.shareicon.net/tag/tree?s=glyph" TargetMode="External"/><Relationship Id="rId9" Type="http://schemas.openxmlformats.org/officeDocument/2006/relationships/hyperlink" Target="https://en.wikipedia.org/wiki/File:Vector_search_icon.svg" TargetMode="External"/><Relationship Id="rId5" Type="http://schemas.openxmlformats.org/officeDocument/2006/relationships/hyperlink" Target="https://github.com/deano2390/MaterialShowcaseView" TargetMode="External"/><Relationship Id="rId6" Type="http://schemas.openxmlformats.org/officeDocument/2006/relationships/hyperlink" Target="https://icons8.com/web-app/4023/todo-list" TargetMode="External"/><Relationship Id="rId7" Type="http://schemas.openxmlformats.org/officeDocument/2006/relationships/hyperlink" Target="https://material.io/icons/" TargetMode="External"/><Relationship Id="rId8" Type="http://schemas.openxmlformats.org/officeDocument/2006/relationships/hyperlink" Target="https://raw.githubusercontent.com/google/material-design-icons/master/action/2x_web/ic_dashboard_white_48dp.pn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hyperlink" Target="http://cop.hlcommission.org/Learning-Environments/cherif.html" TargetMode="External"/><Relationship Id="rId4" Type="http://schemas.openxmlformats.org/officeDocument/2006/relationships/hyperlink" Target="https://www.njcpa.org/stay-informed/topics/article/2016/05/17/how-to-be-better-at-time-management-and-good-reasons-to-say-no"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 Id="rId3" Type="http://schemas.openxmlformats.org/officeDocument/2006/relationships/hyperlink" Target="http://cop.hlcommission.org/Learning-Environments/cherif.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4.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Shape 207"/>
          <p:cNvSpPr txBox="1"/>
          <p:nvPr>
            <p:ph type="ctrTitle"/>
          </p:nvPr>
        </p:nvSpPr>
        <p:spPr>
          <a:xfrm>
            <a:off x="1130050" y="1779775"/>
            <a:ext cx="3129000" cy="933600"/>
          </a:xfrm>
          <a:prstGeom prst="rect">
            <a:avLst/>
          </a:prstGeom>
        </p:spPr>
        <p:txBody>
          <a:bodyPr anchorCtr="0" anchor="b" bIns="91425" lIns="91425" rIns="91425" tIns="91425">
            <a:noAutofit/>
          </a:bodyPr>
          <a:lstStyle/>
          <a:p>
            <a:pPr lvl="0">
              <a:spcBef>
                <a:spcPts val="0"/>
              </a:spcBef>
              <a:buNone/>
            </a:pPr>
            <a:r>
              <a:rPr b="1" lang="en"/>
              <a:t>U.Plan()</a:t>
            </a:r>
          </a:p>
        </p:txBody>
      </p:sp>
      <p:sp>
        <p:nvSpPr>
          <p:cNvPr id="208" name="Shape 208"/>
          <p:cNvSpPr txBox="1"/>
          <p:nvPr>
            <p:ph idx="1" type="subTitle"/>
          </p:nvPr>
        </p:nvSpPr>
        <p:spPr>
          <a:xfrm>
            <a:off x="1130050" y="2713375"/>
            <a:ext cx="2771400" cy="884400"/>
          </a:xfrm>
          <a:prstGeom prst="rect">
            <a:avLst/>
          </a:prstGeom>
        </p:spPr>
        <p:txBody>
          <a:bodyPr anchorCtr="0" anchor="t" bIns="91425" lIns="91425" rIns="91425" tIns="91425">
            <a:noAutofit/>
          </a:bodyPr>
          <a:lstStyle/>
          <a:p>
            <a:pPr lvl="0">
              <a:spcBef>
                <a:spcPts val="0"/>
              </a:spcBef>
              <a:buNone/>
            </a:pPr>
            <a:r>
              <a:rPr b="1" lang="en">
                <a:solidFill>
                  <a:srgbClr val="8BC34A"/>
                </a:solidFill>
              </a:rPr>
              <a:t>Wang Yiqin</a:t>
            </a:r>
          </a:p>
          <a:p>
            <a:pPr lvl="0">
              <a:spcBef>
                <a:spcPts val="0"/>
              </a:spcBef>
              <a:buNone/>
            </a:pPr>
            <a:r>
              <a:rPr b="1" lang="en">
                <a:solidFill>
                  <a:srgbClr val="8BC34A"/>
                </a:solidFill>
              </a:rPr>
              <a:t>Alistair Cheong</a:t>
            </a:r>
          </a:p>
          <a:p>
            <a:pPr lvl="0">
              <a:spcBef>
                <a:spcPts val="0"/>
              </a:spcBef>
              <a:buNone/>
            </a:pPr>
            <a:r>
              <a:rPr b="1" lang="en">
                <a:solidFill>
                  <a:srgbClr val="8BC34A"/>
                </a:solidFill>
              </a:rPr>
              <a:t>Chen Zerui</a:t>
            </a:r>
          </a:p>
        </p:txBody>
      </p:sp>
      <p:pic>
        <p:nvPicPr>
          <p:cNvPr descr="ic_launcher.png" id="209" name="Shape 209"/>
          <p:cNvPicPr preferRelativeResize="0"/>
          <p:nvPr/>
        </p:nvPicPr>
        <p:blipFill>
          <a:blip r:embed="rId3">
            <a:alphaModFix/>
          </a:blip>
          <a:stretch>
            <a:fillRect/>
          </a:stretch>
        </p:blipFill>
        <p:spPr>
          <a:xfrm>
            <a:off x="5094050" y="1060412"/>
            <a:ext cx="3022675" cy="3022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Shape 268"/>
          <p:cNvSpPr txBox="1"/>
          <p:nvPr/>
        </p:nvSpPr>
        <p:spPr>
          <a:xfrm>
            <a:off x="2443750" y="4069825"/>
            <a:ext cx="1565700" cy="450600"/>
          </a:xfrm>
          <a:prstGeom prst="rect">
            <a:avLst/>
          </a:prstGeom>
          <a:noFill/>
          <a:ln>
            <a:noFill/>
          </a:ln>
        </p:spPr>
        <p:txBody>
          <a:bodyPr anchorCtr="0" anchor="t" bIns="91425" lIns="91425" rIns="91425" tIns="91425">
            <a:noAutofit/>
          </a:bodyPr>
          <a:lstStyle/>
          <a:p>
            <a:pPr lvl="0" rtl="0">
              <a:spcBef>
                <a:spcPts val="0"/>
              </a:spcBef>
              <a:buNone/>
            </a:pPr>
            <a:r>
              <a:t/>
            </a:r>
            <a:endParaRPr/>
          </a:p>
        </p:txBody>
      </p:sp>
      <p:pic>
        <p:nvPicPr>
          <p:cNvPr descr="ic_priority_high_white_48dp.png" id="269" name="Shape 269"/>
          <p:cNvPicPr preferRelativeResize="0"/>
          <p:nvPr/>
        </p:nvPicPr>
        <p:blipFill>
          <a:blip r:embed="rId3">
            <a:alphaModFix/>
          </a:blip>
          <a:stretch>
            <a:fillRect/>
          </a:stretch>
        </p:blipFill>
        <p:spPr>
          <a:xfrm>
            <a:off x="685875" y="1696224"/>
            <a:ext cx="2091175" cy="2241674"/>
          </a:xfrm>
          <a:prstGeom prst="rect">
            <a:avLst/>
          </a:prstGeom>
          <a:noFill/>
          <a:ln>
            <a:noFill/>
          </a:ln>
        </p:spPr>
      </p:pic>
      <p:pic>
        <p:nvPicPr>
          <p:cNvPr id="270" name="Shape 270"/>
          <p:cNvPicPr preferRelativeResize="0"/>
          <p:nvPr/>
        </p:nvPicPr>
        <p:blipFill>
          <a:blip r:embed="rId4">
            <a:alphaModFix/>
          </a:blip>
          <a:stretch>
            <a:fillRect/>
          </a:stretch>
        </p:blipFill>
        <p:spPr>
          <a:xfrm>
            <a:off x="3488475" y="1796791"/>
            <a:ext cx="2040499" cy="2040499"/>
          </a:xfrm>
          <a:prstGeom prst="rect">
            <a:avLst/>
          </a:prstGeom>
          <a:noFill/>
          <a:ln>
            <a:noFill/>
          </a:ln>
        </p:spPr>
      </p:pic>
      <p:pic>
        <p:nvPicPr>
          <p:cNvPr descr="notify.png" id="271" name="Shape 271"/>
          <p:cNvPicPr preferRelativeResize="0"/>
          <p:nvPr/>
        </p:nvPicPr>
        <p:blipFill rotWithShape="1">
          <a:blip r:embed="rId5">
            <a:alphaModFix/>
          </a:blip>
          <a:srcRect b="0" l="0" r="0" t="0"/>
          <a:stretch/>
        </p:blipFill>
        <p:spPr>
          <a:xfrm>
            <a:off x="6430224" y="1771462"/>
            <a:ext cx="2091174" cy="20911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pic>
        <p:nvPicPr>
          <p:cNvPr id="276" name="Shape 276"/>
          <p:cNvPicPr preferRelativeResize="0"/>
          <p:nvPr/>
        </p:nvPicPr>
        <p:blipFill>
          <a:blip r:embed="rId3">
            <a:alphaModFix/>
          </a:blip>
          <a:stretch>
            <a:fillRect/>
          </a:stretch>
        </p:blipFill>
        <p:spPr>
          <a:xfrm>
            <a:off x="3467225" y="677450"/>
            <a:ext cx="2209525" cy="2231850"/>
          </a:xfrm>
          <a:prstGeom prst="rect">
            <a:avLst/>
          </a:prstGeom>
          <a:noFill/>
          <a:ln>
            <a:noFill/>
          </a:ln>
        </p:spPr>
      </p:pic>
      <p:sp>
        <p:nvSpPr>
          <p:cNvPr id="277" name="Shape 277"/>
          <p:cNvSpPr txBox="1"/>
          <p:nvPr/>
        </p:nvSpPr>
        <p:spPr>
          <a:xfrm>
            <a:off x="3123587" y="2909287"/>
            <a:ext cx="2896800" cy="529800"/>
          </a:xfrm>
          <a:prstGeom prst="rect">
            <a:avLst/>
          </a:prstGeom>
          <a:noFill/>
          <a:ln>
            <a:noFill/>
          </a:ln>
        </p:spPr>
        <p:txBody>
          <a:bodyPr anchorCtr="0" anchor="t" bIns="91425" lIns="91425" rIns="91425" tIns="91425">
            <a:noAutofit/>
          </a:bodyPr>
          <a:lstStyle/>
          <a:p>
            <a:pPr lvl="0" rtl="0" algn="ctr">
              <a:spcBef>
                <a:spcPts val="0"/>
              </a:spcBef>
              <a:buNone/>
            </a:pPr>
            <a:r>
              <a:rPr b="1" lang="en" sz="6200">
                <a:solidFill>
                  <a:srgbClr val="8BC34A"/>
                </a:solidFill>
                <a:latin typeface="Consolas"/>
                <a:ea typeface="Consolas"/>
                <a:cs typeface="Consolas"/>
                <a:sym typeface="Consolas"/>
              </a:rPr>
              <a:t>EVEN</a:t>
            </a:r>
            <a:r>
              <a:rPr b="1" lang="en" sz="6200">
                <a:solidFill>
                  <a:srgbClr val="8BC34A"/>
                </a:solidFill>
                <a:latin typeface="Consolas"/>
                <a:ea typeface="Consolas"/>
                <a:cs typeface="Consolas"/>
                <a:sym typeface="Consolas"/>
              </a:rPr>
              <a:t>T</a:t>
            </a:r>
          </a:p>
          <a:p>
            <a:pPr lvl="0" rtl="0" algn="ctr">
              <a:spcBef>
                <a:spcPts val="0"/>
              </a:spcBef>
              <a:buNone/>
            </a:pPr>
            <a:r>
              <a:rPr b="1" lang="en" sz="3700">
                <a:solidFill>
                  <a:srgbClr val="FFFFFF"/>
                </a:solidFill>
                <a:latin typeface="Consolas"/>
                <a:ea typeface="Consolas"/>
                <a:cs typeface="Consolas"/>
                <a:sym typeface="Consolas"/>
              </a:rPr>
              <a:t>Calendar</a:t>
            </a:r>
          </a:p>
        </p:txBody>
      </p:sp>
      <p:pic>
        <p:nvPicPr>
          <p:cNvPr id="278" name="Shape 278"/>
          <p:cNvPicPr preferRelativeResize="0"/>
          <p:nvPr/>
        </p:nvPicPr>
        <p:blipFill rotWithShape="1">
          <a:blip r:embed="rId4">
            <a:alphaModFix/>
          </a:blip>
          <a:srcRect b="0" l="0" r="0" t="3577"/>
          <a:stretch/>
        </p:blipFill>
        <p:spPr>
          <a:xfrm>
            <a:off x="3211774" y="166600"/>
            <a:ext cx="2720450" cy="48102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2" name="Shape 282"/>
        <p:cNvGrpSpPr/>
        <p:nvPr/>
      </p:nvGrpSpPr>
      <p:grpSpPr>
        <a:xfrm>
          <a:off x="0" y="0"/>
          <a:ext cx="0" cy="0"/>
          <a:chOff x="0" y="0"/>
          <a:chExt cx="0" cy="0"/>
        </a:xfrm>
      </p:grpSpPr>
      <p:pic>
        <p:nvPicPr>
          <p:cNvPr descr="ic_date_range_white_48dp.png" id="283" name="Shape 283"/>
          <p:cNvPicPr preferRelativeResize="0"/>
          <p:nvPr/>
        </p:nvPicPr>
        <p:blipFill>
          <a:blip r:embed="rId3">
            <a:alphaModFix/>
          </a:blip>
          <a:stretch>
            <a:fillRect/>
          </a:stretch>
        </p:blipFill>
        <p:spPr>
          <a:xfrm>
            <a:off x="3362593" y="854850"/>
            <a:ext cx="2418825" cy="2418825"/>
          </a:xfrm>
          <a:prstGeom prst="rect">
            <a:avLst/>
          </a:prstGeom>
          <a:noFill/>
          <a:ln>
            <a:noFill/>
          </a:ln>
        </p:spPr>
      </p:pic>
      <p:sp>
        <p:nvSpPr>
          <p:cNvPr id="284" name="Shape 284"/>
          <p:cNvSpPr txBox="1"/>
          <p:nvPr/>
        </p:nvSpPr>
        <p:spPr>
          <a:xfrm>
            <a:off x="2235312" y="3273681"/>
            <a:ext cx="4673400" cy="8190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8BC34A"/>
                </a:solidFill>
                <a:latin typeface="Consolas"/>
                <a:ea typeface="Consolas"/>
                <a:cs typeface="Consolas"/>
                <a:sym typeface="Consolas"/>
              </a:rPr>
              <a:t>DATE RANGE</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8" name="Shape 288"/>
        <p:cNvGrpSpPr/>
        <p:nvPr/>
      </p:nvGrpSpPr>
      <p:grpSpPr>
        <a:xfrm>
          <a:off x="0" y="0"/>
          <a:ext cx="0" cy="0"/>
          <a:chOff x="0" y="0"/>
          <a:chExt cx="0" cy="0"/>
        </a:xfrm>
      </p:grpSpPr>
      <p:pic>
        <p:nvPicPr>
          <p:cNvPr descr="ic_access_time_white_48dp.png" id="289" name="Shape 289"/>
          <p:cNvPicPr preferRelativeResize="0"/>
          <p:nvPr/>
        </p:nvPicPr>
        <p:blipFill>
          <a:blip r:embed="rId3">
            <a:alphaModFix/>
          </a:blip>
          <a:stretch>
            <a:fillRect/>
          </a:stretch>
        </p:blipFill>
        <p:spPr>
          <a:xfrm>
            <a:off x="3401787" y="791300"/>
            <a:ext cx="2340424" cy="2340424"/>
          </a:xfrm>
          <a:prstGeom prst="rect">
            <a:avLst/>
          </a:prstGeom>
          <a:noFill/>
          <a:ln>
            <a:noFill/>
          </a:ln>
        </p:spPr>
      </p:pic>
      <p:sp>
        <p:nvSpPr>
          <p:cNvPr id="290" name="Shape 290"/>
          <p:cNvSpPr txBox="1"/>
          <p:nvPr/>
        </p:nvSpPr>
        <p:spPr>
          <a:xfrm>
            <a:off x="2235300" y="3312082"/>
            <a:ext cx="4673400" cy="8571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8BC34A"/>
                </a:solidFill>
                <a:latin typeface="Consolas"/>
                <a:ea typeface="Consolas"/>
                <a:cs typeface="Consolas"/>
                <a:sym typeface="Consolas"/>
              </a:rPr>
              <a:t>FREE TIME</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4" name="Shape 294"/>
        <p:cNvGrpSpPr/>
        <p:nvPr/>
      </p:nvGrpSpPr>
      <p:grpSpPr>
        <a:xfrm>
          <a:off x="0" y="0"/>
          <a:ext cx="0" cy="0"/>
          <a:chOff x="0" y="0"/>
          <a:chExt cx="0" cy="0"/>
        </a:xfrm>
      </p:grpSpPr>
      <p:pic>
        <p:nvPicPr>
          <p:cNvPr descr="tree_slides_reference.png" id="295" name="Shape 295"/>
          <p:cNvPicPr preferRelativeResize="0"/>
          <p:nvPr/>
        </p:nvPicPr>
        <p:blipFill rotWithShape="1">
          <a:blip r:embed="rId3">
            <a:alphaModFix/>
          </a:blip>
          <a:srcRect b="10492" l="0" r="0" t="10500"/>
          <a:stretch/>
        </p:blipFill>
        <p:spPr>
          <a:xfrm>
            <a:off x="3239001" y="832762"/>
            <a:ext cx="2666000" cy="2106374"/>
          </a:xfrm>
          <a:prstGeom prst="rect">
            <a:avLst/>
          </a:prstGeom>
          <a:noFill/>
          <a:ln>
            <a:noFill/>
          </a:ln>
        </p:spPr>
      </p:pic>
      <p:sp>
        <p:nvSpPr>
          <p:cNvPr id="296" name="Shape 296"/>
          <p:cNvSpPr txBox="1"/>
          <p:nvPr/>
        </p:nvSpPr>
        <p:spPr>
          <a:xfrm>
            <a:off x="3123587" y="2909287"/>
            <a:ext cx="2896800" cy="529800"/>
          </a:xfrm>
          <a:prstGeom prst="rect">
            <a:avLst/>
          </a:prstGeom>
          <a:noFill/>
          <a:ln>
            <a:noFill/>
          </a:ln>
        </p:spPr>
        <p:txBody>
          <a:bodyPr anchorCtr="0" anchor="t" bIns="91425" lIns="91425" rIns="91425" tIns="91425">
            <a:noAutofit/>
          </a:bodyPr>
          <a:lstStyle/>
          <a:p>
            <a:pPr lvl="0" rtl="0" algn="ctr">
              <a:spcBef>
                <a:spcPts val="0"/>
              </a:spcBef>
              <a:buNone/>
            </a:pPr>
            <a:r>
              <a:rPr b="1" lang="en" sz="6200">
                <a:solidFill>
                  <a:srgbClr val="8BC34A"/>
                </a:solidFill>
                <a:latin typeface="Consolas"/>
                <a:ea typeface="Consolas"/>
                <a:cs typeface="Consolas"/>
                <a:sym typeface="Consolas"/>
              </a:rPr>
              <a:t>TREE</a:t>
            </a:r>
          </a:p>
          <a:p>
            <a:pPr lvl="0" rtl="0" algn="ctr">
              <a:spcBef>
                <a:spcPts val="0"/>
              </a:spcBef>
              <a:buNone/>
            </a:pPr>
            <a:r>
              <a:rPr b="1" lang="en" sz="2300">
                <a:solidFill>
                  <a:srgbClr val="FFFFFF"/>
                </a:solidFill>
                <a:latin typeface="Consolas"/>
                <a:ea typeface="Consolas"/>
                <a:cs typeface="Consolas"/>
                <a:sym typeface="Consolas"/>
              </a:rPr>
              <a:t>Because we all love green</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0" name="Shape 300"/>
        <p:cNvGrpSpPr/>
        <p:nvPr/>
      </p:nvGrpSpPr>
      <p:grpSpPr>
        <a:xfrm>
          <a:off x="0" y="0"/>
          <a:ext cx="0" cy="0"/>
          <a:chOff x="0" y="0"/>
          <a:chExt cx="0" cy="0"/>
        </a:xfrm>
      </p:grpSpPr>
      <p:pic>
        <p:nvPicPr>
          <p:cNvPr descr="Screenshot (5).png" id="301" name="Shape 301"/>
          <p:cNvPicPr preferRelativeResize="0"/>
          <p:nvPr/>
        </p:nvPicPr>
        <p:blipFill>
          <a:blip r:embed="rId3">
            <a:alphaModFix/>
          </a:blip>
          <a:stretch>
            <a:fillRect/>
          </a:stretch>
        </p:blipFill>
        <p:spPr>
          <a:xfrm>
            <a:off x="6872691" y="907943"/>
            <a:ext cx="2104282" cy="2801806"/>
          </a:xfrm>
          <a:prstGeom prst="rect">
            <a:avLst/>
          </a:prstGeom>
          <a:noFill/>
          <a:ln>
            <a:noFill/>
          </a:ln>
        </p:spPr>
      </p:pic>
      <p:pic>
        <p:nvPicPr>
          <p:cNvPr descr="Screenshot (6).png" id="302" name="Shape 302"/>
          <p:cNvPicPr preferRelativeResize="0"/>
          <p:nvPr/>
        </p:nvPicPr>
        <p:blipFill>
          <a:blip r:embed="rId4">
            <a:alphaModFix/>
          </a:blip>
          <a:stretch>
            <a:fillRect/>
          </a:stretch>
        </p:blipFill>
        <p:spPr>
          <a:xfrm>
            <a:off x="4636797" y="907943"/>
            <a:ext cx="2104268" cy="2796579"/>
          </a:xfrm>
          <a:prstGeom prst="rect">
            <a:avLst/>
          </a:prstGeom>
          <a:noFill/>
          <a:ln>
            <a:noFill/>
          </a:ln>
        </p:spPr>
      </p:pic>
      <p:pic>
        <p:nvPicPr>
          <p:cNvPr descr="Screenshot (8).png" id="303" name="Shape 303"/>
          <p:cNvPicPr preferRelativeResize="0"/>
          <p:nvPr/>
        </p:nvPicPr>
        <p:blipFill>
          <a:blip r:embed="rId5">
            <a:alphaModFix/>
          </a:blip>
          <a:stretch>
            <a:fillRect/>
          </a:stretch>
        </p:blipFill>
        <p:spPr>
          <a:xfrm>
            <a:off x="2402934" y="905312"/>
            <a:ext cx="2102226" cy="2793862"/>
          </a:xfrm>
          <a:prstGeom prst="rect">
            <a:avLst/>
          </a:prstGeom>
          <a:noFill/>
          <a:ln>
            <a:noFill/>
          </a:ln>
        </p:spPr>
      </p:pic>
      <p:pic>
        <p:nvPicPr>
          <p:cNvPr descr="Screenshot (7).png" id="304" name="Shape 304"/>
          <p:cNvPicPr preferRelativeResize="0"/>
          <p:nvPr/>
        </p:nvPicPr>
        <p:blipFill>
          <a:blip r:embed="rId6">
            <a:alphaModFix/>
          </a:blip>
          <a:stretch>
            <a:fillRect/>
          </a:stretch>
        </p:blipFill>
        <p:spPr>
          <a:xfrm>
            <a:off x="167025" y="903950"/>
            <a:ext cx="2104268" cy="2796590"/>
          </a:xfrm>
          <a:prstGeom prst="rect">
            <a:avLst/>
          </a:prstGeom>
          <a:noFill/>
          <a:ln>
            <a:noFill/>
          </a:ln>
        </p:spPr>
      </p:pic>
      <p:sp>
        <p:nvSpPr>
          <p:cNvPr id="305" name="Shape 305"/>
          <p:cNvSpPr txBox="1"/>
          <p:nvPr/>
        </p:nvSpPr>
        <p:spPr>
          <a:xfrm>
            <a:off x="167062" y="3709750"/>
            <a:ext cx="2104200" cy="529800"/>
          </a:xfrm>
          <a:prstGeom prst="rect">
            <a:avLst/>
          </a:prstGeom>
          <a:noFill/>
          <a:ln>
            <a:noFill/>
          </a:ln>
        </p:spPr>
        <p:txBody>
          <a:bodyPr anchorCtr="0" anchor="t" bIns="91425" lIns="91425" rIns="91425" tIns="91425">
            <a:noAutofit/>
          </a:bodyPr>
          <a:lstStyle/>
          <a:p>
            <a:pPr lvl="0" rtl="0" algn="ctr">
              <a:spcBef>
                <a:spcPts val="0"/>
              </a:spcBef>
              <a:buNone/>
            </a:pPr>
            <a:r>
              <a:rPr b="1" lang="en" sz="3400">
                <a:solidFill>
                  <a:srgbClr val="FFFFFF"/>
                </a:solidFill>
                <a:latin typeface="Consolas"/>
                <a:ea typeface="Consolas"/>
                <a:cs typeface="Consolas"/>
                <a:sym typeface="Consolas"/>
              </a:rPr>
              <a:t>SEED</a:t>
            </a:r>
          </a:p>
        </p:txBody>
      </p:sp>
      <p:sp>
        <p:nvSpPr>
          <p:cNvPr id="306" name="Shape 306"/>
          <p:cNvSpPr txBox="1"/>
          <p:nvPr/>
        </p:nvSpPr>
        <p:spPr>
          <a:xfrm>
            <a:off x="2401937" y="3709750"/>
            <a:ext cx="2104200" cy="529800"/>
          </a:xfrm>
          <a:prstGeom prst="rect">
            <a:avLst/>
          </a:prstGeom>
          <a:noFill/>
          <a:ln>
            <a:noFill/>
          </a:ln>
        </p:spPr>
        <p:txBody>
          <a:bodyPr anchorCtr="0" anchor="t" bIns="91425" lIns="91425" rIns="91425" tIns="91425">
            <a:noAutofit/>
          </a:bodyPr>
          <a:lstStyle/>
          <a:p>
            <a:pPr lvl="0" rtl="0" algn="ctr">
              <a:spcBef>
                <a:spcPts val="0"/>
              </a:spcBef>
              <a:buNone/>
            </a:pPr>
            <a:r>
              <a:rPr b="1" lang="en" sz="3400">
                <a:solidFill>
                  <a:srgbClr val="FFFFFF"/>
                </a:solidFill>
                <a:latin typeface="Consolas"/>
                <a:ea typeface="Consolas"/>
                <a:cs typeface="Consolas"/>
                <a:sym typeface="Consolas"/>
              </a:rPr>
              <a:t>SHOOT</a:t>
            </a:r>
          </a:p>
        </p:txBody>
      </p:sp>
      <p:sp>
        <p:nvSpPr>
          <p:cNvPr id="307" name="Shape 307"/>
          <p:cNvSpPr txBox="1"/>
          <p:nvPr/>
        </p:nvSpPr>
        <p:spPr>
          <a:xfrm>
            <a:off x="4636812" y="3709750"/>
            <a:ext cx="2104200" cy="529800"/>
          </a:xfrm>
          <a:prstGeom prst="rect">
            <a:avLst/>
          </a:prstGeom>
          <a:noFill/>
          <a:ln>
            <a:noFill/>
          </a:ln>
        </p:spPr>
        <p:txBody>
          <a:bodyPr anchorCtr="0" anchor="t" bIns="91425" lIns="91425" rIns="91425" tIns="91425">
            <a:noAutofit/>
          </a:bodyPr>
          <a:lstStyle/>
          <a:p>
            <a:pPr lvl="0" rtl="0" algn="ctr">
              <a:spcBef>
                <a:spcPts val="0"/>
              </a:spcBef>
              <a:buNone/>
            </a:pPr>
            <a:r>
              <a:rPr b="1" lang="en" sz="3400">
                <a:solidFill>
                  <a:srgbClr val="FFFFFF"/>
                </a:solidFill>
                <a:latin typeface="Consolas"/>
                <a:ea typeface="Consolas"/>
                <a:cs typeface="Consolas"/>
                <a:sym typeface="Consolas"/>
              </a:rPr>
              <a:t>SAPLING</a:t>
            </a:r>
          </a:p>
        </p:txBody>
      </p:sp>
      <p:sp>
        <p:nvSpPr>
          <p:cNvPr id="308" name="Shape 308"/>
          <p:cNvSpPr txBox="1"/>
          <p:nvPr/>
        </p:nvSpPr>
        <p:spPr>
          <a:xfrm>
            <a:off x="6872712" y="3709750"/>
            <a:ext cx="2104200" cy="529800"/>
          </a:xfrm>
          <a:prstGeom prst="rect">
            <a:avLst/>
          </a:prstGeom>
          <a:noFill/>
          <a:ln>
            <a:noFill/>
          </a:ln>
        </p:spPr>
        <p:txBody>
          <a:bodyPr anchorCtr="0" anchor="t" bIns="91425" lIns="91425" rIns="91425" tIns="91425">
            <a:noAutofit/>
          </a:bodyPr>
          <a:lstStyle/>
          <a:p>
            <a:pPr lvl="0" rtl="0" algn="ctr">
              <a:spcBef>
                <a:spcPts val="0"/>
              </a:spcBef>
              <a:buNone/>
            </a:pPr>
            <a:r>
              <a:rPr b="1" lang="en" sz="3400">
                <a:solidFill>
                  <a:srgbClr val="FFFFFF"/>
                </a:solidFill>
                <a:latin typeface="Consolas"/>
                <a:ea typeface="Consolas"/>
                <a:cs typeface="Consolas"/>
                <a:sym typeface="Consolas"/>
              </a:rPr>
              <a:t>TREE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5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302"/>
                                        </p:tgtEl>
                                        <p:attrNameLst>
                                          <p:attrName>style.visibility</p:attrName>
                                        </p:attrNameLst>
                                      </p:cBhvr>
                                      <p:to>
                                        <p:strVal val="visible"/>
                                      </p:to>
                                    </p:set>
                                    <p:animEffect filter="fade" transition="in">
                                      <p:cBhvr>
                                        <p:cTn dur="500"/>
                                        <p:tgtEl>
                                          <p:spTgt spid="302"/>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500"/>
                                        <p:tgtEl>
                                          <p:spTgt spid="301"/>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pic>
        <p:nvPicPr>
          <p:cNvPr descr="layout-2017-08-28-174636.png" id="313" name="Shape 313"/>
          <p:cNvPicPr preferRelativeResize="0"/>
          <p:nvPr/>
        </p:nvPicPr>
        <p:blipFill rotWithShape="1">
          <a:blip r:embed="rId3">
            <a:alphaModFix/>
          </a:blip>
          <a:srcRect b="0" l="0" r="0" t="744"/>
          <a:stretch/>
        </p:blipFill>
        <p:spPr>
          <a:xfrm>
            <a:off x="2958875" y="126825"/>
            <a:ext cx="3257174" cy="4889876"/>
          </a:xfrm>
          <a:prstGeom prst="rect">
            <a:avLst/>
          </a:prstGeom>
          <a:noFill/>
          <a:ln>
            <a:noFill/>
          </a:ln>
        </p:spPr>
      </p:pic>
      <p:sp>
        <p:nvSpPr>
          <p:cNvPr id="314" name="Shape 314"/>
          <p:cNvSpPr txBox="1"/>
          <p:nvPr/>
        </p:nvSpPr>
        <p:spPr>
          <a:xfrm>
            <a:off x="1274675" y="3127675"/>
            <a:ext cx="1394700" cy="585300"/>
          </a:xfrm>
          <a:prstGeom prst="rect">
            <a:avLst/>
          </a:prstGeom>
          <a:noFill/>
          <a:ln>
            <a:noFill/>
          </a:ln>
        </p:spPr>
        <p:txBody>
          <a:bodyPr anchorCtr="0" anchor="t" bIns="91425" lIns="91425" rIns="91425" tIns="91425">
            <a:noAutofit/>
          </a:bodyPr>
          <a:lstStyle/>
          <a:p>
            <a:pPr lvl="0">
              <a:spcBef>
                <a:spcPts val="0"/>
              </a:spcBef>
              <a:buNone/>
            </a:pPr>
            <a:r>
              <a:rPr b="1" lang="en" sz="2400">
                <a:solidFill>
                  <a:srgbClr val="8BC34A"/>
                </a:solidFill>
                <a:latin typeface="Consolas"/>
                <a:ea typeface="Consolas"/>
                <a:cs typeface="Consolas"/>
                <a:sym typeface="Consolas"/>
              </a:rPr>
              <a:t>Growth</a:t>
            </a:r>
          </a:p>
        </p:txBody>
      </p:sp>
      <p:sp>
        <p:nvSpPr>
          <p:cNvPr id="315" name="Shape 315"/>
          <p:cNvSpPr txBox="1"/>
          <p:nvPr/>
        </p:nvSpPr>
        <p:spPr>
          <a:xfrm>
            <a:off x="6603525" y="3927450"/>
            <a:ext cx="1753200" cy="585300"/>
          </a:xfrm>
          <a:prstGeom prst="rect">
            <a:avLst/>
          </a:prstGeom>
          <a:noFill/>
          <a:ln>
            <a:noFill/>
          </a:ln>
        </p:spPr>
        <p:txBody>
          <a:bodyPr anchorCtr="0" anchor="t" bIns="91425" lIns="91425" rIns="91425" tIns="91425">
            <a:noAutofit/>
          </a:bodyPr>
          <a:lstStyle/>
          <a:p>
            <a:pPr lvl="0" rtl="0">
              <a:spcBef>
                <a:spcPts val="0"/>
              </a:spcBef>
              <a:buNone/>
            </a:pPr>
            <a:r>
              <a:rPr b="1" lang="en" sz="2400">
                <a:solidFill>
                  <a:srgbClr val="4AC3C3"/>
                </a:solidFill>
                <a:latin typeface="Consolas"/>
                <a:ea typeface="Consolas"/>
                <a:cs typeface="Consolas"/>
                <a:sym typeface="Consolas"/>
              </a:rPr>
              <a:t>Hydration</a:t>
            </a:r>
          </a:p>
        </p:txBody>
      </p:sp>
      <p:cxnSp>
        <p:nvCxnSpPr>
          <p:cNvPr id="316" name="Shape 316"/>
          <p:cNvCxnSpPr/>
          <p:nvPr/>
        </p:nvCxnSpPr>
        <p:spPr>
          <a:xfrm rot="10800000">
            <a:off x="2490775" y="3540175"/>
            <a:ext cx="766800" cy="172800"/>
          </a:xfrm>
          <a:prstGeom prst="straightConnector1">
            <a:avLst/>
          </a:prstGeom>
          <a:noFill/>
          <a:ln cap="flat" cmpd="sng" w="9525">
            <a:solidFill>
              <a:srgbClr val="FFFFFF"/>
            </a:solidFill>
            <a:prstDash val="solid"/>
            <a:round/>
            <a:headEnd len="lg" w="lg" type="none"/>
            <a:tailEnd len="lg" w="lg" type="none"/>
          </a:ln>
        </p:spPr>
      </p:cxnSp>
      <p:cxnSp>
        <p:nvCxnSpPr>
          <p:cNvPr id="317" name="Shape 317"/>
          <p:cNvCxnSpPr/>
          <p:nvPr/>
        </p:nvCxnSpPr>
        <p:spPr>
          <a:xfrm rot="10800000">
            <a:off x="5836725" y="4063200"/>
            <a:ext cx="766800" cy="149700"/>
          </a:xfrm>
          <a:prstGeom prst="straightConnector1">
            <a:avLst/>
          </a:prstGeom>
          <a:noFill/>
          <a:ln cap="flat" cmpd="sng" w="9525">
            <a:solidFill>
              <a:srgbClr val="FFFFFF"/>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400"/>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4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400"/>
                                        <p:tgtEl>
                                          <p:spTgt spid="3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1" name="Shape 321"/>
        <p:cNvGrpSpPr/>
        <p:nvPr/>
      </p:nvGrpSpPr>
      <p:grpSpPr>
        <a:xfrm>
          <a:off x="0" y="0"/>
          <a:ext cx="0" cy="0"/>
          <a:chOff x="0" y="0"/>
          <a:chExt cx="0" cy="0"/>
        </a:xfrm>
      </p:grpSpPr>
      <p:pic>
        <p:nvPicPr>
          <p:cNvPr descr="sun icon.png" id="322" name="Shape 322"/>
          <p:cNvPicPr preferRelativeResize="0"/>
          <p:nvPr/>
        </p:nvPicPr>
        <p:blipFill rotWithShape="1">
          <a:blip r:embed="rId3">
            <a:alphaModFix/>
          </a:blip>
          <a:srcRect b="0" l="0" r="0" t="0"/>
          <a:stretch/>
        </p:blipFill>
        <p:spPr>
          <a:xfrm>
            <a:off x="3538362" y="842037"/>
            <a:ext cx="2067274" cy="2067274"/>
          </a:xfrm>
          <a:prstGeom prst="rect">
            <a:avLst/>
          </a:prstGeom>
          <a:noFill/>
          <a:ln>
            <a:noFill/>
          </a:ln>
        </p:spPr>
      </p:pic>
      <p:sp>
        <p:nvSpPr>
          <p:cNvPr id="323" name="Shape 323"/>
          <p:cNvSpPr txBox="1"/>
          <p:nvPr/>
        </p:nvSpPr>
        <p:spPr>
          <a:xfrm>
            <a:off x="2729703" y="2909300"/>
            <a:ext cx="3684600" cy="529800"/>
          </a:xfrm>
          <a:prstGeom prst="rect">
            <a:avLst/>
          </a:prstGeom>
          <a:noFill/>
          <a:ln>
            <a:noFill/>
          </a:ln>
        </p:spPr>
        <p:txBody>
          <a:bodyPr anchorCtr="0" anchor="t" bIns="91425" lIns="91425" rIns="91425" tIns="91425">
            <a:noAutofit/>
          </a:bodyPr>
          <a:lstStyle/>
          <a:p>
            <a:pPr lvl="0" rtl="0" algn="ctr">
              <a:spcBef>
                <a:spcPts val="0"/>
              </a:spcBef>
              <a:buNone/>
            </a:pPr>
            <a:r>
              <a:rPr b="1" lang="en" sz="6200">
                <a:solidFill>
                  <a:srgbClr val="8BC34A"/>
                </a:solidFill>
                <a:latin typeface="Consolas"/>
                <a:ea typeface="Consolas"/>
                <a:cs typeface="Consolas"/>
                <a:sym typeface="Consolas"/>
              </a:rPr>
              <a:t>MORNING</a:t>
            </a:r>
          </a:p>
          <a:p>
            <a:pPr lvl="0" rtl="0" algn="ctr">
              <a:spcBef>
                <a:spcPts val="0"/>
              </a:spcBef>
              <a:buNone/>
            </a:pPr>
            <a:r>
              <a:rPr b="1" lang="en" sz="3900">
                <a:solidFill>
                  <a:srgbClr val="FFFFFF"/>
                </a:solidFill>
                <a:latin typeface="Consolas"/>
                <a:ea typeface="Consolas"/>
                <a:cs typeface="Consolas"/>
                <a:sym typeface="Consolas"/>
              </a:rPr>
              <a:t>Reviews</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7" name="Shape 327"/>
        <p:cNvGrpSpPr/>
        <p:nvPr/>
      </p:nvGrpSpPr>
      <p:grpSpPr>
        <a:xfrm>
          <a:off x="0" y="0"/>
          <a:ext cx="0" cy="0"/>
          <a:chOff x="0" y="0"/>
          <a:chExt cx="0" cy="0"/>
        </a:xfrm>
      </p:grpSpPr>
      <p:pic>
        <p:nvPicPr>
          <p:cNvPr descr="todolist.png" id="328" name="Shape 328"/>
          <p:cNvPicPr preferRelativeResize="0"/>
          <p:nvPr/>
        </p:nvPicPr>
        <p:blipFill>
          <a:blip r:embed="rId3">
            <a:alphaModFix/>
          </a:blip>
          <a:stretch>
            <a:fillRect/>
          </a:stretch>
        </p:blipFill>
        <p:spPr>
          <a:xfrm>
            <a:off x="1069486" y="1214337"/>
            <a:ext cx="1444356" cy="1444376"/>
          </a:xfrm>
          <a:prstGeom prst="rect">
            <a:avLst/>
          </a:prstGeom>
          <a:noFill/>
          <a:ln>
            <a:noFill/>
          </a:ln>
        </p:spPr>
      </p:pic>
      <p:pic>
        <p:nvPicPr>
          <p:cNvPr descr="tree_slides_reference.png" id="329" name="Shape 329"/>
          <p:cNvPicPr preferRelativeResize="0"/>
          <p:nvPr/>
        </p:nvPicPr>
        <p:blipFill rotWithShape="1">
          <a:blip r:embed="rId4">
            <a:alphaModFix/>
          </a:blip>
          <a:srcRect b="10492" l="0" r="0" t="10500"/>
          <a:stretch/>
        </p:blipFill>
        <p:spPr>
          <a:xfrm>
            <a:off x="6521165" y="1214350"/>
            <a:ext cx="1828095" cy="1444350"/>
          </a:xfrm>
          <a:prstGeom prst="rect">
            <a:avLst/>
          </a:prstGeom>
          <a:noFill/>
          <a:ln>
            <a:noFill/>
          </a:ln>
        </p:spPr>
      </p:pic>
      <p:pic>
        <p:nvPicPr>
          <p:cNvPr id="330" name="Shape 330"/>
          <p:cNvPicPr preferRelativeResize="0"/>
          <p:nvPr/>
        </p:nvPicPr>
        <p:blipFill>
          <a:blip r:embed="rId5">
            <a:alphaModFix/>
          </a:blip>
          <a:stretch>
            <a:fillRect/>
          </a:stretch>
        </p:blipFill>
        <p:spPr>
          <a:xfrm>
            <a:off x="3846251" y="1197139"/>
            <a:ext cx="1464029" cy="1478819"/>
          </a:xfrm>
          <a:prstGeom prst="rect">
            <a:avLst/>
          </a:prstGeom>
          <a:noFill/>
          <a:ln>
            <a:noFill/>
          </a:ln>
        </p:spPr>
      </p:pic>
      <p:sp>
        <p:nvSpPr>
          <p:cNvPr id="331" name="Shape 331"/>
          <p:cNvSpPr txBox="1"/>
          <p:nvPr/>
        </p:nvSpPr>
        <p:spPr>
          <a:xfrm>
            <a:off x="3252537" y="2772762"/>
            <a:ext cx="2651400" cy="1173599"/>
          </a:xfrm>
          <a:prstGeom prst="rect">
            <a:avLst/>
          </a:prstGeom>
          <a:noFill/>
          <a:ln>
            <a:noFill/>
          </a:ln>
        </p:spPr>
        <p:txBody>
          <a:bodyPr anchorCtr="0" anchor="t" bIns="91425" lIns="91425" rIns="91425" tIns="91425">
            <a:noAutofit/>
          </a:bodyPr>
          <a:lstStyle/>
          <a:p>
            <a:pPr lvl="0" rtl="0" algn="ctr">
              <a:lnSpc>
                <a:spcPct val="100000"/>
              </a:lnSpc>
              <a:spcBef>
                <a:spcPts val="0"/>
              </a:spcBef>
              <a:buNone/>
            </a:pPr>
            <a:r>
              <a:rPr b="1" lang="en" sz="3800">
                <a:solidFill>
                  <a:srgbClr val="8BC34A"/>
                </a:solidFill>
                <a:latin typeface="Consolas"/>
                <a:ea typeface="Consolas"/>
                <a:cs typeface="Consolas"/>
                <a:sym typeface="Consolas"/>
              </a:rPr>
              <a:t>EVENTS</a:t>
            </a:r>
          </a:p>
          <a:p>
            <a:pPr lvl="0" rtl="0" algn="ctr">
              <a:lnSpc>
                <a:spcPct val="100000"/>
              </a:lnSpc>
              <a:spcBef>
                <a:spcPts val="0"/>
              </a:spcBef>
              <a:buNone/>
            </a:pPr>
            <a:r>
              <a:rPr b="1" lang="en" sz="2300">
                <a:solidFill>
                  <a:srgbClr val="FFFFFF"/>
                </a:solidFill>
                <a:latin typeface="Consolas"/>
                <a:ea typeface="Consolas"/>
                <a:cs typeface="Consolas"/>
                <a:sym typeface="Consolas"/>
              </a:rPr>
              <a:t>Overview</a:t>
            </a:r>
          </a:p>
        </p:txBody>
      </p:sp>
      <p:sp>
        <p:nvSpPr>
          <p:cNvPr id="332" name="Shape 332"/>
          <p:cNvSpPr txBox="1"/>
          <p:nvPr/>
        </p:nvSpPr>
        <p:spPr>
          <a:xfrm>
            <a:off x="343262" y="2772764"/>
            <a:ext cx="2896800" cy="1173600"/>
          </a:xfrm>
          <a:prstGeom prst="rect">
            <a:avLst/>
          </a:prstGeom>
          <a:noFill/>
          <a:ln>
            <a:noFill/>
          </a:ln>
        </p:spPr>
        <p:txBody>
          <a:bodyPr anchorCtr="0" anchor="t" bIns="91425" lIns="91425" rIns="91425" tIns="91425">
            <a:noAutofit/>
          </a:bodyPr>
          <a:lstStyle/>
          <a:p>
            <a:pPr lvl="0" rtl="0" algn="ctr">
              <a:spcBef>
                <a:spcPts val="0"/>
              </a:spcBef>
              <a:buNone/>
            </a:pPr>
            <a:r>
              <a:rPr b="1" lang="en" sz="3500">
                <a:solidFill>
                  <a:srgbClr val="8BC34A"/>
                </a:solidFill>
                <a:latin typeface="Consolas"/>
                <a:ea typeface="Consolas"/>
                <a:cs typeface="Consolas"/>
                <a:sym typeface="Consolas"/>
              </a:rPr>
              <a:t>TASKS</a:t>
            </a:r>
          </a:p>
          <a:p>
            <a:pPr lvl="0" rtl="0" algn="ctr">
              <a:spcBef>
                <a:spcPts val="0"/>
              </a:spcBef>
              <a:buNone/>
            </a:pPr>
            <a:r>
              <a:rPr b="1" lang="en" sz="1800">
                <a:solidFill>
                  <a:srgbClr val="FFFFFF"/>
                </a:solidFill>
                <a:latin typeface="Consolas"/>
                <a:ea typeface="Consolas"/>
                <a:cs typeface="Consolas"/>
                <a:sym typeface="Consolas"/>
              </a:rPr>
              <a:t>Overview</a:t>
            </a:r>
          </a:p>
        </p:txBody>
      </p:sp>
      <p:sp>
        <p:nvSpPr>
          <p:cNvPr id="333" name="Shape 333"/>
          <p:cNvSpPr txBox="1"/>
          <p:nvPr/>
        </p:nvSpPr>
        <p:spPr>
          <a:xfrm>
            <a:off x="5903937" y="2772761"/>
            <a:ext cx="2896800" cy="1173600"/>
          </a:xfrm>
          <a:prstGeom prst="rect">
            <a:avLst/>
          </a:prstGeom>
          <a:noFill/>
          <a:ln>
            <a:noFill/>
          </a:ln>
        </p:spPr>
        <p:txBody>
          <a:bodyPr anchorCtr="0" anchor="t" bIns="91425" lIns="91425" rIns="91425" tIns="91425">
            <a:noAutofit/>
          </a:bodyPr>
          <a:lstStyle/>
          <a:p>
            <a:pPr lvl="0" rtl="0" algn="ctr">
              <a:spcBef>
                <a:spcPts val="0"/>
              </a:spcBef>
              <a:buNone/>
            </a:pPr>
            <a:r>
              <a:rPr b="1" lang="en" sz="3800">
                <a:solidFill>
                  <a:srgbClr val="8BC34A"/>
                </a:solidFill>
                <a:latin typeface="Consolas"/>
                <a:ea typeface="Consolas"/>
                <a:cs typeface="Consolas"/>
                <a:sym typeface="Consolas"/>
              </a:rPr>
              <a:t>TREE</a:t>
            </a:r>
          </a:p>
          <a:p>
            <a:pPr lvl="0" rtl="0" algn="ctr">
              <a:spcBef>
                <a:spcPts val="0"/>
              </a:spcBef>
              <a:buNone/>
            </a:pPr>
            <a:r>
              <a:rPr b="1" lang="en" sz="2100">
                <a:solidFill>
                  <a:schemeClr val="lt1"/>
                </a:solidFill>
                <a:latin typeface="Consolas"/>
                <a:ea typeface="Consolas"/>
                <a:cs typeface="Consolas"/>
                <a:sym typeface="Consolas"/>
              </a:rPr>
              <a:t>Analysis</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7" name="Shape 337"/>
        <p:cNvGrpSpPr/>
        <p:nvPr/>
      </p:nvGrpSpPr>
      <p:grpSpPr>
        <a:xfrm>
          <a:off x="0" y="0"/>
          <a:ext cx="0" cy="0"/>
          <a:chOff x="0" y="0"/>
          <a:chExt cx="0" cy="0"/>
        </a:xfrm>
      </p:grpSpPr>
      <p:pic>
        <p:nvPicPr>
          <p:cNvPr id="338" name="Shape 338"/>
          <p:cNvPicPr preferRelativeResize="0"/>
          <p:nvPr/>
        </p:nvPicPr>
        <p:blipFill rotWithShape="1">
          <a:blip r:embed="rId3">
            <a:alphaModFix/>
          </a:blip>
          <a:srcRect b="0" l="0" r="0" t="3762"/>
          <a:stretch/>
        </p:blipFill>
        <p:spPr>
          <a:xfrm>
            <a:off x="6281225" y="152400"/>
            <a:ext cx="2720450" cy="4838701"/>
          </a:xfrm>
          <a:prstGeom prst="rect">
            <a:avLst/>
          </a:prstGeom>
          <a:noFill/>
          <a:ln>
            <a:noFill/>
          </a:ln>
        </p:spPr>
      </p:pic>
      <p:pic>
        <p:nvPicPr>
          <p:cNvPr id="339" name="Shape 339"/>
          <p:cNvPicPr preferRelativeResize="0"/>
          <p:nvPr/>
        </p:nvPicPr>
        <p:blipFill>
          <a:blip r:embed="rId4">
            <a:alphaModFix/>
          </a:blip>
          <a:stretch>
            <a:fillRect/>
          </a:stretch>
        </p:blipFill>
        <p:spPr>
          <a:xfrm>
            <a:off x="152400" y="152400"/>
            <a:ext cx="2720443" cy="4838697"/>
          </a:xfrm>
          <a:prstGeom prst="rect">
            <a:avLst/>
          </a:prstGeom>
          <a:noFill/>
          <a:ln>
            <a:noFill/>
          </a:ln>
        </p:spPr>
      </p:pic>
      <p:pic>
        <p:nvPicPr>
          <p:cNvPr id="340" name="Shape 340"/>
          <p:cNvPicPr preferRelativeResize="0"/>
          <p:nvPr/>
        </p:nvPicPr>
        <p:blipFill rotWithShape="1">
          <a:blip r:embed="rId5">
            <a:alphaModFix/>
          </a:blip>
          <a:srcRect b="0" l="0" r="0" t="3762"/>
          <a:stretch/>
        </p:blipFill>
        <p:spPr>
          <a:xfrm>
            <a:off x="3211787" y="152400"/>
            <a:ext cx="2720425" cy="4838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par>
                          <p:cTn fill="hold">
                            <p:stCondLst>
                              <p:cond delay="500"/>
                            </p:stCondLst>
                            <p:childTnLst>
                              <p:par>
                                <p:cTn fill="hold" nodeType="after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1134775" y="2065350"/>
            <a:ext cx="8222100" cy="1012800"/>
          </a:xfrm>
          <a:prstGeom prst="rect">
            <a:avLst/>
          </a:prstGeom>
        </p:spPr>
        <p:txBody>
          <a:bodyPr anchorCtr="0" anchor="ctr" bIns="91425" lIns="91425" rIns="91425" tIns="91425">
            <a:noAutofit/>
          </a:bodyPr>
          <a:lstStyle/>
          <a:p>
            <a:pPr lvl="0">
              <a:spcBef>
                <a:spcPts val="0"/>
              </a:spcBef>
              <a:buNone/>
            </a:pPr>
            <a:r>
              <a:rPr b="1" lang="en"/>
              <a:t>Research</a:t>
            </a:r>
          </a:p>
        </p:txBody>
      </p:sp>
      <p:pic>
        <p:nvPicPr>
          <p:cNvPr descr="ic_launcher.png" id="215" name="Shape 215"/>
          <p:cNvPicPr preferRelativeResize="0"/>
          <p:nvPr/>
        </p:nvPicPr>
        <p:blipFill>
          <a:blip r:embed="rId3">
            <a:alphaModFix/>
          </a:blip>
          <a:stretch>
            <a:fillRect/>
          </a:stretch>
        </p:blipFill>
        <p:spPr>
          <a:xfrm>
            <a:off x="5094050" y="1060412"/>
            <a:ext cx="3022675" cy="3022675"/>
          </a:xfrm>
          <a:prstGeom prst="rect">
            <a:avLst/>
          </a:prstGeom>
          <a:noFill/>
          <a:ln>
            <a:noFill/>
          </a:ln>
        </p:spPr>
      </p:pic>
    </p:spTree>
  </p:cSld>
  <p:clrMapOvr>
    <a:masterClrMapping/>
  </p:clrMapOvr>
  <p:transition spd="slow">
    <p:push dir="r"/>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Shape 345"/>
          <p:cNvSpPr txBox="1"/>
          <p:nvPr>
            <p:ph type="title"/>
          </p:nvPr>
        </p:nvSpPr>
        <p:spPr>
          <a:xfrm>
            <a:off x="1104725" y="2065350"/>
            <a:ext cx="8222100" cy="1012800"/>
          </a:xfrm>
          <a:prstGeom prst="rect">
            <a:avLst/>
          </a:prstGeom>
        </p:spPr>
        <p:txBody>
          <a:bodyPr anchorCtr="0" anchor="ctr" bIns="91425" lIns="91425" rIns="91425" tIns="91425">
            <a:noAutofit/>
          </a:bodyPr>
          <a:lstStyle/>
          <a:p>
            <a:pPr lvl="0">
              <a:spcBef>
                <a:spcPts val="0"/>
              </a:spcBef>
              <a:buNone/>
            </a:pPr>
            <a:r>
              <a:rPr b="1" lang="en" sz="4800"/>
              <a:t>Live Demo</a:t>
            </a:r>
          </a:p>
        </p:txBody>
      </p:sp>
      <p:pic>
        <p:nvPicPr>
          <p:cNvPr descr="ic_launcher.png" id="346" name="Shape 346"/>
          <p:cNvPicPr preferRelativeResize="0"/>
          <p:nvPr/>
        </p:nvPicPr>
        <p:blipFill>
          <a:blip r:embed="rId3">
            <a:alphaModFix/>
          </a:blip>
          <a:stretch>
            <a:fillRect/>
          </a:stretch>
        </p:blipFill>
        <p:spPr>
          <a:xfrm>
            <a:off x="5094050" y="1060412"/>
            <a:ext cx="3022675" cy="30226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Shape 351"/>
          <p:cNvSpPr txBox="1"/>
          <p:nvPr/>
        </p:nvSpPr>
        <p:spPr>
          <a:xfrm>
            <a:off x="0" y="386500"/>
            <a:ext cx="9144000" cy="1456500"/>
          </a:xfrm>
          <a:prstGeom prst="rect">
            <a:avLst/>
          </a:prstGeom>
          <a:noFill/>
          <a:ln>
            <a:noFill/>
          </a:ln>
        </p:spPr>
        <p:txBody>
          <a:bodyPr anchorCtr="0" anchor="t" bIns="91425" lIns="91425" rIns="91425" tIns="91425">
            <a:noAutofit/>
          </a:bodyPr>
          <a:lstStyle/>
          <a:p>
            <a:pPr lvl="0" rtl="0" algn="ctr">
              <a:spcBef>
                <a:spcPts val="0"/>
              </a:spcBef>
              <a:buNone/>
            </a:pPr>
            <a:r>
              <a:rPr lang="en" sz="2400">
                <a:solidFill>
                  <a:srgbClr val="FFFFFF"/>
                </a:solidFill>
                <a:latin typeface="Consolas"/>
                <a:ea typeface="Consolas"/>
                <a:cs typeface="Consolas"/>
                <a:sym typeface="Consolas"/>
              </a:rPr>
              <a:t>Was</a:t>
            </a:r>
            <a:r>
              <a:rPr lang="en" sz="2400">
                <a:solidFill>
                  <a:srgbClr val="FFFFFF"/>
                </a:solidFill>
                <a:latin typeface="Consolas"/>
                <a:ea typeface="Consolas"/>
                <a:cs typeface="Consolas"/>
                <a:sym typeface="Consolas"/>
              </a:rPr>
              <a:t> knowing how much </a:t>
            </a:r>
            <a:r>
              <a:rPr lang="en" sz="2400">
                <a:solidFill>
                  <a:srgbClr val="8BC34A"/>
                </a:solidFill>
                <a:latin typeface="Consolas"/>
                <a:ea typeface="Consolas"/>
                <a:cs typeface="Consolas"/>
                <a:sym typeface="Consolas"/>
              </a:rPr>
              <a:t>free time</a:t>
            </a:r>
            <a:r>
              <a:rPr lang="en" sz="2400">
                <a:solidFill>
                  <a:srgbClr val="2196F3"/>
                </a:solidFill>
                <a:latin typeface="Consolas"/>
                <a:ea typeface="Consolas"/>
                <a:cs typeface="Consolas"/>
                <a:sym typeface="Consolas"/>
              </a:rPr>
              <a:t> </a:t>
            </a:r>
            <a:r>
              <a:rPr lang="en" sz="2400">
                <a:solidFill>
                  <a:srgbClr val="FFFFFF"/>
                </a:solidFill>
                <a:latin typeface="Consolas"/>
                <a:ea typeface="Consolas"/>
                <a:cs typeface="Consolas"/>
                <a:sym typeface="Consolas"/>
              </a:rPr>
              <a:t>you have</a:t>
            </a:r>
            <a:r>
              <a:rPr lang="en" sz="2400">
                <a:solidFill>
                  <a:srgbClr val="2196F3"/>
                </a:solidFill>
                <a:latin typeface="Consolas"/>
                <a:ea typeface="Consolas"/>
                <a:cs typeface="Consolas"/>
                <a:sym typeface="Consolas"/>
              </a:rPr>
              <a:t> </a:t>
            </a:r>
            <a:r>
              <a:rPr lang="en" sz="2400">
                <a:solidFill>
                  <a:srgbClr val="8BC34A"/>
                </a:solidFill>
                <a:latin typeface="Consolas"/>
                <a:ea typeface="Consolas"/>
                <a:cs typeface="Consolas"/>
                <a:sym typeface="Consolas"/>
              </a:rPr>
              <a:t>useful</a:t>
            </a:r>
            <a:r>
              <a:rPr lang="en" sz="2400">
                <a:solidFill>
                  <a:srgbClr val="FFFFFF"/>
                </a:solidFill>
                <a:latin typeface="Consolas"/>
                <a:ea typeface="Consolas"/>
                <a:cs typeface="Consolas"/>
                <a:sym typeface="Consolas"/>
              </a:rPr>
              <a:t>? </a:t>
            </a:r>
          </a:p>
        </p:txBody>
      </p:sp>
      <p:pic>
        <p:nvPicPr>
          <p:cNvPr id="352" name="Shape 352"/>
          <p:cNvPicPr preferRelativeResize="0"/>
          <p:nvPr/>
        </p:nvPicPr>
        <p:blipFill>
          <a:blip r:embed="rId3">
            <a:alphaModFix/>
          </a:blip>
          <a:stretch>
            <a:fillRect/>
          </a:stretch>
        </p:blipFill>
        <p:spPr>
          <a:xfrm>
            <a:off x="684974" y="1347975"/>
            <a:ext cx="7571925" cy="36614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6" name="Shape 356"/>
        <p:cNvGrpSpPr/>
        <p:nvPr/>
      </p:nvGrpSpPr>
      <p:grpSpPr>
        <a:xfrm>
          <a:off x="0" y="0"/>
          <a:ext cx="0" cy="0"/>
          <a:chOff x="0" y="0"/>
          <a:chExt cx="0" cy="0"/>
        </a:xfrm>
      </p:grpSpPr>
      <p:sp>
        <p:nvSpPr>
          <p:cNvPr id="357" name="Shape 357"/>
          <p:cNvSpPr txBox="1"/>
          <p:nvPr/>
        </p:nvSpPr>
        <p:spPr>
          <a:xfrm>
            <a:off x="569050" y="1101300"/>
            <a:ext cx="3322200" cy="2940900"/>
          </a:xfrm>
          <a:prstGeom prst="rect">
            <a:avLst/>
          </a:prstGeom>
          <a:noFill/>
          <a:ln>
            <a:noFill/>
          </a:ln>
        </p:spPr>
        <p:txBody>
          <a:bodyPr anchorCtr="0" anchor="t" bIns="91425" lIns="91425" rIns="91425" tIns="91425">
            <a:noAutofit/>
          </a:bodyPr>
          <a:lstStyle/>
          <a:p>
            <a:pPr lvl="0" rtl="0">
              <a:spcBef>
                <a:spcPts val="0"/>
              </a:spcBef>
              <a:buNone/>
            </a:pPr>
            <a:r>
              <a:rPr lang="en" sz="3600">
                <a:solidFill>
                  <a:srgbClr val="FFFFFF"/>
                </a:solidFill>
                <a:latin typeface="Consolas"/>
                <a:ea typeface="Consolas"/>
                <a:cs typeface="Consolas"/>
                <a:sym typeface="Consolas"/>
              </a:rPr>
              <a:t>Did</a:t>
            </a:r>
            <a:r>
              <a:rPr lang="en" sz="3600">
                <a:solidFill>
                  <a:srgbClr val="FFFFFF"/>
                </a:solidFill>
                <a:latin typeface="Consolas"/>
                <a:ea typeface="Consolas"/>
                <a:cs typeface="Consolas"/>
                <a:sym typeface="Consolas"/>
              </a:rPr>
              <a:t> you like </a:t>
            </a:r>
            <a:r>
              <a:rPr lang="en" sz="3600">
                <a:solidFill>
                  <a:srgbClr val="8BC34A"/>
                </a:solidFill>
                <a:latin typeface="Consolas"/>
                <a:ea typeface="Consolas"/>
                <a:cs typeface="Consolas"/>
                <a:sym typeface="Consolas"/>
              </a:rPr>
              <a:t>morning reviews </a:t>
            </a:r>
            <a:r>
              <a:rPr lang="en" sz="3600">
                <a:solidFill>
                  <a:srgbClr val="FFFFFF"/>
                </a:solidFill>
                <a:latin typeface="Consolas"/>
                <a:ea typeface="Consolas"/>
                <a:cs typeface="Consolas"/>
                <a:sym typeface="Consolas"/>
              </a:rPr>
              <a:t>to </a:t>
            </a:r>
            <a:r>
              <a:rPr lang="en" sz="3600">
                <a:solidFill>
                  <a:srgbClr val="8BC34A"/>
                </a:solidFill>
                <a:latin typeface="Consolas"/>
                <a:ea typeface="Consolas"/>
                <a:cs typeface="Consolas"/>
                <a:sym typeface="Consolas"/>
              </a:rPr>
              <a:t>jog your memory</a:t>
            </a:r>
            <a:r>
              <a:rPr lang="en" sz="3600">
                <a:solidFill>
                  <a:srgbClr val="FFFFFF"/>
                </a:solidFill>
                <a:latin typeface="Consolas"/>
                <a:ea typeface="Consolas"/>
                <a:cs typeface="Consolas"/>
                <a:sym typeface="Consolas"/>
              </a:rPr>
              <a:t>?</a:t>
            </a:r>
          </a:p>
        </p:txBody>
      </p:sp>
      <p:pic>
        <p:nvPicPr>
          <p:cNvPr id="358" name="Shape 358"/>
          <p:cNvPicPr preferRelativeResize="0"/>
          <p:nvPr/>
        </p:nvPicPr>
        <p:blipFill>
          <a:blip r:embed="rId3">
            <a:alphaModFix/>
          </a:blip>
          <a:stretch>
            <a:fillRect/>
          </a:stretch>
        </p:blipFill>
        <p:spPr>
          <a:xfrm>
            <a:off x="4177250" y="461925"/>
            <a:ext cx="4204299" cy="421964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2" name="Shape 362"/>
        <p:cNvGrpSpPr/>
        <p:nvPr/>
      </p:nvGrpSpPr>
      <p:grpSpPr>
        <a:xfrm>
          <a:off x="0" y="0"/>
          <a:ext cx="0" cy="0"/>
          <a:chOff x="0" y="0"/>
          <a:chExt cx="0" cy="0"/>
        </a:xfrm>
      </p:grpSpPr>
      <p:sp>
        <p:nvSpPr>
          <p:cNvPr id="363" name="Shape 363"/>
          <p:cNvSpPr txBox="1"/>
          <p:nvPr>
            <p:ph type="title"/>
          </p:nvPr>
        </p:nvSpPr>
        <p:spPr>
          <a:xfrm>
            <a:off x="3557550" y="877712"/>
            <a:ext cx="2028900" cy="340800"/>
          </a:xfrm>
          <a:prstGeom prst="rect">
            <a:avLst/>
          </a:prstGeom>
        </p:spPr>
        <p:txBody>
          <a:bodyPr anchorCtr="0" anchor="ctr" bIns="91425" lIns="91425" rIns="91425" tIns="91425">
            <a:noAutofit/>
          </a:bodyPr>
          <a:lstStyle/>
          <a:p>
            <a:pPr lvl="0" rtl="0">
              <a:spcBef>
                <a:spcPts val="0"/>
              </a:spcBef>
              <a:buNone/>
            </a:pPr>
            <a:r>
              <a:rPr b="1" lang="en" sz="2400"/>
              <a:t>Methodology</a:t>
            </a:r>
          </a:p>
        </p:txBody>
      </p:sp>
      <p:pic>
        <p:nvPicPr>
          <p:cNvPr descr="Image result for android studio icon" id="364" name="Shape 364"/>
          <p:cNvPicPr preferRelativeResize="0"/>
          <p:nvPr/>
        </p:nvPicPr>
        <p:blipFill>
          <a:blip r:embed="rId3">
            <a:alphaModFix/>
          </a:blip>
          <a:stretch>
            <a:fillRect/>
          </a:stretch>
        </p:blipFill>
        <p:spPr>
          <a:xfrm>
            <a:off x="3445706" y="1472687"/>
            <a:ext cx="2252600" cy="2252600"/>
          </a:xfrm>
          <a:prstGeom prst="rect">
            <a:avLst/>
          </a:prstGeom>
          <a:noFill/>
          <a:ln>
            <a:noFill/>
          </a:ln>
        </p:spPr>
      </p:pic>
      <p:sp>
        <p:nvSpPr>
          <p:cNvPr id="365" name="Shape 365"/>
          <p:cNvSpPr txBox="1"/>
          <p:nvPr>
            <p:ph type="title"/>
          </p:nvPr>
        </p:nvSpPr>
        <p:spPr>
          <a:xfrm>
            <a:off x="2949450" y="3790887"/>
            <a:ext cx="3245100" cy="474900"/>
          </a:xfrm>
          <a:prstGeom prst="rect">
            <a:avLst/>
          </a:prstGeom>
        </p:spPr>
        <p:txBody>
          <a:bodyPr anchorCtr="0" anchor="ctr" bIns="91425" lIns="91425" rIns="91425" tIns="91425">
            <a:noAutofit/>
          </a:bodyPr>
          <a:lstStyle/>
          <a:p>
            <a:pPr lvl="0" rtl="0">
              <a:spcBef>
                <a:spcPts val="0"/>
              </a:spcBef>
              <a:buNone/>
            </a:pPr>
            <a:r>
              <a:rPr b="1" lang="en" sz="3000"/>
              <a:t>Android Studio</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471900" y="738725"/>
            <a:ext cx="8222100" cy="767700"/>
          </a:xfrm>
          <a:prstGeom prst="rect">
            <a:avLst/>
          </a:prstGeom>
        </p:spPr>
        <p:txBody>
          <a:bodyPr anchorCtr="0" anchor="b" bIns="91425" lIns="91425" rIns="91425" tIns="91425">
            <a:noAutofit/>
          </a:bodyPr>
          <a:lstStyle/>
          <a:p>
            <a:pPr lvl="0">
              <a:spcBef>
                <a:spcPts val="0"/>
              </a:spcBef>
              <a:buNone/>
            </a:pPr>
            <a:r>
              <a:rPr lang="en"/>
              <a:t>Bibliography</a:t>
            </a:r>
          </a:p>
        </p:txBody>
      </p:sp>
      <p:sp>
        <p:nvSpPr>
          <p:cNvPr id="371" name="Shape 371"/>
          <p:cNvSpPr txBox="1"/>
          <p:nvPr>
            <p:ph idx="1" type="body"/>
          </p:nvPr>
        </p:nvSpPr>
        <p:spPr>
          <a:xfrm>
            <a:off x="471900" y="1919075"/>
            <a:ext cx="8222100" cy="3040800"/>
          </a:xfrm>
          <a:prstGeom prst="rect">
            <a:avLst/>
          </a:prstGeom>
        </p:spPr>
        <p:txBody>
          <a:bodyPr anchorCtr="0" anchor="t" bIns="91425" lIns="91425" rIns="91425" tIns="91425">
            <a:noAutofit/>
          </a:bodyPr>
          <a:lstStyle/>
          <a:p>
            <a:pPr indent="-292100" lvl="0" marL="457200" rtl="0">
              <a:spcBef>
                <a:spcPts val="0"/>
              </a:spcBef>
              <a:buSzPct val="100000"/>
              <a:buAutoNum type="arabicPeriod"/>
            </a:pPr>
            <a:r>
              <a:rPr lang="en" sz="1000"/>
              <a:t>GitHub. (2017, April 17). AigeStudio/WheelPicker. Retrieved August 16, 2017, from </a:t>
            </a:r>
            <a:r>
              <a:rPr lang="en" sz="1000" u="sng">
                <a:solidFill>
                  <a:schemeClr val="hlink"/>
                </a:solidFill>
                <a:hlinkClick r:id="rId3"/>
              </a:rPr>
              <a:t>https://github.com/AigeStudio/WheelPicker</a:t>
            </a:r>
            <a:r>
              <a:rPr lang="en" sz="1000"/>
              <a:t>. </a:t>
            </a:r>
          </a:p>
          <a:p>
            <a:pPr indent="-292100" lvl="0" marL="457200" rtl="0">
              <a:spcBef>
                <a:spcPts val="0"/>
              </a:spcBef>
              <a:buSzPct val="100000"/>
              <a:buAutoNum type="arabicPeriod"/>
            </a:pPr>
            <a:r>
              <a:rPr lang="en" sz="1000"/>
              <a:t>GitHub.</a:t>
            </a:r>
            <a:r>
              <a:rPr lang="en" sz="1000"/>
              <a:t> (2017, July 26). SundeepK/CompactCalendarView. Retrieved August 16, 2017, from </a:t>
            </a:r>
            <a:r>
              <a:rPr lang="en" sz="1000" u="sng">
                <a:solidFill>
                  <a:schemeClr val="hlink"/>
                </a:solidFill>
                <a:hlinkClick r:id="rId4"/>
              </a:rPr>
              <a:t>https://github.com/SundeepK/CompactCalendarView</a:t>
            </a:r>
            <a:r>
              <a:rPr lang="en" sz="1000"/>
              <a:t>.</a:t>
            </a:r>
          </a:p>
          <a:p>
            <a:pPr indent="-292100" lvl="0" marL="457200" rtl="0">
              <a:spcBef>
                <a:spcPts val="0"/>
              </a:spcBef>
              <a:buSzPct val="100000"/>
              <a:buAutoNum type="arabicPeriod"/>
            </a:pPr>
            <a:r>
              <a:rPr lang="en" sz="1000"/>
              <a:t>GitHub. (2017, June 15). Deano2390/MaterialShowcaseView. Retrieved August 16, 2017, from </a:t>
            </a:r>
            <a:r>
              <a:rPr lang="en" sz="1000" u="sng">
                <a:solidFill>
                  <a:schemeClr val="hlink"/>
                </a:solidFill>
                <a:hlinkClick r:id="rId5"/>
              </a:rPr>
              <a:t>https://github.com/deano2390/MaterialShowcaseView</a:t>
            </a:r>
            <a:r>
              <a:rPr lang="en" sz="1000"/>
              <a:t>.</a:t>
            </a:r>
          </a:p>
          <a:p>
            <a:pPr indent="-292100" lvl="0" marL="457200" rtl="0">
              <a:spcBef>
                <a:spcPts val="0"/>
              </a:spcBef>
              <a:buSzPct val="100000"/>
              <a:buAutoNum type="arabicPeriod"/>
            </a:pPr>
            <a:r>
              <a:rPr lang="en" sz="1000">
                <a:solidFill>
                  <a:schemeClr val="lt1"/>
                </a:solidFill>
              </a:rPr>
              <a:t>List. Modified from </a:t>
            </a:r>
            <a:r>
              <a:rPr lang="en" sz="1000" u="sng">
                <a:solidFill>
                  <a:schemeClr val="accent5"/>
                </a:solidFill>
                <a:hlinkClick r:id="rId6"/>
              </a:rPr>
              <a:t>https://icons8.com/web-app/4023/todo-list</a:t>
            </a:r>
            <a:r>
              <a:rPr lang="en" sz="1000">
                <a:solidFill>
                  <a:schemeClr val="lt1"/>
                </a:solidFill>
              </a:rPr>
              <a:t>. </a:t>
            </a:r>
          </a:p>
          <a:p>
            <a:pPr indent="-292100" lvl="0" marL="457200" rtl="0">
              <a:lnSpc>
                <a:spcPct val="100000"/>
              </a:lnSpc>
              <a:spcBef>
                <a:spcPts val="0"/>
              </a:spcBef>
              <a:spcAft>
                <a:spcPts val="0"/>
              </a:spcAft>
              <a:buSzPct val="100000"/>
              <a:buAutoNum type="arabicPeriod"/>
            </a:pPr>
            <a:r>
              <a:rPr lang="en" sz="1000">
                <a:solidFill>
                  <a:schemeClr val="lt1"/>
                </a:solidFill>
              </a:rPr>
              <a:t>Event. Retrieved from </a:t>
            </a:r>
            <a:r>
              <a:rPr lang="en" sz="1000" u="sng">
                <a:solidFill>
                  <a:schemeClr val="accent5"/>
                </a:solidFill>
                <a:hlinkClick r:id="rId7"/>
              </a:rPr>
              <a:t>https://material.io/icons/</a:t>
            </a:r>
            <a:r>
              <a:rPr lang="en" sz="1000">
                <a:solidFill>
                  <a:schemeClr val="lt1"/>
                </a:solidFill>
              </a:rPr>
              <a:t>.</a:t>
            </a:r>
          </a:p>
          <a:p>
            <a:pPr indent="-292100" lvl="0" marL="457200" rtl="0">
              <a:spcBef>
                <a:spcPts val="0"/>
              </a:spcBef>
              <a:buSzPct val="100000"/>
              <a:buAutoNum type="arabicPeriod"/>
            </a:pPr>
            <a:r>
              <a:rPr lang="en" sz="1000">
                <a:solidFill>
                  <a:schemeClr val="lt1"/>
                </a:solidFill>
              </a:rPr>
              <a:t>Dashboard. Retrieved from </a:t>
            </a:r>
            <a:r>
              <a:rPr lang="en" sz="1000" u="sng">
                <a:solidFill>
                  <a:schemeClr val="accent5"/>
                </a:solidFill>
                <a:hlinkClick r:id="rId8"/>
              </a:rPr>
              <a:t>https://raw.githubusercontent.com/google/material-design-icons/master/action/2x_web/ic_dashboard_white_48dp.png</a:t>
            </a:r>
            <a:r>
              <a:rPr lang="en" sz="1000">
                <a:solidFill>
                  <a:schemeClr val="lt1"/>
                </a:solidFill>
              </a:rPr>
              <a:t>. </a:t>
            </a:r>
          </a:p>
          <a:p>
            <a:pPr indent="-292100" lvl="0" marL="457200" rtl="0">
              <a:spcBef>
                <a:spcPts val="0"/>
              </a:spcBef>
              <a:buSzPct val="100000"/>
              <a:buAutoNum type="arabicPeriod"/>
            </a:pPr>
            <a:r>
              <a:rPr lang="en" sz="1000">
                <a:solidFill>
                  <a:schemeClr val="lt1"/>
                </a:solidFill>
              </a:rPr>
              <a:t>Search. Modified from </a:t>
            </a:r>
            <a:r>
              <a:rPr lang="en" sz="1000" u="sng">
                <a:solidFill>
                  <a:schemeClr val="accent5"/>
                </a:solidFill>
                <a:hlinkClick r:id="rId9"/>
              </a:rPr>
              <a:t>https://en.wikipedia.org/wiki/File:Vector_search_icon.svg</a:t>
            </a:r>
            <a:r>
              <a:rPr lang="en" sz="1000">
                <a:solidFill>
                  <a:schemeClr val="lt1"/>
                </a:solidFill>
              </a:rPr>
              <a:t>. </a:t>
            </a:r>
          </a:p>
          <a:p>
            <a:pPr indent="-292100" lvl="0" marL="457200" rtl="0">
              <a:spcBef>
                <a:spcPts val="0"/>
              </a:spcBef>
              <a:buSzPct val="100000"/>
              <a:buAutoNum type="arabicPeriod"/>
            </a:pPr>
            <a:r>
              <a:rPr lang="en" sz="1000">
                <a:solidFill>
                  <a:schemeClr val="lt1"/>
                </a:solidFill>
              </a:rPr>
              <a:t>Tree. Modified from </a:t>
            </a:r>
            <a:r>
              <a:rPr lang="en" sz="1000" u="sng">
                <a:solidFill>
                  <a:schemeClr val="accent5"/>
                </a:solidFill>
                <a:hlinkClick r:id="rId10"/>
              </a:rPr>
              <a:t>https://www.shareicon.net/tag/tree?s=glyph</a:t>
            </a:r>
            <a:r>
              <a:rPr lang="en" sz="1000">
                <a:solidFill>
                  <a:schemeClr val="lt1"/>
                </a:solidFill>
              </a:rPr>
              <a:t>.</a:t>
            </a:r>
          </a:p>
          <a:p>
            <a:pPr indent="-292100" lvl="0" marL="457200" rtl="0">
              <a:lnSpc>
                <a:spcPct val="100000"/>
              </a:lnSpc>
              <a:spcBef>
                <a:spcPts val="0"/>
              </a:spcBef>
              <a:spcAft>
                <a:spcPts val="0"/>
              </a:spcAft>
              <a:buClr>
                <a:schemeClr val="lt1"/>
              </a:buClr>
              <a:buSzPct val="100000"/>
              <a:buAutoNum type="arabicPeriod"/>
            </a:pPr>
            <a:r>
              <a:rPr lang="en" sz="1000">
                <a:solidFill>
                  <a:schemeClr val="lt1"/>
                </a:solidFill>
              </a:rPr>
              <a:t>Calvin Yang. (2016). </a:t>
            </a:r>
            <a:r>
              <a:rPr i="1" lang="en" sz="1000">
                <a:solidFill>
                  <a:schemeClr val="lt1"/>
                </a:solidFill>
              </a:rPr>
              <a:t>Tried-and-tested ways to prepare for year-end exams. </a:t>
            </a:r>
            <a:r>
              <a:rPr lang="en" sz="1000">
                <a:solidFill>
                  <a:schemeClr val="lt1"/>
                </a:solidFill>
              </a:rPr>
              <a:t>[On-Line]. Available: </a:t>
            </a:r>
            <a:r>
              <a:rPr lang="en" sz="1000" u="sng">
                <a:solidFill>
                  <a:schemeClr val="accent5"/>
                </a:solidFill>
                <a:hlinkClick r:id="rId11"/>
              </a:rPr>
              <a:t>http://www.straitstimes.com/singapore/education/tried-and-tested-ways-to-prepare-for-year-end-exams</a:t>
            </a:r>
            <a:r>
              <a:rPr lang="en" sz="1000">
                <a:solidFill>
                  <a:schemeClr val="lt1"/>
                </a:solidFill>
              </a:rPr>
              <a:t>. Retrieved 20 February 2017.</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Shape 376"/>
          <p:cNvSpPr txBox="1"/>
          <p:nvPr>
            <p:ph type="title"/>
          </p:nvPr>
        </p:nvSpPr>
        <p:spPr>
          <a:xfrm>
            <a:off x="471900" y="738725"/>
            <a:ext cx="8222100" cy="767700"/>
          </a:xfrm>
          <a:prstGeom prst="rect">
            <a:avLst/>
          </a:prstGeom>
        </p:spPr>
        <p:txBody>
          <a:bodyPr anchorCtr="0" anchor="b" bIns="91425" lIns="91425" rIns="91425" tIns="91425">
            <a:noAutofit/>
          </a:bodyPr>
          <a:lstStyle/>
          <a:p>
            <a:pPr lvl="0" rtl="0">
              <a:spcBef>
                <a:spcPts val="0"/>
              </a:spcBef>
              <a:buNone/>
            </a:pPr>
            <a:r>
              <a:rPr lang="en"/>
              <a:t>Bibliography (ctd)</a:t>
            </a:r>
          </a:p>
        </p:txBody>
      </p:sp>
      <p:sp>
        <p:nvSpPr>
          <p:cNvPr id="377" name="Shape 377"/>
          <p:cNvSpPr txBox="1"/>
          <p:nvPr>
            <p:ph idx="1" type="body"/>
          </p:nvPr>
        </p:nvSpPr>
        <p:spPr>
          <a:xfrm>
            <a:off x="471900" y="1919075"/>
            <a:ext cx="8222100" cy="3040800"/>
          </a:xfrm>
          <a:prstGeom prst="rect">
            <a:avLst/>
          </a:prstGeom>
        </p:spPr>
        <p:txBody>
          <a:bodyPr anchorCtr="0" anchor="t" bIns="91425" lIns="91425" rIns="91425" tIns="91425">
            <a:noAutofit/>
          </a:bodyPr>
          <a:lstStyle/>
          <a:p>
            <a:pPr indent="-292100" lvl="0" marL="457200" rtl="0">
              <a:lnSpc>
                <a:spcPct val="100000"/>
              </a:lnSpc>
              <a:spcBef>
                <a:spcPts val="0"/>
              </a:spcBef>
              <a:spcAft>
                <a:spcPts val="0"/>
              </a:spcAft>
              <a:buClr>
                <a:schemeClr val="lt1"/>
              </a:buClr>
              <a:buSzPct val="100000"/>
              <a:buAutoNum type="arabicPeriod"/>
            </a:pPr>
            <a:r>
              <a:rPr lang="en" sz="1000">
                <a:solidFill>
                  <a:schemeClr val="lt1"/>
                </a:solidFill>
              </a:rPr>
              <a:t>Cherif, Adams, Movahedzadeh, Martyn and Dunning. (2014). </a:t>
            </a:r>
            <a:r>
              <a:rPr i="1" lang="en" sz="1000">
                <a:solidFill>
                  <a:schemeClr val="lt1"/>
                </a:solidFill>
              </a:rPr>
              <a:t>Why do Students Fail? Faculty’s Perspective</a:t>
            </a:r>
            <a:r>
              <a:rPr lang="en" sz="1000">
                <a:solidFill>
                  <a:schemeClr val="lt1"/>
                </a:solidFill>
              </a:rPr>
              <a:t>. [On-Line]. Available: </a:t>
            </a:r>
            <a:r>
              <a:rPr lang="en" sz="1000" u="sng">
                <a:solidFill>
                  <a:schemeClr val="accent5"/>
                </a:solidFill>
                <a:hlinkClick r:id="rId3"/>
              </a:rPr>
              <a:t>http://cop.hlcommission.org/Learning-Environments/cherif.html</a:t>
            </a:r>
            <a:r>
              <a:rPr lang="en" sz="1000">
                <a:solidFill>
                  <a:schemeClr val="lt1"/>
                </a:solidFill>
              </a:rPr>
              <a:t>. Retrieved 6 March 2017.</a:t>
            </a:r>
          </a:p>
          <a:p>
            <a:pPr indent="-292100" lvl="0" marL="457200" rtl="0">
              <a:lnSpc>
                <a:spcPct val="100000"/>
              </a:lnSpc>
              <a:spcBef>
                <a:spcPts val="0"/>
              </a:spcBef>
              <a:spcAft>
                <a:spcPts val="0"/>
              </a:spcAft>
              <a:buClr>
                <a:schemeClr val="lt1"/>
              </a:buClr>
              <a:buSzPct val="100000"/>
              <a:buAutoNum type="arabicPeriod"/>
            </a:pPr>
            <a:r>
              <a:rPr lang="en" sz="1000">
                <a:solidFill>
                  <a:schemeClr val="lt1"/>
                </a:solidFill>
              </a:rPr>
              <a:t>The New Jersey Society for CPAs. (2016). </a:t>
            </a:r>
            <a:r>
              <a:rPr i="1" lang="en" sz="1000">
                <a:solidFill>
                  <a:schemeClr val="lt1"/>
                </a:solidFill>
              </a:rPr>
              <a:t>How to be Better at Time Management, and Good Reasons to Say No</a:t>
            </a:r>
            <a:r>
              <a:rPr lang="en" sz="1000">
                <a:solidFill>
                  <a:schemeClr val="lt1"/>
                </a:solidFill>
              </a:rPr>
              <a:t>. [On-Line]. Available: </a:t>
            </a:r>
            <a:r>
              <a:rPr lang="en" sz="1000" u="sng">
                <a:solidFill>
                  <a:schemeClr val="accent5"/>
                </a:solidFill>
                <a:hlinkClick r:id="rId4"/>
              </a:rPr>
              <a:t>https://www.njcpa.org/stay-informed/topics/article/2016/05/17/how-to-be-better-at-time-management-and-good-reasons-to-say-no</a:t>
            </a:r>
            <a:r>
              <a:rPr lang="en" sz="1000">
                <a:solidFill>
                  <a:schemeClr val="lt1"/>
                </a:solidFill>
              </a:rPr>
              <a:t>. Retrieved 6 March 2017.</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Shape 382"/>
          <p:cNvSpPr txBox="1"/>
          <p:nvPr>
            <p:ph type="title"/>
          </p:nvPr>
        </p:nvSpPr>
        <p:spPr>
          <a:xfrm>
            <a:off x="598450" y="2187900"/>
            <a:ext cx="8222100" cy="767700"/>
          </a:xfrm>
          <a:prstGeom prst="rect">
            <a:avLst/>
          </a:prstGeom>
        </p:spPr>
        <p:txBody>
          <a:bodyPr anchorCtr="0" anchor="b" bIns="91425" lIns="91425" rIns="91425" tIns="91425">
            <a:noAutofit/>
          </a:bodyPr>
          <a:lstStyle/>
          <a:p>
            <a:pPr lvl="0" rtl="0">
              <a:spcBef>
                <a:spcPts val="0"/>
              </a:spcBef>
              <a:buNone/>
            </a:pPr>
            <a:r>
              <a:rPr b="1" lang="en" sz="4800"/>
              <a:t>U.Plan()</a:t>
            </a:r>
          </a:p>
        </p:txBody>
      </p:sp>
      <p:pic>
        <p:nvPicPr>
          <p:cNvPr descr="ic_launcher.png" id="383" name="Shape 383"/>
          <p:cNvPicPr preferRelativeResize="0"/>
          <p:nvPr/>
        </p:nvPicPr>
        <p:blipFill>
          <a:blip r:embed="rId3">
            <a:alphaModFix/>
          </a:blip>
          <a:stretch>
            <a:fillRect/>
          </a:stretch>
        </p:blipFill>
        <p:spPr>
          <a:xfrm>
            <a:off x="5094050" y="1060412"/>
            <a:ext cx="3022675" cy="3022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Shape 220"/>
          <p:cNvSpPr txBox="1"/>
          <p:nvPr/>
        </p:nvSpPr>
        <p:spPr>
          <a:xfrm>
            <a:off x="450300" y="424975"/>
            <a:ext cx="8243400" cy="3962400"/>
          </a:xfrm>
          <a:prstGeom prst="rect">
            <a:avLst/>
          </a:prstGeom>
          <a:noFill/>
          <a:ln>
            <a:noFill/>
          </a:ln>
        </p:spPr>
        <p:txBody>
          <a:bodyPr anchorCtr="0" anchor="t" bIns="91425" lIns="91425" rIns="91425" tIns="91425">
            <a:noAutofit/>
          </a:bodyPr>
          <a:lstStyle/>
          <a:p>
            <a:pPr indent="457200" lvl="0" marL="0" algn="just">
              <a:spcBef>
                <a:spcPts val="0"/>
              </a:spcBef>
              <a:buNone/>
            </a:pPr>
            <a:r>
              <a:rPr i="1" lang="en" sz="2700">
                <a:solidFill>
                  <a:schemeClr val="lt1"/>
                </a:solidFill>
                <a:latin typeface="Consolas"/>
                <a:ea typeface="Consolas"/>
                <a:cs typeface="Consolas"/>
                <a:sym typeface="Consolas"/>
              </a:rPr>
              <a:t>Respondents saw </a:t>
            </a:r>
            <a:r>
              <a:rPr i="1" lang="en" sz="2700">
                <a:solidFill>
                  <a:srgbClr val="8BC34A"/>
                </a:solidFill>
                <a:latin typeface="Consolas"/>
                <a:ea typeface="Consolas"/>
                <a:cs typeface="Consolas"/>
                <a:sym typeface="Consolas"/>
              </a:rPr>
              <a:t>insufficient academic skills</a:t>
            </a:r>
            <a:r>
              <a:rPr i="1" lang="en" sz="2700">
                <a:solidFill>
                  <a:schemeClr val="lt1"/>
                </a:solidFill>
                <a:latin typeface="Consolas"/>
                <a:ea typeface="Consolas"/>
                <a:cs typeface="Consolas"/>
                <a:sym typeface="Consolas"/>
              </a:rPr>
              <a:t> as closely related to </a:t>
            </a:r>
            <a:r>
              <a:rPr i="1" lang="en" sz="2700">
                <a:solidFill>
                  <a:srgbClr val="8BC34A"/>
                </a:solidFill>
                <a:latin typeface="Consolas"/>
                <a:ea typeface="Consolas"/>
                <a:cs typeface="Consolas"/>
                <a:sym typeface="Consolas"/>
              </a:rPr>
              <a:t>lack of time management skills</a:t>
            </a:r>
            <a:r>
              <a:rPr i="1" lang="en" sz="2700">
                <a:solidFill>
                  <a:schemeClr val="lt1"/>
                </a:solidFill>
                <a:latin typeface="Consolas"/>
                <a:ea typeface="Consolas"/>
                <a:cs typeface="Consolas"/>
                <a:sym typeface="Consolas"/>
              </a:rPr>
              <a:t>, often mentioning the two in the same sentence.</a:t>
            </a:r>
          </a:p>
          <a:p>
            <a:pPr lvl="0" algn="just">
              <a:spcBef>
                <a:spcPts val="0"/>
              </a:spcBef>
              <a:buNone/>
            </a:pPr>
            <a:r>
              <a:t/>
            </a:r>
            <a:endParaRPr i="1" sz="2700">
              <a:solidFill>
                <a:schemeClr val="lt1"/>
              </a:solidFill>
              <a:latin typeface="Consolas"/>
              <a:ea typeface="Consolas"/>
              <a:cs typeface="Consolas"/>
              <a:sym typeface="Consolas"/>
            </a:endParaRPr>
          </a:p>
          <a:p>
            <a:pPr indent="457200" lvl="0" rtl="0" algn="just">
              <a:spcBef>
                <a:spcPts val="0"/>
              </a:spcBef>
              <a:buNone/>
            </a:pPr>
            <a:r>
              <a:rPr i="1" lang="en" sz="2700">
                <a:solidFill>
                  <a:schemeClr val="lt1"/>
                </a:solidFill>
                <a:latin typeface="Consolas"/>
                <a:ea typeface="Consolas"/>
                <a:cs typeface="Consolas"/>
                <a:sym typeface="Consolas"/>
              </a:rPr>
              <a:t>As a separate subcategory, </a:t>
            </a:r>
            <a:r>
              <a:rPr i="1" lang="en" sz="2700">
                <a:solidFill>
                  <a:srgbClr val="8BC34A"/>
                </a:solidFill>
                <a:latin typeface="Consolas"/>
                <a:ea typeface="Consolas"/>
                <a:cs typeface="Consolas"/>
                <a:sym typeface="Consolas"/>
              </a:rPr>
              <a:t>poor time management</a:t>
            </a:r>
            <a:r>
              <a:rPr i="1" lang="en" sz="2700">
                <a:solidFill>
                  <a:schemeClr val="lt1"/>
                </a:solidFill>
                <a:latin typeface="Consolas"/>
                <a:ea typeface="Consolas"/>
                <a:cs typeface="Consolas"/>
                <a:sym typeface="Consolas"/>
              </a:rPr>
              <a:t> and organisational skills ranked second as a </a:t>
            </a:r>
            <a:r>
              <a:rPr i="1" lang="en" sz="2700">
                <a:solidFill>
                  <a:srgbClr val="8BC34A"/>
                </a:solidFill>
                <a:latin typeface="Consolas"/>
                <a:ea typeface="Consolas"/>
                <a:cs typeface="Consolas"/>
                <a:sym typeface="Consolas"/>
              </a:rPr>
              <a:t>major roadblock to student success</a:t>
            </a:r>
            <a:r>
              <a:rPr i="1" lang="en" sz="2700">
                <a:solidFill>
                  <a:schemeClr val="lt1"/>
                </a:solidFill>
                <a:latin typeface="Consolas"/>
                <a:ea typeface="Consolas"/>
                <a:cs typeface="Consolas"/>
                <a:sym typeface="Consolas"/>
              </a:rPr>
              <a:t>.</a:t>
            </a:r>
          </a:p>
        </p:txBody>
      </p:sp>
      <p:sp>
        <p:nvSpPr>
          <p:cNvPr id="221" name="Shape 221"/>
          <p:cNvSpPr txBox="1"/>
          <p:nvPr/>
        </p:nvSpPr>
        <p:spPr>
          <a:xfrm>
            <a:off x="450300" y="4509600"/>
            <a:ext cx="8243400" cy="633900"/>
          </a:xfrm>
          <a:prstGeom prst="rect">
            <a:avLst/>
          </a:prstGeom>
          <a:noFill/>
          <a:ln>
            <a:noFill/>
          </a:ln>
        </p:spPr>
        <p:txBody>
          <a:bodyPr anchorCtr="0" anchor="ctr" bIns="91425" lIns="91425" rIns="91425" tIns="91425">
            <a:noAutofit/>
          </a:bodyPr>
          <a:lstStyle/>
          <a:p>
            <a:pPr lvl="0" rtl="0" algn="just">
              <a:spcBef>
                <a:spcPts val="0"/>
              </a:spcBef>
              <a:buNone/>
            </a:pPr>
            <a:r>
              <a:rPr lang="en" sz="1000">
                <a:solidFill>
                  <a:schemeClr val="lt1"/>
                </a:solidFill>
                <a:latin typeface="Consolas"/>
                <a:ea typeface="Consolas"/>
                <a:cs typeface="Consolas"/>
                <a:sym typeface="Consolas"/>
              </a:rPr>
              <a:t>Cherif, Adams, Movahedzadeh, Martyn and Dunning. (2014). </a:t>
            </a:r>
            <a:r>
              <a:rPr i="1" lang="en" sz="1000">
                <a:solidFill>
                  <a:schemeClr val="lt1"/>
                </a:solidFill>
                <a:latin typeface="Consolas"/>
                <a:ea typeface="Consolas"/>
                <a:cs typeface="Consolas"/>
                <a:sym typeface="Consolas"/>
              </a:rPr>
              <a:t>Why do Students Fail? Faculty’s Perspective</a:t>
            </a:r>
            <a:r>
              <a:rPr lang="en" sz="1000">
                <a:solidFill>
                  <a:schemeClr val="lt1"/>
                </a:solidFill>
                <a:latin typeface="Consolas"/>
                <a:ea typeface="Consolas"/>
                <a:cs typeface="Consolas"/>
                <a:sym typeface="Consolas"/>
              </a:rPr>
              <a:t>. [On-Line]. Available: </a:t>
            </a:r>
            <a:r>
              <a:rPr lang="en" sz="1000" u="sng">
                <a:solidFill>
                  <a:schemeClr val="accent5"/>
                </a:solidFill>
                <a:latin typeface="Consolas"/>
                <a:ea typeface="Consolas"/>
                <a:cs typeface="Consolas"/>
                <a:sym typeface="Consolas"/>
                <a:hlinkClick r:id="rId3"/>
              </a:rPr>
              <a:t>http://cop.hlcommission.org/Learning-Environments/cherif.html</a:t>
            </a:r>
            <a:r>
              <a:rPr lang="en" sz="1000">
                <a:solidFill>
                  <a:schemeClr val="lt1"/>
                </a:solidFill>
                <a:latin typeface="Consolas"/>
                <a:ea typeface="Consolas"/>
                <a:cs typeface="Consolas"/>
                <a:sym typeface="Consolas"/>
              </a:rPr>
              <a:t>. Retrieved 6 March 2017.</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pic>
        <p:nvPicPr>
          <p:cNvPr descr="brain.png" id="226" name="Shape 226"/>
          <p:cNvPicPr preferRelativeResize="0"/>
          <p:nvPr/>
        </p:nvPicPr>
        <p:blipFill>
          <a:blip r:embed="rId3">
            <a:alphaModFix/>
          </a:blip>
          <a:stretch>
            <a:fillRect/>
          </a:stretch>
        </p:blipFill>
        <p:spPr>
          <a:xfrm>
            <a:off x="784950" y="1341287"/>
            <a:ext cx="1661975" cy="1661975"/>
          </a:xfrm>
          <a:prstGeom prst="rect">
            <a:avLst/>
          </a:prstGeom>
          <a:noFill/>
          <a:ln>
            <a:noFill/>
          </a:ln>
        </p:spPr>
      </p:pic>
      <p:sp>
        <p:nvSpPr>
          <p:cNvPr id="227" name="Shape 227"/>
          <p:cNvSpPr txBox="1"/>
          <p:nvPr/>
        </p:nvSpPr>
        <p:spPr>
          <a:xfrm>
            <a:off x="784937" y="3195950"/>
            <a:ext cx="1662000" cy="8559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rgbClr val="8BC34A"/>
                </a:solidFill>
                <a:latin typeface="Consolas"/>
                <a:ea typeface="Consolas"/>
                <a:cs typeface="Consolas"/>
                <a:sym typeface="Consolas"/>
              </a:rPr>
              <a:t>SMART</a:t>
            </a:r>
          </a:p>
          <a:p>
            <a:pPr lvl="0" rtl="0" algn="ctr">
              <a:spcBef>
                <a:spcPts val="0"/>
              </a:spcBef>
              <a:buNone/>
            </a:pPr>
            <a:r>
              <a:rPr b="1" lang="en" sz="1800">
                <a:solidFill>
                  <a:srgbClr val="FFFFFF"/>
                </a:solidFill>
                <a:latin typeface="Consolas"/>
                <a:ea typeface="Consolas"/>
                <a:cs typeface="Consolas"/>
                <a:sym typeface="Consolas"/>
              </a:rPr>
              <a:t>To Do List</a:t>
            </a:r>
          </a:p>
        </p:txBody>
      </p:sp>
      <p:pic>
        <p:nvPicPr>
          <p:cNvPr descr="Screenshot (34).png" id="228" name="Shape 228"/>
          <p:cNvPicPr preferRelativeResize="0"/>
          <p:nvPr/>
        </p:nvPicPr>
        <p:blipFill>
          <a:blip r:embed="rId4">
            <a:alphaModFix/>
          </a:blip>
          <a:stretch>
            <a:fillRect/>
          </a:stretch>
        </p:blipFill>
        <p:spPr>
          <a:xfrm>
            <a:off x="3741012" y="1383991"/>
            <a:ext cx="1661974" cy="1648908"/>
          </a:xfrm>
          <a:prstGeom prst="rect">
            <a:avLst/>
          </a:prstGeom>
          <a:noFill/>
          <a:ln>
            <a:noFill/>
          </a:ln>
        </p:spPr>
      </p:pic>
      <p:sp>
        <p:nvSpPr>
          <p:cNvPr id="229" name="Shape 229"/>
          <p:cNvSpPr txBox="1"/>
          <p:nvPr/>
        </p:nvSpPr>
        <p:spPr>
          <a:xfrm>
            <a:off x="3541350" y="3232125"/>
            <a:ext cx="2061300" cy="8559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rgbClr val="8BC34A"/>
                </a:solidFill>
                <a:latin typeface="Consolas"/>
                <a:ea typeface="Consolas"/>
                <a:cs typeface="Consolas"/>
                <a:sym typeface="Consolas"/>
              </a:rPr>
              <a:t>IMPROVE</a:t>
            </a:r>
          </a:p>
          <a:p>
            <a:pPr lvl="0" rtl="0" algn="ctr">
              <a:spcBef>
                <a:spcPts val="0"/>
              </a:spcBef>
              <a:buNone/>
            </a:pPr>
            <a:r>
              <a:rPr b="1" lang="en" sz="1700">
                <a:solidFill>
                  <a:srgbClr val="FFFFFF"/>
                </a:solidFill>
                <a:latin typeface="Consolas"/>
                <a:ea typeface="Consolas"/>
                <a:cs typeface="Consolas"/>
                <a:sym typeface="Consolas"/>
              </a:rPr>
              <a:t>Time Management</a:t>
            </a:r>
          </a:p>
        </p:txBody>
      </p:sp>
      <p:pic>
        <p:nvPicPr>
          <p:cNvPr descr="tick.png" id="230" name="Shape 230"/>
          <p:cNvPicPr preferRelativeResize="0"/>
          <p:nvPr/>
        </p:nvPicPr>
        <p:blipFill>
          <a:blip r:embed="rId5">
            <a:alphaModFix/>
          </a:blip>
          <a:stretch>
            <a:fillRect/>
          </a:stretch>
        </p:blipFill>
        <p:spPr>
          <a:xfrm>
            <a:off x="6677420" y="1383987"/>
            <a:ext cx="1661975" cy="1661975"/>
          </a:xfrm>
          <a:prstGeom prst="rect">
            <a:avLst/>
          </a:prstGeom>
          <a:noFill/>
          <a:ln>
            <a:noFill/>
          </a:ln>
        </p:spPr>
      </p:pic>
      <p:sp>
        <p:nvSpPr>
          <p:cNvPr id="231" name="Shape 231"/>
          <p:cNvSpPr txBox="1"/>
          <p:nvPr/>
        </p:nvSpPr>
        <p:spPr>
          <a:xfrm>
            <a:off x="6477750" y="3232125"/>
            <a:ext cx="2061300" cy="855900"/>
          </a:xfrm>
          <a:prstGeom prst="rect">
            <a:avLst/>
          </a:prstGeom>
          <a:noFill/>
          <a:ln>
            <a:noFill/>
          </a:ln>
        </p:spPr>
        <p:txBody>
          <a:bodyPr anchorCtr="0" anchor="t" bIns="91425" lIns="91425" rIns="91425" tIns="91425">
            <a:noAutofit/>
          </a:bodyPr>
          <a:lstStyle/>
          <a:p>
            <a:pPr lvl="0" rtl="0" algn="ctr">
              <a:spcBef>
                <a:spcPts val="0"/>
              </a:spcBef>
              <a:buNone/>
            </a:pPr>
            <a:r>
              <a:rPr b="1" lang="en" sz="3600">
                <a:solidFill>
                  <a:srgbClr val="8BC34A"/>
                </a:solidFill>
                <a:latin typeface="Consolas"/>
                <a:ea typeface="Consolas"/>
                <a:cs typeface="Consolas"/>
                <a:sym typeface="Consolas"/>
              </a:rPr>
              <a:t>BETTER</a:t>
            </a:r>
          </a:p>
          <a:p>
            <a:pPr lvl="0" rtl="0" algn="ctr">
              <a:spcBef>
                <a:spcPts val="0"/>
              </a:spcBef>
              <a:buNone/>
            </a:pPr>
            <a:r>
              <a:rPr b="1" lang="en" sz="1700">
                <a:solidFill>
                  <a:schemeClr val="lt1"/>
                </a:solidFill>
                <a:latin typeface="Consolas"/>
                <a:ea typeface="Consolas"/>
                <a:cs typeface="Consolas"/>
                <a:sym typeface="Consolas"/>
              </a:rPr>
              <a:t>Work Life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par>
                                <p:cTn fill="hold" nodeType="withEffect" presetClass="entr" presetID="10" presetSubtype="0">
                                  <p:stCondLst>
                                    <p:cond delay="0"/>
                                  </p:stCondLst>
                                  <p:childTnLst>
                                    <p:set>
                                      <p:cBhvr>
                                        <p:cTn dur="1" fill="hold">
                                          <p:stCondLst>
                                            <p:cond delay="0"/>
                                          </p:stCondLst>
                                        </p:cTn>
                                        <p:tgtEl>
                                          <p:spTgt spid="229"/>
                                        </p:tgtEl>
                                        <p:attrNameLst>
                                          <p:attrName>style.visibility</p:attrName>
                                        </p:attrNameLst>
                                      </p:cBhvr>
                                      <p:to>
                                        <p:strVal val="visible"/>
                                      </p:to>
                                    </p:set>
                                    <p:animEffect filter="fade" transition="in">
                                      <p:cBhvr>
                                        <p:cTn dur="1000"/>
                                        <p:tgtEl>
                                          <p:spTgt spid="2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gtEl>
                                        <p:attrNameLst>
                                          <p:attrName>style.visibility</p:attrName>
                                        </p:attrNameLst>
                                      </p:cBhvr>
                                      <p:to>
                                        <p:strVal val="visible"/>
                                      </p:to>
                                    </p:set>
                                    <p:animEffect filter="fade" transition="in">
                                      <p:cBhvr>
                                        <p:cTn dur="1000"/>
                                        <p:tgtEl>
                                          <p:spTgt spid="230"/>
                                        </p:tgtEl>
                                      </p:cBhvr>
                                    </p:animEffect>
                                  </p:childTnLst>
                                </p:cTn>
                              </p:par>
                              <p:par>
                                <p:cTn fill="hold" nodeType="withEffect" presetClass="entr" presetID="10" presetSubtype="0">
                                  <p:stCondLst>
                                    <p:cond delay="0"/>
                                  </p:stCondLst>
                                  <p:childTnLst>
                                    <p:set>
                                      <p:cBhvr>
                                        <p:cTn dur="1" fill="hold">
                                          <p:stCondLst>
                                            <p:cond delay="0"/>
                                          </p:stCondLst>
                                        </p:cTn>
                                        <p:tgtEl>
                                          <p:spTgt spid="231"/>
                                        </p:tgtEl>
                                        <p:attrNameLst>
                                          <p:attrName>style.visibility</p:attrName>
                                        </p:attrNameLst>
                                      </p:cBhvr>
                                      <p:to>
                                        <p:strVal val="visible"/>
                                      </p:to>
                                    </p:set>
                                    <p:animEffect filter="fade" transition="in">
                                      <p:cBhvr>
                                        <p:cTn dur="1000"/>
                                        <p:tgtEl>
                                          <p:spTgt spid="2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1103300" y="2065350"/>
            <a:ext cx="8222100" cy="1012800"/>
          </a:xfrm>
          <a:prstGeom prst="rect">
            <a:avLst/>
          </a:prstGeom>
        </p:spPr>
        <p:txBody>
          <a:bodyPr anchorCtr="0" anchor="ctr" bIns="91425" lIns="91425" rIns="91425" tIns="91425">
            <a:noAutofit/>
          </a:bodyPr>
          <a:lstStyle/>
          <a:p>
            <a:pPr lvl="0">
              <a:spcBef>
                <a:spcPts val="0"/>
              </a:spcBef>
              <a:buNone/>
            </a:pPr>
            <a:r>
              <a:rPr b="1" lang="en"/>
              <a:t>Features</a:t>
            </a:r>
          </a:p>
        </p:txBody>
      </p:sp>
      <p:pic>
        <p:nvPicPr>
          <p:cNvPr descr="ic_launcher.png" id="237" name="Shape 237"/>
          <p:cNvPicPr preferRelativeResize="0"/>
          <p:nvPr/>
        </p:nvPicPr>
        <p:blipFill>
          <a:blip r:embed="rId3">
            <a:alphaModFix/>
          </a:blip>
          <a:stretch>
            <a:fillRect/>
          </a:stretch>
        </p:blipFill>
        <p:spPr>
          <a:xfrm>
            <a:off x="5094050" y="1060412"/>
            <a:ext cx="3022675" cy="30226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Shape 242"/>
          <p:cNvSpPr txBox="1"/>
          <p:nvPr/>
        </p:nvSpPr>
        <p:spPr>
          <a:xfrm>
            <a:off x="1428375" y="3909600"/>
            <a:ext cx="3862800" cy="450600"/>
          </a:xfrm>
          <a:prstGeom prst="rect">
            <a:avLst/>
          </a:prstGeom>
          <a:noFill/>
          <a:ln>
            <a:noFill/>
          </a:ln>
        </p:spPr>
        <p:txBody>
          <a:bodyPr anchorCtr="0" anchor="t" bIns="91425" lIns="91425" rIns="91425" tIns="91425">
            <a:noAutofit/>
          </a:bodyPr>
          <a:lstStyle/>
          <a:p>
            <a:pPr lvl="0">
              <a:spcBef>
                <a:spcPts val="0"/>
              </a:spcBef>
              <a:buNone/>
            </a:pPr>
            <a:r>
              <a:t/>
            </a:r>
            <a:endParaRPr/>
          </a:p>
        </p:txBody>
      </p:sp>
      <p:pic>
        <p:nvPicPr>
          <p:cNvPr descr="todolist.png" id="243" name="Shape 243"/>
          <p:cNvPicPr preferRelativeResize="0"/>
          <p:nvPr/>
        </p:nvPicPr>
        <p:blipFill>
          <a:blip r:embed="rId3">
            <a:alphaModFix/>
          </a:blip>
          <a:stretch>
            <a:fillRect/>
          </a:stretch>
        </p:blipFill>
        <p:spPr>
          <a:xfrm>
            <a:off x="3129324" y="476308"/>
            <a:ext cx="2885344" cy="2885376"/>
          </a:xfrm>
          <a:prstGeom prst="rect">
            <a:avLst/>
          </a:prstGeom>
          <a:noFill/>
          <a:ln>
            <a:noFill/>
          </a:ln>
        </p:spPr>
      </p:pic>
      <p:sp>
        <p:nvSpPr>
          <p:cNvPr id="244" name="Shape 244"/>
          <p:cNvSpPr txBox="1"/>
          <p:nvPr/>
        </p:nvSpPr>
        <p:spPr>
          <a:xfrm>
            <a:off x="3123600" y="3108062"/>
            <a:ext cx="2896800" cy="529800"/>
          </a:xfrm>
          <a:prstGeom prst="rect">
            <a:avLst/>
          </a:prstGeom>
          <a:noFill/>
          <a:ln>
            <a:noFill/>
          </a:ln>
        </p:spPr>
        <p:txBody>
          <a:bodyPr anchorCtr="0" anchor="t" bIns="91425" lIns="91425" rIns="91425" tIns="91425">
            <a:noAutofit/>
          </a:bodyPr>
          <a:lstStyle/>
          <a:p>
            <a:pPr lvl="0" algn="ctr">
              <a:spcBef>
                <a:spcPts val="0"/>
              </a:spcBef>
              <a:buNone/>
            </a:pPr>
            <a:r>
              <a:rPr b="1" lang="en" sz="6200">
                <a:solidFill>
                  <a:srgbClr val="8BC34A"/>
                </a:solidFill>
                <a:latin typeface="Consolas"/>
                <a:ea typeface="Consolas"/>
                <a:cs typeface="Consolas"/>
                <a:sym typeface="Consolas"/>
              </a:rPr>
              <a:t>SMART</a:t>
            </a:r>
          </a:p>
          <a:p>
            <a:pPr lvl="0" rtl="0" algn="ctr">
              <a:spcBef>
                <a:spcPts val="0"/>
              </a:spcBef>
              <a:buNone/>
            </a:pPr>
            <a:r>
              <a:rPr b="1" lang="en" sz="3000">
                <a:solidFill>
                  <a:srgbClr val="FFFFFF"/>
                </a:solidFill>
                <a:latin typeface="Consolas"/>
                <a:ea typeface="Consolas"/>
                <a:cs typeface="Consolas"/>
                <a:sym typeface="Consolas"/>
              </a:rPr>
              <a:t>To Do List</a:t>
            </a:r>
          </a:p>
        </p:txBody>
      </p:sp>
      <p:pic>
        <p:nvPicPr>
          <p:cNvPr id="245" name="Shape 245"/>
          <p:cNvPicPr preferRelativeResize="0"/>
          <p:nvPr/>
        </p:nvPicPr>
        <p:blipFill rotWithShape="1">
          <a:blip r:embed="rId4">
            <a:alphaModFix/>
          </a:blip>
          <a:srcRect b="0" l="0" r="0" t="3975"/>
          <a:stretch/>
        </p:blipFill>
        <p:spPr>
          <a:xfrm>
            <a:off x="3211774" y="185387"/>
            <a:ext cx="2720450" cy="47727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5"/>
                                        </p:tgtEl>
                                        <p:attrNameLst>
                                          <p:attrName>style.visibility</p:attrName>
                                        </p:attrNameLst>
                                      </p:cBhvr>
                                      <p:to>
                                        <p:strVal val="visible"/>
                                      </p:to>
                                    </p:set>
                                    <p:animEffect filter="fade" transition="in">
                                      <p:cBhvr>
                                        <p:cTn dur="500"/>
                                        <p:tgtEl>
                                          <p:spTgt spid="2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pic>
        <p:nvPicPr>
          <p:cNvPr descr="ic_priority_high_white_48dp.png" id="250" name="Shape 250"/>
          <p:cNvPicPr preferRelativeResize="0"/>
          <p:nvPr/>
        </p:nvPicPr>
        <p:blipFill>
          <a:blip r:embed="rId3">
            <a:alphaModFix/>
          </a:blip>
          <a:stretch>
            <a:fillRect/>
          </a:stretch>
        </p:blipFill>
        <p:spPr>
          <a:xfrm>
            <a:off x="3497699" y="1102887"/>
            <a:ext cx="2148624" cy="2303275"/>
          </a:xfrm>
          <a:prstGeom prst="rect">
            <a:avLst/>
          </a:prstGeom>
          <a:noFill/>
          <a:ln>
            <a:noFill/>
          </a:ln>
        </p:spPr>
      </p:pic>
      <p:sp>
        <p:nvSpPr>
          <p:cNvPr id="251" name="Shape 251"/>
          <p:cNvSpPr txBox="1"/>
          <p:nvPr/>
        </p:nvSpPr>
        <p:spPr>
          <a:xfrm>
            <a:off x="3123600" y="3332387"/>
            <a:ext cx="2896800" cy="5298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8BC34A"/>
                </a:solidFill>
                <a:latin typeface="Consolas"/>
                <a:ea typeface="Consolas"/>
                <a:cs typeface="Consolas"/>
                <a:sym typeface="Consolas"/>
              </a:rPr>
              <a:t>PRIORITY</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5" name="Shape 255"/>
        <p:cNvGrpSpPr/>
        <p:nvPr/>
      </p:nvGrpSpPr>
      <p:grpSpPr>
        <a:xfrm>
          <a:off x="0" y="0"/>
          <a:ext cx="0" cy="0"/>
          <a:chOff x="0" y="0"/>
          <a:chExt cx="0" cy="0"/>
        </a:xfrm>
      </p:grpSpPr>
      <p:pic>
        <p:nvPicPr>
          <p:cNvPr id="256" name="Shape 256"/>
          <p:cNvPicPr preferRelativeResize="0"/>
          <p:nvPr/>
        </p:nvPicPr>
        <p:blipFill>
          <a:blip r:embed="rId3">
            <a:alphaModFix/>
          </a:blip>
          <a:stretch>
            <a:fillRect/>
          </a:stretch>
        </p:blipFill>
        <p:spPr>
          <a:xfrm>
            <a:off x="3455350" y="947924"/>
            <a:ext cx="2233299" cy="2233299"/>
          </a:xfrm>
          <a:prstGeom prst="rect">
            <a:avLst/>
          </a:prstGeom>
          <a:noFill/>
          <a:ln>
            <a:noFill/>
          </a:ln>
        </p:spPr>
      </p:pic>
      <p:sp>
        <p:nvSpPr>
          <p:cNvPr id="257" name="Shape 257"/>
          <p:cNvSpPr txBox="1"/>
          <p:nvPr/>
        </p:nvSpPr>
        <p:spPr>
          <a:xfrm>
            <a:off x="3145125" y="3417625"/>
            <a:ext cx="2657700" cy="5298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8BC34A"/>
                </a:solidFill>
                <a:latin typeface="Consolas"/>
                <a:ea typeface="Consolas"/>
                <a:cs typeface="Consolas"/>
                <a:sym typeface="Consolas"/>
              </a:rPr>
              <a:t>TAGGING</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pic>
        <p:nvPicPr>
          <p:cNvPr descr="notify.png" id="262" name="Shape 262"/>
          <p:cNvPicPr preferRelativeResize="0"/>
          <p:nvPr/>
        </p:nvPicPr>
        <p:blipFill rotWithShape="1">
          <a:blip r:embed="rId3">
            <a:alphaModFix/>
          </a:blip>
          <a:srcRect b="0" l="0" r="0" t="0"/>
          <a:stretch/>
        </p:blipFill>
        <p:spPr>
          <a:xfrm>
            <a:off x="3458362" y="1111812"/>
            <a:ext cx="2227275" cy="2227275"/>
          </a:xfrm>
          <a:prstGeom prst="rect">
            <a:avLst/>
          </a:prstGeom>
          <a:noFill/>
          <a:ln>
            <a:noFill/>
          </a:ln>
        </p:spPr>
      </p:pic>
      <p:sp>
        <p:nvSpPr>
          <p:cNvPr id="263" name="Shape 263"/>
          <p:cNvSpPr txBox="1"/>
          <p:nvPr/>
        </p:nvSpPr>
        <p:spPr>
          <a:xfrm>
            <a:off x="2235300" y="3501887"/>
            <a:ext cx="4673400" cy="529800"/>
          </a:xfrm>
          <a:prstGeom prst="rect">
            <a:avLst/>
          </a:prstGeom>
          <a:noFill/>
          <a:ln>
            <a:noFill/>
          </a:ln>
        </p:spPr>
        <p:txBody>
          <a:bodyPr anchorCtr="0" anchor="t" bIns="91425" lIns="91425" rIns="91425" tIns="91425">
            <a:noAutofit/>
          </a:bodyPr>
          <a:lstStyle/>
          <a:p>
            <a:pPr lvl="0" rtl="0" algn="ctr">
              <a:spcBef>
                <a:spcPts val="0"/>
              </a:spcBef>
              <a:buNone/>
            </a:pPr>
            <a:r>
              <a:rPr b="1" lang="en" sz="4800">
                <a:solidFill>
                  <a:srgbClr val="8BC34A"/>
                </a:solidFill>
                <a:latin typeface="Consolas"/>
                <a:ea typeface="Consolas"/>
                <a:cs typeface="Consolas"/>
                <a:sym typeface="Consolas"/>
              </a:rPr>
              <a:t>NOTIFICATIONS</a:t>
            </a: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