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6" r:id="rId25"/>
    <p:sldId id="280" r:id="rId2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8"/>
    </p:embeddedFont>
    <p:embeddedFont>
      <p:font typeface="Bitter" panose="020B0604020202020204" charset="0"/>
      <p:regular r:id="rId29"/>
      <p:bold r:id="rId30"/>
      <p:italic r:id="rId31"/>
      <p:boldItalic r:id="rId32"/>
    </p:embeddedFont>
    <p:embeddedFont>
      <p:font typeface="Bitter Medium" panose="020B0604020202020204" charset="0"/>
      <p:regular r:id="rId33"/>
      <p:bold r:id="rId34"/>
      <p:italic r:id="rId35"/>
      <p:boldItalic r:id="rId36"/>
    </p:embeddedFont>
    <p:embeddedFont>
      <p:font typeface="Inika" panose="020B0604020202020204" charset="0"/>
      <p:regular r:id="rId37"/>
      <p:bold r:id="rId38"/>
    </p:embeddedFont>
    <p:embeddedFont>
      <p:font typeface="Nunito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F64C9D-C911-492D-B0A4-F73ED9C8DEDB}">
  <a:tblStyle styleId="{68F64C9D-C911-492D-B0A4-F73ED9C8DE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3c59f874b4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3c59f874b4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13c59f874b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13c59f874b4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Near positive off-site feature--park, greenbelt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Adjacent to postive off-site feature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13c59f874b4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13c59f874b4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13c59f874b4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13c59f874b4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Price is 3 times more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13c59f874b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13c59f874b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bea7d0702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bea7d0702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13d35489cf8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g13d35489cf8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13d3d8ff792_2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13d3d8ff792_2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13d3d8ff792_2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Google Shape;1874;g13d3d8ff792_2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13d3d8ff792_2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13d3d8ff792_2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bea7d07021_0_24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bea7d07021_0_24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13d3d8ff792_2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13d3d8ff792_2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13d3d8ff792_2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13d3d8ff792_2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bea7d07021_0_24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bea7d07021_0_24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13d35489cf8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Google Shape;2067;g13d35489cf8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6" name="Google Shape;2606;gbea7d0702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7" name="Google Shape;2607;gbea7d0702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a953684262_0_15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a953684262_0_15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b1c2217c3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b1c2217c3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b1c2217c3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b1c2217c3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3d501827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13d501827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bee4768d28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bee4768d28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39 Numerical  - 11 Discrete, 28 Continuous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 Categorical  </a:t>
            </a:r>
            <a:r>
              <a:rPr lang="en">
                <a:solidFill>
                  <a:schemeClr val="dk1"/>
                </a:solidFill>
              </a:rPr>
              <a:t>- </a:t>
            </a:r>
            <a:r>
              <a:rPr lang="en" sz="1150" b="1">
                <a:solidFill>
                  <a:srgbClr val="333434"/>
                </a:solidFill>
                <a:highlight>
                  <a:srgbClr val="FFFFFF"/>
                </a:highlight>
              </a:rPr>
              <a:t>14 Ordinal, 28 Nominal.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13d35489cf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13d35489cf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13c59f874b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13c59f874b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increase the data set reliabilities, we have to do data cleansing. The null has to be filled. Either with Mean, Median or Mode or with either 0 / NA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b="1">
              <a:solidFill>
                <a:srgbClr val="33343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b="1">
              <a:solidFill>
                <a:srgbClr val="33343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2" y="1249511"/>
            <a:ext cx="9143813" cy="3893695"/>
            <a:chOff x="12" y="1249511"/>
            <a:chExt cx="9143813" cy="3893695"/>
          </a:xfrm>
        </p:grpSpPr>
        <p:sp>
          <p:nvSpPr>
            <p:cNvPr id="10" name="Google Shape;10;p2"/>
            <p:cNvSpPr/>
            <p:nvPr/>
          </p:nvSpPr>
          <p:spPr>
            <a:xfrm>
              <a:off x="1478801" y="1918850"/>
              <a:ext cx="7664914" cy="3224311"/>
            </a:xfrm>
            <a:custGeom>
              <a:avLst/>
              <a:gdLst/>
              <a:ahLst/>
              <a:cxnLst/>
              <a:rect l="l" t="t" r="r" b="b"/>
              <a:pathLst>
                <a:path w="121564" h="55067" extrusionOk="0">
                  <a:moveTo>
                    <a:pt x="53638" y="33076"/>
                  </a:moveTo>
                  <a:cubicBezTo>
                    <a:pt x="79082" y="36052"/>
                    <a:pt x="76618" y="0"/>
                    <a:pt x="121564" y="21289"/>
                  </a:cubicBezTo>
                  <a:lnTo>
                    <a:pt x="121564" y="54864"/>
                  </a:lnTo>
                  <a:cubicBezTo>
                    <a:pt x="121564" y="54971"/>
                    <a:pt x="121468" y="55067"/>
                    <a:pt x="121349" y="55067"/>
                  </a:cubicBezTo>
                  <a:lnTo>
                    <a:pt x="120" y="55067"/>
                  </a:lnTo>
                  <a:cubicBezTo>
                    <a:pt x="1" y="55067"/>
                    <a:pt x="120" y="54971"/>
                    <a:pt x="120" y="54864"/>
                  </a:cubicBezTo>
                  <a:cubicBezTo>
                    <a:pt x="120" y="54864"/>
                    <a:pt x="120" y="26789"/>
                    <a:pt x="53638" y="330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12" y="3041749"/>
              <a:ext cx="9143813" cy="2101456"/>
            </a:xfrm>
            <a:custGeom>
              <a:avLst/>
              <a:gdLst/>
              <a:ahLst/>
              <a:cxnLst/>
              <a:rect l="l" t="t" r="r" b="b"/>
              <a:pathLst>
                <a:path w="195799" h="87107" extrusionOk="0">
                  <a:moveTo>
                    <a:pt x="0" y="42542"/>
                  </a:moveTo>
                  <a:cubicBezTo>
                    <a:pt x="0" y="42542"/>
                    <a:pt x="31016" y="53484"/>
                    <a:pt x="66342" y="45173"/>
                  </a:cubicBezTo>
                  <a:cubicBezTo>
                    <a:pt x="113872" y="34017"/>
                    <a:pt x="113324" y="1"/>
                    <a:pt x="195799" y="1"/>
                  </a:cubicBezTo>
                  <a:lnTo>
                    <a:pt x="195799" y="86714"/>
                  </a:lnTo>
                  <a:cubicBezTo>
                    <a:pt x="195799" y="86928"/>
                    <a:pt x="195620" y="87107"/>
                    <a:pt x="195406" y="87107"/>
                  </a:cubicBezTo>
                  <a:lnTo>
                    <a:pt x="393" y="87107"/>
                  </a:lnTo>
                  <a:cubicBezTo>
                    <a:pt x="179" y="87107"/>
                    <a:pt x="0" y="86928"/>
                    <a:pt x="0" y="867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96331" y="1670666"/>
              <a:ext cx="595820" cy="411094"/>
            </a:xfrm>
            <a:custGeom>
              <a:avLst/>
              <a:gdLst/>
              <a:ahLst/>
              <a:cxnLst/>
              <a:rect l="l" t="t" r="r" b="b"/>
              <a:pathLst>
                <a:path w="15253" h="10524" extrusionOk="0">
                  <a:moveTo>
                    <a:pt x="7012" y="1"/>
                  </a:moveTo>
                  <a:cubicBezTo>
                    <a:pt x="6601" y="1"/>
                    <a:pt x="6193" y="59"/>
                    <a:pt x="5799" y="181"/>
                  </a:cubicBezTo>
                  <a:cubicBezTo>
                    <a:pt x="4537" y="574"/>
                    <a:pt x="3477" y="1669"/>
                    <a:pt x="3287" y="2979"/>
                  </a:cubicBezTo>
                  <a:cubicBezTo>
                    <a:pt x="3200" y="2970"/>
                    <a:pt x="3112" y="2965"/>
                    <a:pt x="3025" y="2965"/>
                  </a:cubicBezTo>
                  <a:cubicBezTo>
                    <a:pt x="1898" y="2965"/>
                    <a:pt x="735" y="3729"/>
                    <a:pt x="381" y="4801"/>
                  </a:cubicBezTo>
                  <a:cubicBezTo>
                    <a:pt x="0" y="5956"/>
                    <a:pt x="560" y="7349"/>
                    <a:pt x="1643" y="7896"/>
                  </a:cubicBezTo>
                  <a:cubicBezTo>
                    <a:pt x="2244" y="8202"/>
                    <a:pt x="2930" y="8256"/>
                    <a:pt x="3608" y="8256"/>
                  </a:cubicBezTo>
                  <a:cubicBezTo>
                    <a:pt x="3695" y="8256"/>
                    <a:pt x="3783" y="8255"/>
                    <a:pt x="3870" y="8254"/>
                  </a:cubicBezTo>
                  <a:cubicBezTo>
                    <a:pt x="4239" y="9230"/>
                    <a:pt x="5239" y="9873"/>
                    <a:pt x="6227" y="10230"/>
                  </a:cubicBezTo>
                  <a:cubicBezTo>
                    <a:pt x="6525" y="10337"/>
                    <a:pt x="6835" y="10421"/>
                    <a:pt x="7156" y="10480"/>
                  </a:cubicBezTo>
                  <a:cubicBezTo>
                    <a:pt x="7353" y="10509"/>
                    <a:pt x="7551" y="10523"/>
                    <a:pt x="7746" y="10523"/>
                  </a:cubicBezTo>
                  <a:cubicBezTo>
                    <a:pt x="9085" y="10523"/>
                    <a:pt x="10352" y="9862"/>
                    <a:pt x="11121" y="8730"/>
                  </a:cubicBezTo>
                  <a:cubicBezTo>
                    <a:pt x="11516" y="8913"/>
                    <a:pt x="11945" y="9006"/>
                    <a:pt x="12373" y="9006"/>
                  </a:cubicBezTo>
                  <a:cubicBezTo>
                    <a:pt x="12835" y="9006"/>
                    <a:pt x="13296" y="8898"/>
                    <a:pt x="13716" y="8682"/>
                  </a:cubicBezTo>
                  <a:cubicBezTo>
                    <a:pt x="14526" y="8254"/>
                    <a:pt x="15074" y="7456"/>
                    <a:pt x="15169" y="6551"/>
                  </a:cubicBezTo>
                  <a:cubicBezTo>
                    <a:pt x="15252" y="5622"/>
                    <a:pt x="14824" y="4717"/>
                    <a:pt x="14062" y="4182"/>
                  </a:cubicBezTo>
                  <a:cubicBezTo>
                    <a:pt x="14490" y="3586"/>
                    <a:pt x="14526" y="2812"/>
                    <a:pt x="14181" y="2170"/>
                  </a:cubicBezTo>
                  <a:cubicBezTo>
                    <a:pt x="13812" y="1539"/>
                    <a:pt x="13169" y="1134"/>
                    <a:pt x="12442" y="1086"/>
                  </a:cubicBezTo>
                  <a:cubicBezTo>
                    <a:pt x="12397" y="1083"/>
                    <a:pt x="12351" y="1082"/>
                    <a:pt x="12306" y="1082"/>
                  </a:cubicBezTo>
                  <a:cubicBezTo>
                    <a:pt x="11635" y="1082"/>
                    <a:pt x="10957" y="1404"/>
                    <a:pt x="10478" y="1872"/>
                  </a:cubicBezTo>
                  <a:cubicBezTo>
                    <a:pt x="10418" y="1384"/>
                    <a:pt x="10014" y="1027"/>
                    <a:pt x="9597" y="765"/>
                  </a:cubicBezTo>
                  <a:cubicBezTo>
                    <a:pt x="8827" y="281"/>
                    <a:pt x="7916" y="1"/>
                    <a:pt x="70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15187" y="2370568"/>
              <a:ext cx="681143" cy="469656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4523344" y="2081757"/>
              <a:ext cx="1572411" cy="799638"/>
              <a:chOff x="5618500" y="645650"/>
              <a:chExt cx="1616875" cy="82225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6703150" y="804650"/>
                <a:ext cx="265525" cy="84675"/>
              </a:xfrm>
              <a:custGeom>
                <a:avLst/>
                <a:gdLst/>
                <a:ahLst/>
                <a:cxnLst/>
                <a:rect l="l" t="t" r="r" b="b"/>
                <a:pathLst>
                  <a:path w="10621" h="3387" extrusionOk="0">
                    <a:moveTo>
                      <a:pt x="9008" y="1"/>
                    </a:moveTo>
                    <a:cubicBezTo>
                      <a:pt x="8495" y="1"/>
                      <a:pt x="7988" y="143"/>
                      <a:pt x="7549" y="411"/>
                    </a:cubicBezTo>
                    <a:cubicBezTo>
                      <a:pt x="7061" y="721"/>
                      <a:pt x="6656" y="1125"/>
                      <a:pt x="6359" y="1614"/>
                    </a:cubicBezTo>
                    <a:cubicBezTo>
                      <a:pt x="6125" y="1988"/>
                      <a:pt x="5920" y="2376"/>
                      <a:pt x="5757" y="2785"/>
                    </a:cubicBezTo>
                    <a:lnTo>
                      <a:pt x="5757" y="2785"/>
                    </a:lnTo>
                    <a:cubicBezTo>
                      <a:pt x="5115" y="1997"/>
                      <a:pt x="4239" y="1428"/>
                      <a:pt x="3239" y="1173"/>
                    </a:cubicBezTo>
                    <a:cubicBezTo>
                      <a:pt x="2837" y="1066"/>
                      <a:pt x="2415" y="1012"/>
                      <a:pt x="1998" y="1012"/>
                    </a:cubicBezTo>
                    <a:cubicBezTo>
                      <a:pt x="1859" y="1012"/>
                      <a:pt x="1721" y="1018"/>
                      <a:pt x="1584" y="1030"/>
                    </a:cubicBezTo>
                    <a:cubicBezTo>
                      <a:pt x="1025" y="1078"/>
                      <a:pt x="489" y="1233"/>
                      <a:pt x="1" y="1494"/>
                    </a:cubicBezTo>
                    <a:cubicBezTo>
                      <a:pt x="524" y="1304"/>
                      <a:pt x="1075" y="1208"/>
                      <a:pt x="1627" y="1208"/>
                    </a:cubicBezTo>
                    <a:cubicBezTo>
                      <a:pt x="2144" y="1208"/>
                      <a:pt x="2661" y="1292"/>
                      <a:pt x="3156" y="1459"/>
                    </a:cubicBezTo>
                    <a:cubicBezTo>
                      <a:pt x="4180" y="1768"/>
                      <a:pt x="5061" y="2411"/>
                      <a:pt x="5656" y="3292"/>
                    </a:cubicBezTo>
                    <a:cubicBezTo>
                      <a:pt x="5680" y="3328"/>
                      <a:pt x="5716" y="3352"/>
                      <a:pt x="5751" y="3376"/>
                    </a:cubicBezTo>
                    <a:cubicBezTo>
                      <a:pt x="5773" y="3383"/>
                      <a:pt x="5794" y="3386"/>
                      <a:pt x="5815" y="3386"/>
                    </a:cubicBezTo>
                    <a:cubicBezTo>
                      <a:pt x="5899" y="3386"/>
                      <a:pt x="5973" y="3333"/>
                      <a:pt x="6001" y="3257"/>
                    </a:cubicBezTo>
                    <a:cubicBezTo>
                      <a:pt x="6359" y="2256"/>
                      <a:pt x="6859" y="1268"/>
                      <a:pt x="7716" y="661"/>
                    </a:cubicBezTo>
                    <a:cubicBezTo>
                      <a:pt x="8145" y="363"/>
                      <a:pt x="8645" y="197"/>
                      <a:pt x="9168" y="197"/>
                    </a:cubicBezTo>
                    <a:cubicBezTo>
                      <a:pt x="9197" y="195"/>
                      <a:pt x="9226" y="195"/>
                      <a:pt x="9255" y="195"/>
                    </a:cubicBezTo>
                    <a:cubicBezTo>
                      <a:pt x="9771" y="195"/>
                      <a:pt x="10260" y="395"/>
                      <a:pt x="10621" y="756"/>
                    </a:cubicBezTo>
                    <a:cubicBezTo>
                      <a:pt x="10300" y="292"/>
                      <a:pt x="9740" y="54"/>
                      <a:pt x="9180" y="6"/>
                    </a:cubicBezTo>
                    <a:cubicBezTo>
                      <a:pt x="9123" y="3"/>
                      <a:pt x="9065" y="1"/>
                      <a:pt x="9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975800" y="645650"/>
                <a:ext cx="259575" cy="86450"/>
              </a:xfrm>
              <a:custGeom>
                <a:avLst/>
                <a:gdLst/>
                <a:ahLst/>
                <a:cxnLst/>
                <a:rect l="l" t="t" r="r" b="b"/>
                <a:pathLst>
                  <a:path w="10383" h="3458" extrusionOk="0">
                    <a:moveTo>
                      <a:pt x="9868" y="0"/>
                    </a:moveTo>
                    <a:cubicBezTo>
                      <a:pt x="9549" y="0"/>
                      <a:pt x="9232" y="51"/>
                      <a:pt x="8930" y="151"/>
                    </a:cubicBezTo>
                    <a:cubicBezTo>
                      <a:pt x="8466" y="318"/>
                      <a:pt x="8026" y="568"/>
                      <a:pt x="7645" y="889"/>
                    </a:cubicBezTo>
                    <a:cubicBezTo>
                      <a:pt x="6946" y="1459"/>
                      <a:pt x="6432" y="2193"/>
                      <a:pt x="5954" y="2925"/>
                    </a:cubicBezTo>
                    <a:lnTo>
                      <a:pt x="5954" y="2925"/>
                    </a:lnTo>
                    <a:cubicBezTo>
                      <a:pt x="5302" y="2040"/>
                      <a:pt x="4436" y="1353"/>
                      <a:pt x="3418" y="937"/>
                    </a:cubicBezTo>
                    <a:cubicBezTo>
                      <a:pt x="2882" y="711"/>
                      <a:pt x="2311" y="556"/>
                      <a:pt x="1727" y="485"/>
                    </a:cubicBezTo>
                    <a:cubicBezTo>
                      <a:pt x="1528" y="464"/>
                      <a:pt x="1326" y="453"/>
                      <a:pt x="1124" y="453"/>
                    </a:cubicBezTo>
                    <a:cubicBezTo>
                      <a:pt x="745" y="453"/>
                      <a:pt x="365" y="490"/>
                      <a:pt x="1" y="568"/>
                    </a:cubicBezTo>
                    <a:cubicBezTo>
                      <a:pt x="137" y="559"/>
                      <a:pt x="274" y="555"/>
                      <a:pt x="410" y="555"/>
                    </a:cubicBezTo>
                    <a:cubicBezTo>
                      <a:pt x="1406" y="555"/>
                      <a:pt x="2398" y="783"/>
                      <a:pt x="3299" y="1223"/>
                    </a:cubicBezTo>
                    <a:cubicBezTo>
                      <a:pt x="4311" y="1699"/>
                      <a:pt x="5168" y="2449"/>
                      <a:pt x="5799" y="3378"/>
                    </a:cubicBezTo>
                    <a:cubicBezTo>
                      <a:pt x="5811" y="3390"/>
                      <a:pt x="5835" y="3413"/>
                      <a:pt x="5859" y="3425"/>
                    </a:cubicBezTo>
                    <a:cubicBezTo>
                      <a:pt x="5889" y="3447"/>
                      <a:pt x="5925" y="3458"/>
                      <a:pt x="5960" y="3458"/>
                    </a:cubicBezTo>
                    <a:cubicBezTo>
                      <a:pt x="6021" y="3458"/>
                      <a:pt x="6083" y="3426"/>
                      <a:pt x="6121" y="3366"/>
                    </a:cubicBezTo>
                    <a:cubicBezTo>
                      <a:pt x="6633" y="2556"/>
                      <a:pt x="7145" y="1747"/>
                      <a:pt x="7823" y="1092"/>
                    </a:cubicBezTo>
                    <a:cubicBezTo>
                      <a:pt x="8168" y="770"/>
                      <a:pt x="8561" y="508"/>
                      <a:pt x="8990" y="318"/>
                    </a:cubicBezTo>
                    <a:cubicBezTo>
                      <a:pt x="9386" y="136"/>
                      <a:pt x="9811" y="40"/>
                      <a:pt x="10239" y="40"/>
                    </a:cubicBezTo>
                    <a:cubicBezTo>
                      <a:pt x="10287" y="40"/>
                      <a:pt x="10335" y="42"/>
                      <a:pt x="10383" y="44"/>
                    </a:cubicBezTo>
                    <a:cubicBezTo>
                      <a:pt x="10212" y="15"/>
                      <a:pt x="10040" y="0"/>
                      <a:pt x="9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618500" y="1301875"/>
                <a:ext cx="349475" cy="166025"/>
              </a:xfrm>
              <a:custGeom>
                <a:avLst/>
                <a:gdLst/>
                <a:ahLst/>
                <a:cxnLst/>
                <a:rect l="l" t="t" r="r" b="b"/>
                <a:pathLst>
                  <a:path w="13979" h="6641" extrusionOk="0">
                    <a:moveTo>
                      <a:pt x="13978" y="1"/>
                    </a:moveTo>
                    <a:lnTo>
                      <a:pt x="13978" y="1"/>
                    </a:lnTo>
                    <a:cubicBezTo>
                      <a:pt x="13264" y="96"/>
                      <a:pt x="12597" y="370"/>
                      <a:pt x="12037" y="810"/>
                    </a:cubicBezTo>
                    <a:cubicBezTo>
                      <a:pt x="11466" y="1239"/>
                      <a:pt x="10990" y="1775"/>
                      <a:pt x="10609" y="2382"/>
                    </a:cubicBezTo>
                    <a:cubicBezTo>
                      <a:pt x="9916" y="3486"/>
                      <a:pt x="9538" y="4738"/>
                      <a:pt x="9215" y="5959"/>
                    </a:cubicBezTo>
                    <a:lnTo>
                      <a:pt x="9215" y="5959"/>
                    </a:lnTo>
                    <a:cubicBezTo>
                      <a:pt x="7933" y="5038"/>
                      <a:pt x="6420" y="4478"/>
                      <a:pt x="4846" y="4346"/>
                    </a:cubicBezTo>
                    <a:cubicBezTo>
                      <a:pt x="4610" y="4326"/>
                      <a:pt x="4373" y="4317"/>
                      <a:pt x="4137" y="4317"/>
                    </a:cubicBezTo>
                    <a:cubicBezTo>
                      <a:pt x="3529" y="4317"/>
                      <a:pt x="2926" y="4381"/>
                      <a:pt x="2334" y="4501"/>
                    </a:cubicBezTo>
                    <a:cubicBezTo>
                      <a:pt x="1512" y="4668"/>
                      <a:pt x="727" y="4965"/>
                      <a:pt x="0" y="5382"/>
                    </a:cubicBezTo>
                    <a:cubicBezTo>
                      <a:pt x="762" y="5061"/>
                      <a:pt x="1560" y="4858"/>
                      <a:pt x="2382" y="4751"/>
                    </a:cubicBezTo>
                    <a:cubicBezTo>
                      <a:pt x="2769" y="4705"/>
                      <a:pt x="3161" y="4681"/>
                      <a:pt x="3554" y="4681"/>
                    </a:cubicBezTo>
                    <a:cubicBezTo>
                      <a:pt x="3971" y="4681"/>
                      <a:pt x="4388" y="4708"/>
                      <a:pt x="4798" y="4763"/>
                    </a:cubicBezTo>
                    <a:cubicBezTo>
                      <a:pt x="6406" y="4965"/>
                      <a:pt x="7930" y="5597"/>
                      <a:pt x="9204" y="6585"/>
                    </a:cubicBezTo>
                    <a:cubicBezTo>
                      <a:pt x="9240" y="6609"/>
                      <a:pt x="9275" y="6620"/>
                      <a:pt x="9299" y="6632"/>
                    </a:cubicBezTo>
                    <a:cubicBezTo>
                      <a:pt x="9321" y="6638"/>
                      <a:pt x="9343" y="6641"/>
                      <a:pt x="9365" y="6641"/>
                    </a:cubicBezTo>
                    <a:cubicBezTo>
                      <a:pt x="9480" y="6641"/>
                      <a:pt x="9578" y="6562"/>
                      <a:pt x="9609" y="6442"/>
                    </a:cubicBezTo>
                    <a:cubicBezTo>
                      <a:pt x="9954" y="5108"/>
                      <a:pt x="10275" y="3763"/>
                      <a:pt x="10942" y="2572"/>
                    </a:cubicBezTo>
                    <a:cubicBezTo>
                      <a:pt x="11264" y="1989"/>
                      <a:pt x="11692" y="1441"/>
                      <a:pt x="12192" y="989"/>
                    </a:cubicBezTo>
                    <a:cubicBezTo>
                      <a:pt x="12692" y="524"/>
                      <a:pt x="13311" y="179"/>
                      <a:pt x="13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206525" y="860950"/>
                <a:ext cx="1842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 flipH="1">
              <a:off x="7531279" y="1249511"/>
              <a:ext cx="1143519" cy="799674"/>
              <a:chOff x="1330800" y="1140849"/>
              <a:chExt cx="1143519" cy="799674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2186368" y="1312440"/>
                <a:ext cx="287951" cy="93651"/>
              </a:xfrm>
              <a:custGeom>
                <a:avLst/>
                <a:gdLst/>
                <a:ahLst/>
                <a:cxnLst/>
                <a:rect l="l" t="t" r="r" b="b"/>
                <a:pathLst>
                  <a:path w="10371" h="3373" extrusionOk="0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053454" y="1140849"/>
                <a:ext cx="204656" cy="68552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01410" y="1508632"/>
                <a:ext cx="280010" cy="118445"/>
              </a:xfrm>
              <a:custGeom>
                <a:avLst/>
                <a:gdLst/>
                <a:ahLst/>
                <a:cxnLst/>
                <a:rect l="l" t="t" r="r" b="b"/>
                <a:pathLst>
                  <a:path w="10085" h="4266" extrusionOk="0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330800" y="1812248"/>
                <a:ext cx="401676" cy="128274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4620" extrusionOk="0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851950" y="740750"/>
            <a:ext cx="7169100" cy="18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6300" b="1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845180" y="2443825"/>
            <a:ext cx="38583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6"/>
          <p:cNvGrpSpPr/>
          <p:nvPr/>
        </p:nvGrpSpPr>
        <p:grpSpPr>
          <a:xfrm>
            <a:off x="-2648551" y="-1036249"/>
            <a:ext cx="11792460" cy="6179793"/>
            <a:chOff x="-2648551" y="-1036249"/>
            <a:chExt cx="11792460" cy="6179793"/>
          </a:xfrm>
        </p:grpSpPr>
        <p:sp>
          <p:nvSpPr>
            <p:cNvPr id="164" name="Google Shape;164;p16"/>
            <p:cNvSpPr/>
            <p:nvPr/>
          </p:nvSpPr>
          <p:spPr>
            <a:xfrm>
              <a:off x="-2648551" y="-1036249"/>
              <a:ext cx="3270161" cy="2254882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6"/>
            <p:cNvGrpSpPr/>
            <p:nvPr/>
          </p:nvGrpSpPr>
          <p:grpSpPr>
            <a:xfrm>
              <a:off x="0" y="252328"/>
              <a:ext cx="9143908" cy="4891215"/>
              <a:chOff x="0" y="252328"/>
              <a:chExt cx="9143908" cy="4891215"/>
            </a:xfrm>
          </p:grpSpPr>
          <p:sp>
            <p:nvSpPr>
              <p:cNvPr id="166" name="Google Shape;166;p16"/>
              <p:cNvSpPr/>
              <p:nvPr/>
            </p:nvSpPr>
            <p:spPr>
              <a:xfrm>
                <a:off x="0" y="4257950"/>
                <a:ext cx="2311325" cy="885550"/>
              </a:xfrm>
              <a:custGeom>
                <a:avLst/>
                <a:gdLst/>
                <a:ahLst/>
                <a:cxnLst/>
                <a:rect l="l" t="t" r="r" b="b"/>
                <a:pathLst>
                  <a:path w="92453" h="35422" extrusionOk="0">
                    <a:moveTo>
                      <a:pt x="92452" y="35267"/>
                    </a:moveTo>
                    <a:cubicBezTo>
                      <a:pt x="92452" y="35267"/>
                      <a:pt x="73069" y="1"/>
                      <a:pt x="0" y="1787"/>
                    </a:cubicBezTo>
                    <a:lnTo>
                      <a:pt x="0" y="35208"/>
                    </a:lnTo>
                    <a:cubicBezTo>
                      <a:pt x="0" y="35327"/>
                      <a:pt x="84" y="35422"/>
                      <a:pt x="203" y="35422"/>
                    </a:cubicBezTo>
                    <a:lnTo>
                      <a:pt x="92238" y="35422"/>
                    </a:lnTo>
                    <a:cubicBezTo>
                      <a:pt x="92357" y="35422"/>
                      <a:pt x="92452" y="35327"/>
                      <a:pt x="92452" y="3520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7" name="Google Shape;167;p16"/>
              <p:cNvGrpSpPr/>
              <p:nvPr/>
            </p:nvGrpSpPr>
            <p:grpSpPr>
              <a:xfrm>
                <a:off x="7323639" y="252328"/>
                <a:ext cx="1380624" cy="965482"/>
                <a:chOff x="5537575" y="2349975"/>
                <a:chExt cx="1029625" cy="720025"/>
              </a:xfrm>
            </p:grpSpPr>
            <p:sp>
              <p:nvSpPr>
                <p:cNvPr id="168" name="Google Shape;168;p16"/>
                <p:cNvSpPr/>
                <p:nvPr/>
              </p:nvSpPr>
              <p:spPr>
                <a:xfrm>
                  <a:off x="6307925" y="2504475"/>
                  <a:ext cx="259275" cy="8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1" h="3373" extrusionOk="0">
                      <a:moveTo>
                        <a:pt x="954" y="0"/>
                      </a:moveTo>
                      <a:cubicBezTo>
                        <a:pt x="634" y="0"/>
                        <a:pt x="313" y="36"/>
                        <a:pt x="0" y="113"/>
                      </a:cubicBezTo>
                      <a:cubicBezTo>
                        <a:pt x="143" y="100"/>
                        <a:pt x="285" y="94"/>
                        <a:pt x="427" y="94"/>
                      </a:cubicBezTo>
                      <a:cubicBezTo>
                        <a:pt x="1345" y="94"/>
                        <a:pt x="2253" y="358"/>
                        <a:pt x="3036" y="863"/>
                      </a:cubicBezTo>
                      <a:cubicBezTo>
                        <a:pt x="3929" y="1411"/>
                        <a:pt x="4620" y="2244"/>
                        <a:pt x="4977" y="3244"/>
                      </a:cubicBezTo>
                      <a:cubicBezTo>
                        <a:pt x="4989" y="3280"/>
                        <a:pt x="5013" y="3316"/>
                        <a:pt x="5049" y="3339"/>
                      </a:cubicBezTo>
                      <a:cubicBezTo>
                        <a:pt x="5080" y="3362"/>
                        <a:pt x="5117" y="3372"/>
                        <a:pt x="5153" y="3372"/>
                      </a:cubicBezTo>
                      <a:cubicBezTo>
                        <a:pt x="5213" y="3372"/>
                        <a:pt x="5273" y="3344"/>
                        <a:pt x="5310" y="3292"/>
                      </a:cubicBezTo>
                      <a:cubicBezTo>
                        <a:pt x="5906" y="2423"/>
                        <a:pt x="6632" y="1601"/>
                        <a:pt x="7596" y="1232"/>
                      </a:cubicBezTo>
                      <a:cubicBezTo>
                        <a:pt x="7881" y="1121"/>
                        <a:pt x="8182" y="1066"/>
                        <a:pt x="8483" y="1066"/>
                      </a:cubicBezTo>
                      <a:cubicBezTo>
                        <a:pt x="8698" y="1066"/>
                        <a:pt x="8912" y="1094"/>
                        <a:pt x="9120" y="1149"/>
                      </a:cubicBezTo>
                      <a:cubicBezTo>
                        <a:pt x="9644" y="1256"/>
                        <a:pt x="10097" y="1577"/>
                        <a:pt x="10371" y="2042"/>
                      </a:cubicBezTo>
                      <a:cubicBezTo>
                        <a:pt x="10180" y="1530"/>
                        <a:pt x="9692" y="1149"/>
                        <a:pt x="9168" y="970"/>
                      </a:cubicBezTo>
                      <a:cubicBezTo>
                        <a:pt x="8886" y="876"/>
                        <a:pt x="8591" y="828"/>
                        <a:pt x="8295" y="828"/>
                      </a:cubicBezTo>
                      <a:cubicBezTo>
                        <a:pt x="8029" y="828"/>
                        <a:pt x="7761" y="867"/>
                        <a:pt x="7501" y="946"/>
                      </a:cubicBezTo>
                      <a:cubicBezTo>
                        <a:pt x="6965" y="1125"/>
                        <a:pt x="6477" y="1423"/>
                        <a:pt x="6061" y="1804"/>
                      </a:cubicBezTo>
                      <a:cubicBezTo>
                        <a:pt x="5750" y="2104"/>
                        <a:pt x="5462" y="2435"/>
                        <a:pt x="5203" y="2783"/>
                      </a:cubicBezTo>
                      <a:lnTo>
                        <a:pt x="5203" y="2783"/>
                      </a:lnTo>
                      <a:cubicBezTo>
                        <a:pt x="4791" y="1859"/>
                        <a:pt x="4087" y="1093"/>
                        <a:pt x="3191" y="613"/>
                      </a:cubicBezTo>
                      <a:cubicBezTo>
                        <a:pt x="2715" y="339"/>
                        <a:pt x="2179" y="149"/>
                        <a:pt x="1631" y="53"/>
                      </a:cubicBezTo>
                      <a:cubicBezTo>
                        <a:pt x="1409" y="19"/>
                        <a:pt x="1182" y="0"/>
                        <a:pt x="9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16"/>
                <p:cNvSpPr/>
                <p:nvPr/>
              </p:nvSpPr>
              <p:spPr>
                <a:xfrm>
                  <a:off x="6188250" y="2349975"/>
                  <a:ext cx="18427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2469" extrusionOk="0">
                      <a:moveTo>
                        <a:pt x="745" y="1"/>
                      </a:moveTo>
                      <a:cubicBezTo>
                        <a:pt x="497" y="1"/>
                        <a:pt x="247" y="30"/>
                        <a:pt x="1" y="90"/>
                      </a:cubicBezTo>
                      <a:cubicBezTo>
                        <a:pt x="58" y="87"/>
                        <a:pt x="116" y="86"/>
                        <a:pt x="173" y="86"/>
                      </a:cubicBezTo>
                      <a:cubicBezTo>
                        <a:pt x="875" y="86"/>
                        <a:pt x="1561" y="288"/>
                        <a:pt x="2156" y="673"/>
                      </a:cubicBezTo>
                      <a:cubicBezTo>
                        <a:pt x="2775" y="1054"/>
                        <a:pt x="3239" y="1649"/>
                        <a:pt x="3489" y="2340"/>
                      </a:cubicBezTo>
                      <a:cubicBezTo>
                        <a:pt x="3501" y="2376"/>
                        <a:pt x="3525" y="2411"/>
                        <a:pt x="3561" y="2435"/>
                      </a:cubicBezTo>
                      <a:cubicBezTo>
                        <a:pt x="3597" y="2458"/>
                        <a:pt x="3636" y="2468"/>
                        <a:pt x="3674" y="2468"/>
                      </a:cubicBezTo>
                      <a:cubicBezTo>
                        <a:pt x="3738" y="2468"/>
                        <a:pt x="3798" y="2439"/>
                        <a:pt x="3835" y="2388"/>
                      </a:cubicBezTo>
                      <a:cubicBezTo>
                        <a:pt x="4251" y="1768"/>
                        <a:pt x="4752" y="1197"/>
                        <a:pt x="5430" y="935"/>
                      </a:cubicBezTo>
                      <a:cubicBezTo>
                        <a:pt x="5634" y="855"/>
                        <a:pt x="5851" y="815"/>
                        <a:pt x="6068" y="815"/>
                      </a:cubicBezTo>
                      <a:cubicBezTo>
                        <a:pt x="6206" y="815"/>
                        <a:pt x="6344" y="831"/>
                        <a:pt x="6478" y="864"/>
                      </a:cubicBezTo>
                      <a:cubicBezTo>
                        <a:pt x="6847" y="923"/>
                        <a:pt x="7169" y="1149"/>
                        <a:pt x="7371" y="1471"/>
                      </a:cubicBezTo>
                      <a:cubicBezTo>
                        <a:pt x="7216" y="1090"/>
                        <a:pt x="6907" y="804"/>
                        <a:pt x="6526" y="673"/>
                      </a:cubicBezTo>
                      <a:cubicBezTo>
                        <a:pt x="6315" y="603"/>
                        <a:pt x="6098" y="567"/>
                        <a:pt x="5881" y="567"/>
                      </a:cubicBezTo>
                      <a:cubicBezTo>
                        <a:pt x="5693" y="567"/>
                        <a:pt x="5505" y="594"/>
                        <a:pt x="5323" y="649"/>
                      </a:cubicBezTo>
                      <a:cubicBezTo>
                        <a:pt x="4930" y="768"/>
                        <a:pt x="4573" y="983"/>
                        <a:pt x="4275" y="1256"/>
                      </a:cubicBezTo>
                      <a:cubicBezTo>
                        <a:pt x="4073" y="1451"/>
                        <a:pt x="3882" y="1663"/>
                        <a:pt x="3712" y="1884"/>
                      </a:cubicBezTo>
                      <a:lnTo>
                        <a:pt x="3712" y="1884"/>
                      </a:lnTo>
                      <a:cubicBezTo>
                        <a:pt x="3412" y="1256"/>
                        <a:pt x="2921" y="737"/>
                        <a:pt x="2299" y="411"/>
                      </a:cubicBezTo>
                      <a:cubicBezTo>
                        <a:pt x="1825" y="141"/>
                        <a:pt x="1289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16"/>
                <p:cNvSpPr/>
                <p:nvPr/>
              </p:nvSpPr>
              <p:spPr>
                <a:xfrm>
                  <a:off x="6051350" y="2681125"/>
                  <a:ext cx="252125" cy="10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5" h="4266" extrusionOk="0">
                      <a:moveTo>
                        <a:pt x="0" y="0"/>
                      </a:moveTo>
                      <a:cubicBezTo>
                        <a:pt x="1107" y="214"/>
                        <a:pt x="2143" y="714"/>
                        <a:pt x="3000" y="1465"/>
                      </a:cubicBezTo>
                      <a:cubicBezTo>
                        <a:pt x="3846" y="2167"/>
                        <a:pt x="4489" y="3096"/>
                        <a:pt x="4870" y="4143"/>
                      </a:cubicBezTo>
                      <a:cubicBezTo>
                        <a:pt x="4892" y="4219"/>
                        <a:pt x="4967" y="4266"/>
                        <a:pt x="5047" y="4266"/>
                      </a:cubicBezTo>
                      <a:cubicBezTo>
                        <a:pt x="5093" y="4266"/>
                        <a:pt x="5140" y="4250"/>
                        <a:pt x="5179" y="4215"/>
                      </a:cubicBezTo>
                      <a:cubicBezTo>
                        <a:pt x="5870" y="3560"/>
                        <a:pt x="6560" y="2905"/>
                        <a:pt x="7382" y="2465"/>
                      </a:cubicBezTo>
                      <a:cubicBezTo>
                        <a:pt x="7787" y="2238"/>
                        <a:pt x="8227" y="2084"/>
                        <a:pt x="8692" y="2000"/>
                      </a:cubicBezTo>
                      <a:cubicBezTo>
                        <a:pt x="8857" y="1971"/>
                        <a:pt x="9024" y="1956"/>
                        <a:pt x="9191" y="1956"/>
                      </a:cubicBezTo>
                      <a:cubicBezTo>
                        <a:pt x="9492" y="1956"/>
                        <a:pt x="9793" y="2004"/>
                        <a:pt x="10085" y="2096"/>
                      </a:cubicBezTo>
                      <a:cubicBezTo>
                        <a:pt x="9719" y="1917"/>
                        <a:pt x="9320" y="1822"/>
                        <a:pt x="8915" y="1822"/>
                      </a:cubicBezTo>
                      <a:cubicBezTo>
                        <a:pt x="8833" y="1822"/>
                        <a:pt x="8750" y="1826"/>
                        <a:pt x="8668" y="1834"/>
                      </a:cubicBezTo>
                      <a:cubicBezTo>
                        <a:pt x="8180" y="1869"/>
                        <a:pt x="7703" y="2000"/>
                        <a:pt x="7251" y="2215"/>
                      </a:cubicBezTo>
                      <a:cubicBezTo>
                        <a:pt x="6446" y="2580"/>
                        <a:pt x="5767" y="3157"/>
                        <a:pt x="5126" y="3739"/>
                      </a:cubicBezTo>
                      <a:lnTo>
                        <a:pt x="5126" y="3739"/>
                      </a:lnTo>
                      <a:cubicBezTo>
                        <a:pt x="4728" y="2734"/>
                        <a:pt x="4066" y="1858"/>
                        <a:pt x="3203" y="1203"/>
                      </a:cubicBezTo>
                      <a:cubicBezTo>
                        <a:pt x="2739" y="845"/>
                        <a:pt x="2227" y="560"/>
                        <a:pt x="1679" y="345"/>
                      </a:cubicBezTo>
                      <a:cubicBezTo>
                        <a:pt x="1143" y="143"/>
                        <a:pt x="583" y="2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16"/>
                <p:cNvSpPr/>
                <p:nvPr/>
              </p:nvSpPr>
              <p:spPr>
                <a:xfrm>
                  <a:off x="5537575" y="2954500"/>
                  <a:ext cx="361675" cy="1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67" h="4620" extrusionOk="0">
                      <a:moveTo>
                        <a:pt x="13626" y="0"/>
                      </a:moveTo>
                      <a:cubicBezTo>
                        <a:pt x="13232" y="0"/>
                        <a:pt x="12837" y="60"/>
                        <a:pt x="12455" y="185"/>
                      </a:cubicBezTo>
                      <a:cubicBezTo>
                        <a:pt x="11788" y="388"/>
                        <a:pt x="11169" y="709"/>
                        <a:pt x="10621" y="1138"/>
                      </a:cubicBezTo>
                      <a:cubicBezTo>
                        <a:pt x="9630" y="1903"/>
                        <a:pt x="8872" y="2903"/>
                        <a:pt x="8172" y="3907"/>
                      </a:cubicBezTo>
                      <a:lnTo>
                        <a:pt x="8172" y="3907"/>
                      </a:lnTo>
                      <a:cubicBezTo>
                        <a:pt x="7315" y="2644"/>
                        <a:pt x="6134" y="1644"/>
                        <a:pt x="4751" y="1007"/>
                      </a:cubicBezTo>
                      <a:cubicBezTo>
                        <a:pt x="4001" y="662"/>
                        <a:pt x="3216" y="424"/>
                        <a:pt x="2418" y="305"/>
                      </a:cubicBezTo>
                      <a:cubicBezTo>
                        <a:pt x="2031" y="248"/>
                        <a:pt x="1645" y="218"/>
                        <a:pt x="1260" y="218"/>
                      </a:cubicBezTo>
                      <a:cubicBezTo>
                        <a:pt x="838" y="218"/>
                        <a:pt x="418" y="254"/>
                        <a:pt x="1" y="328"/>
                      </a:cubicBezTo>
                      <a:cubicBezTo>
                        <a:pt x="121" y="323"/>
                        <a:pt x="242" y="320"/>
                        <a:pt x="362" y="320"/>
                      </a:cubicBezTo>
                      <a:cubicBezTo>
                        <a:pt x="1036" y="320"/>
                        <a:pt x="1701" y="405"/>
                        <a:pt x="2358" y="566"/>
                      </a:cubicBezTo>
                      <a:cubicBezTo>
                        <a:pt x="3132" y="745"/>
                        <a:pt x="3870" y="1019"/>
                        <a:pt x="4561" y="1388"/>
                      </a:cubicBezTo>
                      <a:cubicBezTo>
                        <a:pt x="5942" y="2102"/>
                        <a:pt x="7121" y="3174"/>
                        <a:pt x="7954" y="4496"/>
                      </a:cubicBezTo>
                      <a:cubicBezTo>
                        <a:pt x="7966" y="4531"/>
                        <a:pt x="7990" y="4555"/>
                        <a:pt x="8026" y="4579"/>
                      </a:cubicBezTo>
                      <a:cubicBezTo>
                        <a:pt x="8066" y="4606"/>
                        <a:pt x="8114" y="4619"/>
                        <a:pt x="8163" y="4619"/>
                      </a:cubicBezTo>
                      <a:cubicBezTo>
                        <a:pt x="8244" y="4619"/>
                        <a:pt x="8326" y="4582"/>
                        <a:pt x="8371" y="4507"/>
                      </a:cubicBezTo>
                      <a:cubicBezTo>
                        <a:pt x="9133" y="3400"/>
                        <a:pt x="9871" y="2293"/>
                        <a:pt x="10859" y="1436"/>
                      </a:cubicBezTo>
                      <a:cubicBezTo>
                        <a:pt x="11359" y="995"/>
                        <a:pt x="11919" y="650"/>
                        <a:pt x="12526" y="400"/>
                      </a:cubicBezTo>
                      <a:cubicBezTo>
                        <a:pt x="13050" y="188"/>
                        <a:pt x="13607" y="79"/>
                        <a:pt x="14162" y="79"/>
                      </a:cubicBezTo>
                      <a:cubicBezTo>
                        <a:pt x="14264" y="79"/>
                        <a:pt x="14366" y="83"/>
                        <a:pt x="14467" y="90"/>
                      </a:cubicBezTo>
                      <a:cubicBezTo>
                        <a:pt x="14189" y="31"/>
                        <a:pt x="13908" y="0"/>
                        <a:pt x="136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2" name="Google Shape;172;p16"/>
              <p:cNvSpPr/>
              <p:nvPr/>
            </p:nvSpPr>
            <p:spPr>
              <a:xfrm>
                <a:off x="4600150" y="3781425"/>
                <a:ext cx="4543758" cy="1362118"/>
              </a:xfrm>
              <a:custGeom>
                <a:avLst/>
                <a:gdLst/>
                <a:ahLst/>
                <a:cxnLst/>
                <a:rect l="l" t="t" r="r" b="b"/>
                <a:pathLst>
                  <a:path w="121564" h="40482" extrusionOk="0">
                    <a:moveTo>
                      <a:pt x="31374" y="20087"/>
                    </a:moveTo>
                    <a:cubicBezTo>
                      <a:pt x="56948" y="21408"/>
                      <a:pt x="70664" y="1"/>
                      <a:pt x="121564" y="6692"/>
                    </a:cubicBezTo>
                    <a:lnTo>
                      <a:pt x="121564" y="40268"/>
                    </a:lnTo>
                    <a:cubicBezTo>
                      <a:pt x="121552" y="40387"/>
                      <a:pt x="121468" y="40482"/>
                      <a:pt x="121349" y="40482"/>
                    </a:cubicBezTo>
                    <a:lnTo>
                      <a:pt x="120" y="40482"/>
                    </a:lnTo>
                    <a:cubicBezTo>
                      <a:pt x="1" y="40482"/>
                      <a:pt x="120" y="40387"/>
                      <a:pt x="120" y="40268"/>
                    </a:cubicBezTo>
                    <a:cubicBezTo>
                      <a:pt x="120" y="40268"/>
                      <a:pt x="5478" y="18753"/>
                      <a:pt x="31374" y="2008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3" name="Google Shape;173;p16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0"/>
          <p:cNvGrpSpPr/>
          <p:nvPr/>
        </p:nvGrpSpPr>
        <p:grpSpPr>
          <a:xfrm>
            <a:off x="-1425999" y="486339"/>
            <a:ext cx="10569999" cy="4657172"/>
            <a:chOff x="-1425999" y="486339"/>
            <a:chExt cx="10569999" cy="4657172"/>
          </a:xfrm>
        </p:grpSpPr>
        <p:sp>
          <p:nvSpPr>
            <p:cNvPr id="217" name="Google Shape;217;p20"/>
            <p:cNvSpPr/>
            <p:nvPr/>
          </p:nvSpPr>
          <p:spPr>
            <a:xfrm flipH="1">
              <a:off x="0" y="3295325"/>
              <a:ext cx="3039100" cy="1848186"/>
            </a:xfrm>
            <a:custGeom>
              <a:avLst/>
              <a:gdLst/>
              <a:ahLst/>
              <a:cxnLst/>
              <a:rect l="l" t="t" r="r" b="b"/>
              <a:pathLst>
                <a:path w="121564" h="55067" extrusionOk="0">
                  <a:moveTo>
                    <a:pt x="53638" y="33076"/>
                  </a:moveTo>
                  <a:cubicBezTo>
                    <a:pt x="79082" y="36052"/>
                    <a:pt x="76618" y="0"/>
                    <a:pt x="121564" y="21289"/>
                  </a:cubicBezTo>
                  <a:lnTo>
                    <a:pt x="121564" y="54864"/>
                  </a:lnTo>
                  <a:cubicBezTo>
                    <a:pt x="121564" y="54971"/>
                    <a:pt x="121468" y="55067"/>
                    <a:pt x="121349" y="55067"/>
                  </a:cubicBezTo>
                  <a:lnTo>
                    <a:pt x="120" y="55067"/>
                  </a:lnTo>
                  <a:cubicBezTo>
                    <a:pt x="1" y="55067"/>
                    <a:pt x="120" y="54971"/>
                    <a:pt x="120" y="54864"/>
                  </a:cubicBezTo>
                  <a:cubicBezTo>
                    <a:pt x="120" y="54864"/>
                    <a:pt x="120" y="26789"/>
                    <a:pt x="53638" y="33076"/>
                  </a:cubicBez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-1425999" y="486339"/>
              <a:ext cx="2139391" cy="1475170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20"/>
            <p:cNvGrpSpPr/>
            <p:nvPr/>
          </p:nvGrpSpPr>
          <p:grpSpPr>
            <a:xfrm flipH="1">
              <a:off x="485475" y="2171924"/>
              <a:ext cx="1143519" cy="799674"/>
              <a:chOff x="1330800" y="1140849"/>
              <a:chExt cx="1143519" cy="799674"/>
            </a:xfrm>
          </p:grpSpPr>
          <p:sp>
            <p:nvSpPr>
              <p:cNvPr id="220" name="Google Shape;220;p20"/>
              <p:cNvSpPr/>
              <p:nvPr/>
            </p:nvSpPr>
            <p:spPr>
              <a:xfrm>
                <a:off x="2186368" y="1312440"/>
                <a:ext cx="287951" cy="93651"/>
              </a:xfrm>
              <a:custGeom>
                <a:avLst/>
                <a:gdLst/>
                <a:ahLst/>
                <a:cxnLst/>
                <a:rect l="l" t="t" r="r" b="b"/>
                <a:pathLst>
                  <a:path w="10371" h="3373" extrusionOk="0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0"/>
              <p:cNvSpPr/>
              <p:nvPr/>
            </p:nvSpPr>
            <p:spPr>
              <a:xfrm>
                <a:off x="2053454" y="1140849"/>
                <a:ext cx="204656" cy="68552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0"/>
              <p:cNvSpPr/>
              <p:nvPr/>
            </p:nvSpPr>
            <p:spPr>
              <a:xfrm>
                <a:off x="1901410" y="1508632"/>
                <a:ext cx="280010" cy="118445"/>
              </a:xfrm>
              <a:custGeom>
                <a:avLst/>
                <a:gdLst/>
                <a:ahLst/>
                <a:cxnLst/>
                <a:rect l="l" t="t" r="r" b="b"/>
                <a:pathLst>
                  <a:path w="10085" h="4266" extrusionOk="0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0"/>
              <p:cNvSpPr/>
              <p:nvPr/>
            </p:nvSpPr>
            <p:spPr>
              <a:xfrm>
                <a:off x="1330800" y="1812248"/>
                <a:ext cx="401676" cy="128274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4620" extrusionOk="0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" name="Google Shape;224;p20"/>
            <p:cNvSpPr/>
            <p:nvPr/>
          </p:nvSpPr>
          <p:spPr>
            <a:xfrm>
              <a:off x="6104900" y="3766825"/>
              <a:ext cx="3039100" cy="1376675"/>
            </a:xfrm>
            <a:custGeom>
              <a:avLst/>
              <a:gdLst/>
              <a:ahLst/>
              <a:cxnLst/>
              <a:rect l="l" t="t" r="r" b="b"/>
              <a:pathLst>
                <a:path w="121564" h="55067" extrusionOk="0">
                  <a:moveTo>
                    <a:pt x="53638" y="33076"/>
                  </a:moveTo>
                  <a:cubicBezTo>
                    <a:pt x="79082" y="36052"/>
                    <a:pt x="76618" y="0"/>
                    <a:pt x="121564" y="21289"/>
                  </a:cubicBezTo>
                  <a:lnTo>
                    <a:pt x="121564" y="54864"/>
                  </a:lnTo>
                  <a:cubicBezTo>
                    <a:pt x="121564" y="54971"/>
                    <a:pt x="121468" y="55067"/>
                    <a:pt x="121349" y="55067"/>
                  </a:cubicBezTo>
                  <a:lnTo>
                    <a:pt x="120" y="55067"/>
                  </a:lnTo>
                  <a:cubicBezTo>
                    <a:pt x="1" y="55067"/>
                    <a:pt x="120" y="54971"/>
                    <a:pt x="120" y="54864"/>
                  </a:cubicBezTo>
                  <a:cubicBezTo>
                    <a:pt x="120" y="54864"/>
                    <a:pt x="120" y="26789"/>
                    <a:pt x="53638" y="330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0"/>
          <p:cNvSpPr txBox="1">
            <a:spLocks noGrp="1"/>
          </p:cNvSpPr>
          <p:nvPr>
            <p:ph type="title" idx="2"/>
          </p:nvPr>
        </p:nvSpPr>
        <p:spPr>
          <a:xfrm>
            <a:off x="5817349" y="1350875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20"/>
          <p:cNvSpPr txBox="1">
            <a:spLocks noGrp="1"/>
          </p:cNvSpPr>
          <p:nvPr>
            <p:ph type="title" idx="3"/>
          </p:nvPr>
        </p:nvSpPr>
        <p:spPr>
          <a:xfrm>
            <a:off x="5817300" y="1806275"/>
            <a:ext cx="26133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solidFill>
                  <a:schemeClr val="dk2"/>
                </a:solidFill>
                <a:latin typeface="Inika"/>
                <a:ea typeface="Inika"/>
                <a:cs typeface="Inika"/>
                <a:sym typeface="I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9pPr>
          </a:lstStyle>
          <a:p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title" idx="4"/>
          </p:nvPr>
        </p:nvSpPr>
        <p:spPr>
          <a:xfrm>
            <a:off x="2534875" y="1350875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title" idx="5"/>
          </p:nvPr>
        </p:nvSpPr>
        <p:spPr>
          <a:xfrm>
            <a:off x="2534825" y="1806275"/>
            <a:ext cx="26133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solidFill>
                  <a:schemeClr val="dk2"/>
                </a:solidFill>
                <a:latin typeface="Inika"/>
                <a:ea typeface="Inika"/>
                <a:cs typeface="Inika"/>
                <a:sym typeface="I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title" idx="6"/>
          </p:nvPr>
        </p:nvSpPr>
        <p:spPr>
          <a:xfrm>
            <a:off x="5817349" y="2926475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title" idx="7"/>
          </p:nvPr>
        </p:nvSpPr>
        <p:spPr>
          <a:xfrm>
            <a:off x="5817300" y="3381875"/>
            <a:ext cx="26133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solidFill>
                  <a:schemeClr val="dk2"/>
                </a:solidFill>
                <a:latin typeface="Inika"/>
                <a:ea typeface="Inika"/>
                <a:cs typeface="Inika"/>
                <a:sym typeface="I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9pPr>
          </a:lstStyle>
          <a:p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title" idx="8"/>
          </p:nvPr>
        </p:nvSpPr>
        <p:spPr>
          <a:xfrm>
            <a:off x="2534875" y="2926475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title" idx="9"/>
          </p:nvPr>
        </p:nvSpPr>
        <p:spPr>
          <a:xfrm>
            <a:off x="2534825" y="3381875"/>
            <a:ext cx="26133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solidFill>
                  <a:schemeClr val="dk2"/>
                </a:solidFill>
                <a:latin typeface="Inika"/>
                <a:ea typeface="Inika"/>
                <a:cs typeface="Inika"/>
                <a:sym typeface="I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1"/>
          <p:cNvGrpSpPr/>
          <p:nvPr/>
        </p:nvGrpSpPr>
        <p:grpSpPr>
          <a:xfrm>
            <a:off x="0" y="-853255"/>
            <a:ext cx="9610216" cy="5989071"/>
            <a:chOff x="0" y="-853255"/>
            <a:chExt cx="9610216" cy="5989071"/>
          </a:xfrm>
        </p:grpSpPr>
        <p:sp>
          <p:nvSpPr>
            <p:cNvPr id="236" name="Google Shape;236;p21"/>
            <p:cNvSpPr/>
            <p:nvPr/>
          </p:nvSpPr>
          <p:spPr>
            <a:xfrm>
              <a:off x="6247854" y="-853255"/>
              <a:ext cx="3362362" cy="2318423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0" y="4066275"/>
              <a:ext cx="3479505" cy="1069541"/>
            </a:xfrm>
            <a:custGeom>
              <a:avLst/>
              <a:gdLst/>
              <a:ahLst/>
              <a:cxnLst/>
              <a:rect l="l" t="t" r="r" b="b"/>
              <a:pathLst>
                <a:path w="102716" h="33636" extrusionOk="0">
                  <a:moveTo>
                    <a:pt x="102716" y="33493"/>
                  </a:moveTo>
                  <a:cubicBezTo>
                    <a:pt x="102716" y="33493"/>
                    <a:pt x="93310" y="6549"/>
                    <a:pt x="67914" y="11645"/>
                  </a:cubicBezTo>
                  <a:cubicBezTo>
                    <a:pt x="25420" y="20158"/>
                    <a:pt x="42113" y="4763"/>
                    <a:pt x="0" y="1"/>
                  </a:cubicBezTo>
                  <a:lnTo>
                    <a:pt x="0" y="33433"/>
                  </a:lnTo>
                  <a:cubicBezTo>
                    <a:pt x="0" y="33540"/>
                    <a:pt x="84" y="33636"/>
                    <a:pt x="203" y="33636"/>
                  </a:cubicBezTo>
                  <a:lnTo>
                    <a:pt x="102513" y="33636"/>
                  </a:lnTo>
                  <a:cubicBezTo>
                    <a:pt x="102620" y="33636"/>
                    <a:pt x="102716" y="33540"/>
                    <a:pt x="102716" y="334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" name="Google Shape;238;p21"/>
            <p:cNvGrpSpPr/>
            <p:nvPr/>
          </p:nvGrpSpPr>
          <p:grpSpPr>
            <a:xfrm>
              <a:off x="7323639" y="252328"/>
              <a:ext cx="1380624" cy="965482"/>
              <a:chOff x="5537575" y="2349975"/>
              <a:chExt cx="1029625" cy="720025"/>
            </a:xfrm>
          </p:grpSpPr>
          <p:sp>
            <p:nvSpPr>
              <p:cNvPr id="239" name="Google Shape;239;p21"/>
              <p:cNvSpPr/>
              <p:nvPr/>
            </p:nvSpPr>
            <p:spPr>
              <a:xfrm>
                <a:off x="6307925" y="2504475"/>
                <a:ext cx="259275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10371" h="3373" extrusionOk="0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1"/>
              <p:cNvSpPr/>
              <p:nvPr/>
            </p:nvSpPr>
            <p:spPr>
              <a:xfrm>
                <a:off x="6188250" y="2349975"/>
                <a:ext cx="1842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1"/>
              <p:cNvSpPr/>
              <p:nvPr/>
            </p:nvSpPr>
            <p:spPr>
              <a:xfrm>
                <a:off x="6051350" y="2681125"/>
                <a:ext cx="252125" cy="106650"/>
              </a:xfrm>
              <a:custGeom>
                <a:avLst/>
                <a:gdLst/>
                <a:ahLst/>
                <a:cxnLst/>
                <a:rect l="l" t="t" r="r" b="b"/>
                <a:pathLst>
                  <a:path w="10085" h="4266" extrusionOk="0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1"/>
              <p:cNvSpPr/>
              <p:nvPr/>
            </p:nvSpPr>
            <p:spPr>
              <a:xfrm>
                <a:off x="5537575" y="2954500"/>
                <a:ext cx="361675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4620" extrusionOk="0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3" name="Google Shape;243;p21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21"/>
          <p:cNvSpPr txBox="1">
            <a:spLocks noGrp="1"/>
          </p:cNvSpPr>
          <p:nvPr>
            <p:ph type="title" idx="2"/>
          </p:nvPr>
        </p:nvSpPr>
        <p:spPr>
          <a:xfrm>
            <a:off x="3349512" y="14397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21"/>
          <p:cNvSpPr txBox="1">
            <a:spLocks noGrp="1"/>
          </p:cNvSpPr>
          <p:nvPr>
            <p:ph type="title" idx="3"/>
          </p:nvPr>
        </p:nvSpPr>
        <p:spPr>
          <a:xfrm>
            <a:off x="3349512" y="18951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 idx="4"/>
          </p:nvPr>
        </p:nvSpPr>
        <p:spPr>
          <a:xfrm>
            <a:off x="727200" y="14397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21"/>
          <p:cNvSpPr txBox="1">
            <a:spLocks noGrp="1"/>
          </p:cNvSpPr>
          <p:nvPr>
            <p:ph type="title" idx="5"/>
          </p:nvPr>
        </p:nvSpPr>
        <p:spPr>
          <a:xfrm>
            <a:off x="727200" y="18951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9pPr>
          </a:lstStyle>
          <a:p>
            <a:endParaRPr/>
          </a:p>
        </p:txBody>
      </p:sp>
      <p:sp>
        <p:nvSpPr>
          <p:cNvPr id="248" name="Google Shape;248;p21"/>
          <p:cNvSpPr txBox="1">
            <a:spLocks noGrp="1"/>
          </p:cNvSpPr>
          <p:nvPr>
            <p:ph type="title" idx="6"/>
          </p:nvPr>
        </p:nvSpPr>
        <p:spPr>
          <a:xfrm>
            <a:off x="5971700" y="14397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21"/>
          <p:cNvSpPr txBox="1">
            <a:spLocks noGrp="1"/>
          </p:cNvSpPr>
          <p:nvPr>
            <p:ph type="title" idx="7"/>
          </p:nvPr>
        </p:nvSpPr>
        <p:spPr>
          <a:xfrm>
            <a:off x="5971700" y="18951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9pPr>
          </a:lstStyle>
          <a:p>
            <a:endParaRPr/>
          </a:p>
        </p:txBody>
      </p:sp>
      <p:sp>
        <p:nvSpPr>
          <p:cNvPr id="250" name="Google Shape;250;p21"/>
          <p:cNvSpPr txBox="1">
            <a:spLocks noGrp="1"/>
          </p:cNvSpPr>
          <p:nvPr>
            <p:ph type="title" idx="8"/>
          </p:nvPr>
        </p:nvSpPr>
        <p:spPr>
          <a:xfrm>
            <a:off x="3349512" y="30915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21"/>
          <p:cNvSpPr txBox="1">
            <a:spLocks noGrp="1"/>
          </p:cNvSpPr>
          <p:nvPr>
            <p:ph type="title" idx="9"/>
          </p:nvPr>
        </p:nvSpPr>
        <p:spPr>
          <a:xfrm>
            <a:off x="3349512" y="35469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9pPr>
          </a:lstStyle>
          <a:p>
            <a:endParaRPr/>
          </a:p>
        </p:txBody>
      </p:sp>
      <p:sp>
        <p:nvSpPr>
          <p:cNvPr id="252" name="Google Shape;252;p21"/>
          <p:cNvSpPr txBox="1">
            <a:spLocks noGrp="1"/>
          </p:cNvSpPr>
          <p:nvPr>
            <p:ph type="title" idx="13"/>
          </p:nvPr>
        </p:nvSpPr>
        <p:spPr>
          <a:xfrm>
            <a:off x="727200" y="30915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title" idx="14"/>
          </p:nvPr>
        </p:nvSpPr>
        <p:spPr>
          <a:xfrm>
            <a:off x="727200" y="35469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9pPr>
          </a:lstStyle>
          <a:p>
            <a:endParaRPr/>
          </a:p>
        </p:txBody>
      </p:sp>
      <p:sp>
        <p:nvSpPr>
          <p:cNvPr id="254" name="Google Shape;254;p21"/>
          <p:cNvSpPr txBox="1">
            <a:spLocks noGrp="1"/>
          </p:cNvSpPr>
          <p:nvPr>
            <p:ph type="title" idx="15"/>
          </p:nvPr>
        </p:nvSpPr>
        <p:spPr>
          <a:xfrm>
            <a:off x="5971700" y="30915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21"/>
          <p:cNvSpPr txBox="1">
            <a:spLocks noGrp="1"/>
          </p:cNvSpPr>
          <p:nvPr>
            <p:ph type="title" idx="16"/>
          </p:nvPr>
        </p:nvSpPr>
        <p:spPr>
          <a:xfrm>
            <a:off x="5971700" y="35469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ika"/>
              <a:buNone/>
              <a:defRPr sz="1400" b="0">
                <a:latin typeface="Inika"/>
                <a:ea typeface="Inika"/>
                <a:cs typeface="Inika"/>
                <a:sym typeface="Ini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5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24"/>
          <p:cNvGrpSpPr/>
          <p:nvPr/>
        </p:nvGrpSpPr>
        <p:grpSpPr>
          <a:xfrm>
            <a:off x="-983175" y="243364"/>
            <a:ext cx="10127336" cy="4900050"/>
            <a:chOff x="-983175" y="243364"/>
            <a:chExt cx="10127336" cy="4900050"/>
          </a:xfrm>
        </p:grpSpPr>
        <p:sp>
          <p:nvSpPr>
            <p:cNvPr id="286" name="Google Shape;286;p24"/>
            <p:cNvSpPr/>
            <p:nvPr/>
          </p:nvSpPr>
          <p:spPr>
            <a:xfrm>
              <a:off x="-983175" y="3229651"/>
              <a:ext cx="1772786" cy="1913762"/>
            </a:xfrm>
            <a:custGeom>
              <a:avLst/>
              <a:gdLst/>
              <a:ahLst/>
              <a:cxnLst/>
              <a:rect l="l" t="t" r="r" b="b"/>
              <a:pathLst>
                <a:path w="92453" h="35422" extrusionOk="0">
                  <a:moveTo>
                    <a:pt x="92452" y="35267"/>
                  </a:moveTo>
                  <a:cubicBezTo>
                    <a:pt x="92452" y="35267"/>
                    <a:pt x="73069" y="1"/>
                    <a:pt x="0" y="1787"/>
                  </a:cubicBezTo>
                  <a:lnTo>
                    <a:pt x="0" y="35208"/>
                  </a:lnTo>
                  <a:cubicBezTo>
                    <a:pt x="0" y="35327"/>
                    <a:pt x="84" y="35422"/>
                    <a:pt x="203" y="35422"/>
                  </a:cubicBezTo>
                  <a:lnTo>
                    <a:pt x="92238" y="35422"/>
                  </a:lnTo>
                  <a:cubicBezTo>
                    <a:pt x="92357" y="35422"/>
                    <a:pt x="92452" y="35327"/>
                    <a:pt x="92452" y="352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3327323" y="2823675"/>
              <a:ext cx="5816837" cy="2316393"/>
            </a:xfrm>
            <a:custGeom>
              <a:avLst/>
              <a:gdLst/>
              <a:ahLst/>
              <a:cxnLst/>
              <a:rect l="l" t="t" r="r" b="b"/>
              <a:pathLst>
                <a:path w="121564" h="55067" extrusionOk="0">
                  <a:moveTo>
                    <a:pt x="53638" y="33076"/>
                  </a:moveTo>
                  <a:cubicBezTo>
                    <a:pt x="79082" y="36052"/>
                    <a:pt x="76618" y="0"/>
                    <a:pt x="121564" y="21289"/>
                  </a:cubicBezTo>
                  <a:lnTo>
                    <a:pt x="121564" y="54864"/>
                  </a:lnTo>
                  <a:cubicBezTo>
                    <a:pt x="121564" y="54971"/>
                    <a:pt x="121468" y="55067"/>
                    <a:pt x="121349" y="55067"/>
                  </a:cubicBezTo>
                  <a:lnTo>
                    <a:pt x="120" y="55067"/>
                  </a:lnTo>
                  <a:cubicBezTo>
                    <a:pt x="1" y="55067"/>
                    <a:pt x="120" y="54971"/>
                    <a:pt x="120" y="54864"/>
                  </a:cubicBezTo>
                  <a:cubicBezTo>
                    <a:pt x="120" y="54864"/>
                    <a:pt x="120" y="26789"/>
                    <a:pt x="53638" y="330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6917076" y="243364"/>
              <a:ext cx="2139391" cy="1475170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" name="Google Shape;289;p24"/>
            <p:cNvGrpSpPr/>
            <p:nvPr/>
          </p:nvGrpSpPr>
          <p:grpSpPr>
            <a:xfrm>
              <a:off x="6966809" y="444869"/>
              <a:ext cx="1893037" cy="962690"/>
              <a:chOff x="6186650" y="997000"/>
              <a:chExt cx="1616875" cy="822250"/>
            </a:xfrm>
          </p:grpSpPr>
          <p:sp>
            <p:nvSpPr>
              <p:cNvPr id="290" name="Google Shape;290;p24"/>
              <p:cNvSpPr/>
              <p:nvPr/>
            </p:nvSpPr>
            <p:spPr>
              <a:xfrm>
                <a:off x="7271300" y="1156000"/>
                <a:ext cx="265525" cy="84675"/>
              </a:xfrm>
              <a:custGeom>
                <a:avLst/>
                <a:gdLst/>
                <a:ahLst/>
                <a:cxnLst/>
                <a:rect l="l" t="t" r="r" b="b"/>
                <a:pathLst>
                  <a:path w="10621" h="3387" extrusionOk="0">
                    <a:moveTo>
                      <a:pt x="9008" y="1"/>
                    </a:moveTo>
                    <a:cubicBezTo>
                      <a:pt x="8495" y="1"/>
                      <a:pt x="7988" y="143"/>
                      <a:pt x="7549" y="411"/>
                    </a:cubicBezTo>
                    <a:cubicBezTo>
                      <a:pt x="7061" y="721"/>
                      <a:pt x="6656" y="1125"/>
                      <a:pt x="6359" y="1614"/>
                    </a:cubicBezTo>
                    <a:cubicBezTo>
                      <a:pt x="6125" y="1988"/>
                      <a:pt x="5920" y="2376"/>
                      <a:pt x="5757" y="2785"/>
                    </a:cubicBezTo>
                    <a:lnTo>
                      <a:pt x="5757" y="2785"/>
                    </a:lnTo>
                    <a:cubicBezTo>
                      <a:pt x="5115" y="1997"/>
                      <a:pt x="4239" y="1428"/>
                      <a:pt x="3239" y="1173"/>
                    </a:cubicBezTo>
                    <a:cubicBezTo>
                      <a:pt x="2837" y="1066"/>
                      <a:pt x="2415" y="1012"/>
                      <a:pt x="1998" y="1012"/>
                    </a:cubicBezTo>
                    <a:cubicBezTo>
                      <a:pt x="1859" y="1012"/>
                      <a:pt x="1721" y="1018"/>
                      <a:pt x="1584" y="1030"/>
                    </a:cubicBezTo>
                    <a:cubicBezTo>
                      <a:pt x="1025" y="1078"/>
                      <a:pt x="489" y="1233"/>
                      <a:pt x="1" y="1494"/>
                    </a:cubicBezTo>
                    <a:cubicBezTo>
                      <a:pt x="524" y="1304"/>
                      <a:pt x="1075" y="1208"/>
                      <a:pt x="1627" y="1208"/>
                    </a:cubicBezTo>
                    <a:cubicBezTo>
                      <a:pt x="2144" y="1208"/>
                      <a:pt x="2661" y="1292"/>
                      <a:pt x="3156" y="1459"/>
                    </a:cubicBezTo>
                    <a:cubicBezTo>
                      <a:pt x="4180" y="1768"/>
                      <a:pt x="5061" y="2411"/>
                      <a:pt x="5656" y="3292"/>
                    </a:cubicBezTo>
                    <a:cubicBezTo>
                      <a:pt x="5680" y="3328"/>
                      <a:pt x="5716" y="3352"/>
                      <a:pt x="5751" y="3376"/>
                    </a:cubicBezTo>
                    <a:cubicBezTo>
                      <a:pt x="5773" y="3383"/>
                      <a:pt x="5794" y="3386"/>
                      <a:pt x="5815" y="3386"/>
                    </a:cubicBezTo>
                    <a:cubicBezTo>
                      <a:pt x="5899" y="3386"/>
                      <a:pt x="5973" y="3333"/>
                      <a:pt x="6001" y="3257"/>
                    </a:cubicBezTo>
                    <a:cubicBezTo>
                      <a:pt x="6359" y="2256"/>
                      <a:pt x="6859" y="1268"/>
                      <a:pt x="7716" y="661"/>
                    </a:cubicBezTo>
                    <a:cubicBezTo>
                      <a:pt x="8145" y="363"/>
                      <a:pt x="8645" y="197"/>
                      <a:pt x="9168" y="197"/>
                    </a:cubicBezTo>
                    <a:cubicBezTo>
                      <a:pt x="9197" y="195"/>
                      <a:pt x="9226" y="195"/>
                      <a:pt x="9255" y="195"/>
                    </a:cubicBezTo>
                    <a:cubicBezTo>
                      <a:pt x="9771" y="195"/>
                      <a:pt x="10260" y="395"/>
                      <a:pt x="10621" y="756"/>
                    </a:cubicBezTo>
                    <a:cubicBezTo>
                      <a:pt x="10300" y="292"/>
                      <a:pt x="9740" y="54"/>
                      <a:pt x="9180" y="6"/>
                    </a:cubicBezTo>
                    <a:cubicBezTo>
                      <a:pt x="9123" y="3"/>
                      <a:pt x="9065" y="1"/>
                      <a:pt x="9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4"/>
              <p:cNvSpPr/>
              <p:nvPr/>
            </p:nvSpPr>
            <p:spPr>
              <a:xfrm>
                <a:off x="7543950" y="997000"/>
                <a:ext cx="259575" cy="86450"/>
              </a:xfrm>
              <a:custGeom>
                <a:avLst/>
                <a:gdLst/>
                <a:ahLst/>
                <a:cxnLst/>
                <a:rect l="l" t="t" r="r" b="b"/>
                <a:pathLst>
                  <a:path w="10383" h="3458" extrusionOk="0">
                    <a:moveTo>
                      <a:pt x="9868" y="0"/>
                    </a:moveTo>
                    <a:cubicBezTo>
                      <a:pt x="9549" y="0"/>
                      <a:pt x="9232" y="51"/>
                      <a:pt x="8930" y="151"/>
                    </a:cubicBezTo>
                    <a:cubicBezTo>
                      <a:pt x="8466" y="318"/>
                      <a:pt x="8026" y="568"/>
                      <a:pt x="7645" y="889"/>
                    </a:cubicBezTo>
                    <a:cubicBezTo>
                      <a:pt x="6946" y="1459"/>
                      <a:pt x="6432" y="2193"/>
                      <a:pt x="5954" y="2925"/>
                    </a:cubicBezTo>
                    <a:lnTo>
                      <a:pt x="5954" y="2925"/>
                    </a:lnTo>
                    <a:cubicBezTo>
                      <a:pt x="5302" y="2040"/>
                      <a:pt x="4436" y="1353"/>
                      <a:pt x="3418" y="937"/>
                    </a:cubicBezTo>
                    <a:cubicBezTo>
                      <a:pt x="2882" y="711"/>
                      <a:pt x="2311" y="556"/>
                      <a:pt x="1727" y="485"/>
                    </a:cubicBezTo>
                    <a:cubicBezTo>
                      <a:pt x="1528" y="464"/>
                      <a:pt x="1326" y="453"/>
                      <a:pt x="1124" y="453"/>
                    </a:cubicBezTo>
                    <a:cubicBezTo>
                      <a:pt x="745" y="453"/>
                      <a:pt x="365" y="490"/>
                      <a:pt x="1" y="568"/>
                    </a:cubicBezTo>
                    <a:cubicBezTo>
                      <a:pt x="137" y="559"/>
                      <a:pt x="274" y="555"/>
                      <a:pt x="410" y="555"/>
                    </a:cubicBezTo>
                    <a:cubicBezTo>
                      <a:pt x="1406" y="555"/>
                      <a:pt x="2398" y="783"/>
                      <a:pt x="3299" y="1223"/>
                    </a:cubicBezTo>
                    <a:cubicBezTo>
                      <a:pt x="4311" y="1699"/>
                      <a:pt x="5168" y="2449"/>
                      <a:pt x="5799" y="3378"/>
                    </a:cubicBezTo>
                    <a:cubicBezTo>
                      <a:pt x="5811" y="3390"/>
                      <a:pt x="5835" y="3413"/>
                      <a:pt x="5859" y="3425"/>
                    </a:cubicBezTo>
                    <a:cubicBezTo>
                      <a:pt x="5889" y="3447"/>
                      <a:pt x="5925" y="3458"/>
                      <a:pt x="5960" y="3458"/>
                    </a:cubicBezTo>
                    <a:cubicBezTo>
                      <a:pt x="6021" y="3458"/>
                      <a:pt x="6083" y="3426"/>
                      <a:pt x="6121" y="3366"/>
                    </a:cubicBezTo>
                    <a:cubicBezTo>
                      <a:pt x="6633" y="2556"/>
                      <a:pt x="7145" y="1747"/>
                      <a:pt x="7823" y="1092"/>
                    </a:cubicBezTo>
                    <a:cubicBezTo>
                      <a:pt x="8168" y="770"/>
                      <a:pt x="8561" y="508"/>
                      <a:pt x="8990" y="318"/>
                    </a:cubicBezTo>
                    <a:cubicBezTo>
                      <a:pt x="9386" y="136"/>
                      <a:pt x="9811" y="40"/>
                      <a:pt x="10239" y="40"/>
                    </a:cubicBezTo>
                    <a:cubicBezTo>
                      <a:pt x="10287" y="40"/>
                      <a:pt x="10335" y="42"/>
                      <a:pt x="10383" y="44"/>
                    </a:cubicBezTo>
                    <a:cubicBezTo>
                      <a:pt x="10212" y="15"/>
                      <a:pt x="10040" y="0"/>
                      <a:pt x="9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4"/>
              <p:cNvSpPr/>
              <p:nvPr/>
            </p:nvSpPr>
            <p:spPr>
              <a:xfrm>
                <a:off x="6186650" y="1653225"/>
                <a:ext cx="349475" cy="166025"/>
              </a:xfrm>
              <a:custGeom>
                <a:avLst/>
                <a:gdLst/>
                <a:ahLst/>
                <a:cxnLst/>
                <a:rect l="l" t="t" r="r" b="b"/>
                <a:pathLst>
                  <a:path w="13979" h="6641" extrusionOk="0">
                    <a:moveTo>
                      <a:pt x="13978" y="1"/>
                    </a:moveTo>
                    <a:lnTo>
                      <a:pt x="13978" y="1"/>
                    </a:lnTo>
                    <a:cubicBezTo>
                      <a:pt x="13264" y="96"/>
                      <a:pt x="12597" y="370"/>
                      <a:pt x="12037" y="810"/>
                    </a:cubicBezTo>
                    <a:cubicBezTo>
                      <a:pt x="11466" y="1239"/>
                      <a:pt x="10990" y="1775"/>
                      <a:pt x="10609" y="2382"/>
                    </a:cubicBezTo>
                    <a:cubicBezTo>
                      <a:pt x="9916" y="3486"/>
                      <a:pt x="9538" y="4738"/>
                      <a:pt x="9215" y="5959"/>
                    </a:cubicBezTo>
                    <a:lnTo>
                      <a:pt x="9215" y="5959"/>
                    </a:lnTo>
                    <a:cubicBezTo>
                      <a:pt x="7933" y="5038"/>
                      <a:pt x="6420" y="4478"/>
                      <a:pt x="4846" y="4346"/>
                    </a:cubicBezTo>
                    <a:cubicBezTo>
                      <a:pt x="4610" y="4326"/>
                      <a:pt x="4373" y="4317"/>
                      <a:pt x="4137" y="4317"/>
                    </a:cubicBezTo>
                    <a:cubicBezTo>
                      <a:pt x="3529" y="4317"/>
                      <a:pt x="2926" y="4381"/>
                      <a:pt x="2334" y="4501"/>
                    </a:cubicBezTo>
                    <a:cubicBezTo>
                      <a:pt x="1512" y="4668"/>
                      <a:pt x="727" y="4965"/>
                      <a:pt x="0" y="5382"/>
                    </a:cubicBezTo>
                    <a:cubicBezTo>
                      <a:pt x="762" y="5061"/>
                      <a:pt x="1560" y="4858"/>
                      <a:pt x="2382" y="4751"/>
                    </a:cubicBezTo>
                    <a:cubicBezTo>
                      <a:pt x="2769" y="4705"/>
                      <a:pt x="3161" y="4681"/>
                      <a:pt x="3554" y="4681"/>
                    </a:cubicBezTo>
                    <a:cubicBezTo>
                      <a:pt x="3971" y="4681"/>
                      <a:pt x="4388" y="4708"/>
                      <a:pt x="4798" y="4763"/>
                    </a:cubicBezTo>
                    <a:cubicBezTo>
                      <a:pt x="6406" y="4965"/>
                      <a:pt x="7930" y="5597"/>
                      <a:pt x="9204" y="6585"/>
                    </a:cubicBezTo>
                    <a:cubicBezTo>
                      <a:pt x="9240" y="6609"/>
                      <a:pt x="9275" y="6620"/>
                      <a:pt x="9299" y="6632"/>
                    </a:cubicBezTo>
                    <a:cubicBezTo>
                      <a:pt x="9321" y="6638"/>
                      <a:pt x="9343" y="6641"/>
                      <a:pt x="9365" y="6641"/>
                    </a:cubicBezTo>
                    <a:cubicBezTo>
                      <a:pt x="9480" y="6641"/>
                      <a:pt x="9578" y="6562"/>
                      <a:pt x="9609" y="6442"/>
                    </a:cubicBezTo>
                    <a:cubicBezTo>
                      <a:pt x="9954" y="5108"/>
                      <a:pt x="10275" y="3763"/>
                      <a:pt x="10942" y="2572"/>
                    </a:cubicBezTo>
                    <a:cubicBezTo>
                      <a:pt x="11264" y="1989"/>
                      <a:pt x="11692" y="1441"/>
                      <a:pt x="12192" y="989"/>
                    </a:cubicBezTo>
                    <a:cubicBezTo>
                      <a:pt x="12692" y="524"/>
                      <a:pt x="13311" y="179"/>
                      <a:pt x="13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4"/>
              <p:cNvSpPr/>
              <p:nvPr/>
            </p:nvSpPr>
            <p:spPr>
              <a:xfrm>
                <a:off x="6774675" y="1212300"/>
                <a:ext cx="1842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" name="Google Shape;294;p24"/>
            <p:cNvGrpSpPr/>
            <p:nvPr/>
          </p:nvGrpSpPr>
          <p:grpSpPr>
            <a:xfrm>
              <a:off x="5205725" y="869536"/>
              <a:ext cx="1143519" cy="799674"/>
              <a:chOff x="1330800" y="1140849"/>
              <a:chExt cx="1143519" cy="799674"/>
            </a:xfrm>
          </p:grpSpPr>
          <p:sp>
            <p:nvSpPr>
              <p:cNvPr id="295" name="Google Shape;295;p24"/>
              <p:cNvSpPr/>
              <p:nvPr/>
            </p:nvSpPr>
            <p:spPr>
              <a:xfrm>
                <a:off x="2186368" y="1312440"/>
                <a:ext cx="287951" cy="93651"/>
              </a:xfrm>
              <a:custGeom>
                <a:avLst/>
                <a:gdLst/>
                <a:ahLst/>
                <a:cxnLst/>
                <a:rect l="l" t="t" r="r" b="b"/>
                <a:pathLst>
                  <a:path w="10371" h="3373" extrusionOk="0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>
                <a:off x="2053454" y="1140849"/>
                <a:ext cx="204656" cy="68552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4"/>
              <p:cNvSpPr/>
              <p:nvPr/>
            </p:nvSpPr>
            <p:spPr>
              <a:xfrm>
                <a:off x="1901410" y="1508632"/>
                <a:ext cx="280010" cy="118445"/>
              </a:xfrm>
              <a:custGeom>
                <a:avLst/>
                <a:gdLst/>
                <a:ahLst/>
                <a:cxnLst/>
                <a:rect l="l" t="t" r="r" b="b"/>
                <a:pathLst>
                  <a:path w="10085" h="4266" extrusionOk="0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4"/>
              <p:cNvSpPr/>
              <p:nvPr/>
            </p:nvSpPr>
            <p:spPr>
              <a:xfrm>
                <a:off x="1330800" y="1812248"/>
                <a:ext cx="401676" cy="128274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4620" extrusionOk="0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9" name="Google Shape;299;p24"/>
          <p:cNvSpPr txBox="1">
            <a:spLocks noGrp="1"/>
          </p:cNvSpPr>
          <p:nvPr>
            <p:ph type="ctrTitle"/>
          </p:nvPr>
        </p:nvSpPr>
        <p:spPr>
          <a:xfrm>
            <a:off x="713400" y="370467"/>
            <a:ext cx="4568100" cy="11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9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00" name="Google Shape;300;p24"/>
          <p:cNvSpPr txBox="1">
            <a:spLocks noGrp="1"/>
          </p:cNvSpPr>
          <p:nvPr>
            <p:ph type="subTitle" idx="1"/>
          </p:nvPr>
        </p:nvSpPr>
        <p:spPr>
          <a:xfrm>
            <a:off x="713400" y="1490146"/>
            <a:ext cx="4568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1" name="Google Shape;301;p24"/>
          <p:cNvSpPr txBox="1"/>
          <p:nvPr/>
        </p:nvSpPr>
        <p:spPr>
          <a:xfrm>
            <a:off x="711750" y="3471966"/>
            <a:ext cx="36327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rPr>
              <a:t>CREDITS: This presentation template was created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Bitter"/>
                <a:ea typeface="Bitter"/>
                <a:cs typeface="Bitter"/>
                <a:sym typeface="Bit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Bitter"/>
                <a:ea typeface="Bitter"/>
                <a:cs typeface="Bitter"/>
                <a:sym typeface="Bit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Bitter"/>
                <a:ea typeface="Bitter"/>
                <a:cs typeface="Bitter"/>
                <a:sym typeface="Bit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02" name="Google Shape;302;p24"/>
          <p:cNvSpPr txBox="1">
            <a:spLocks noGrp="1"/>
          </p:cNvSpPr>
          <p:nvPr>
            <p:ph type="subTitle" idx="2"/>
          </p:nvPr>
        </p:nvSpPr>
        <p:spPr>
          <a:xfrm>
            <a:off x="713400" y="2075163"/>
            <a:ext cx="3629400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5"/>
          <p:cNvGrpSpPr/>
          <p:nvPr/>
        </p:nvGrpSpPr>
        <p:grpSpPr>
          <a:xfrm>
            <a:off x="-2648551" y="-1036249"/>
            <a:ext cx="11792460" cy="6179793"/>
            <a:chOff x="-2648551" y="-1036249"/>
            <a:chExt cx="11792460" cy="6179793"/>
          </a:xfrm>
        </p:grpSpPr>
        <p:sp>
          <p:nvSpPr>
            <p:cNvPr id="305" name="Google Shape;305;p25"/>
            <p:cNvSpPr/>
            <p:nvPr/>
          </p:nvSpPr>
          <p:spPr>
            <a:xfrm>
              <a:off x="-2648551" y="-1036249"/>
              <a:ext cx="3270161" cy="2254882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" name="Google Shape;306;p25"/>
            <p:cNvGrpSpPr/>
            <p:nvPr/>
          </p:nvGrpSpPr>
          <p:grpSpPr>
            <a:xfrm>
              <a:off x="0" y="252328"/>
              <a:ext cx="9143908" cy="4891215"/>
              <a:chOff x="0" y="252328"/>
              <a:chExt cx="9143908" cy="4891215"/>
            </a:xfrm>
          </p:grpSpPr>
          <p:sp>
            <p:nvSpPr>
              <p:cNvPr id="307" name="Google Shape;307;p25"/>
              <p:cNvSpPr/>
              <p:nvPr/>
            </p:nvSpPr>
            <p:spPr>
              <a:xfrm>
                <a:off x="0" y="4257950"/>
                <a:ext cx="2311325" cy="885550"/>
              </a:xfrm>
              <a:custGeom>
                <a:avLst/>
                <a:gdLst/>
                <a:ahLst/>
                <a:cxnLst/>
                <a:rect l="l" t="t" r="r" b="b"/>
                <a:pathLst>
                  <a:path w="92453" h="35422" extrusionOk="0">
                    <a:moveTo>
                      <a:pt x="92452" y="35267"/>
                    </a:moveTo>
                    <a:cubicBezTo>
                      <a:pt x="92452" y="35267"/>
                      <a:pt x="73069" y="1"/>
                      <a:pt x="0" y="1787"/>
                    </a:cubicBezTo>
                    <a:lnTo>
                      <a:pt x="0" y="35208"/>
                    </a:lnTo>
                    <a:cubicBezTo>
                      <a:pt x="0" y="35327"/>
                      <a:pt x="84" y="35422"/>
                      <a:pt x="203" y="35422"/>
                    </a:cubicBezTo>
                    <a:lnTo>
                      <a:pt x="92238" y="35422"/>
                    </a:lnTo>
                    <a:cubicBezTo>
                      <a:pt x="92357" y="35422"/>
                      <a:pt x="92452" y="35327"/>
                      <a:pt x="92452" y="3520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8" name="Google Shape;308;p25"/>
              <p:cNvGrpSpPr/>
              <p:nvPr/>
            </p:nvGrpSpPr>
            <p:grpSpPr>
              <a:xfrm>
                <a:off x="7323639" y="252328"/>
                <a:ext cx="1380624" cy="965482"/>
                <a:chOff x="5537575" y="2349975"/>
                <a:chExt cx="1029625" cy="720025"/>
              </a:xfrm>
            </p:grpSpPr>
            <p:sp>
              <p:nvSpPr>
                <p:cNvPr id="309" name="Google Shape;309;p25"/>
                <p:cNvSpPr/>
                <p:nvPr/>
              </p:nvSpPr>
              <p:spPr>
                <a:xfrm>
                  <a:off x="6307925" y="2504475"/>
                  <a:ext cx="259275" cy="8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1" h="3373" extrusionOk="0">
                      <a:moveTo>
                        <a:pt x="954" y="0"/>
                      </a:moveTo>
                      <a:cubicBezTo>
                        <a:pt x="634" y="0"/>
                        <a:pt x="313" y="36"/>
                        <a:pt x="0" y="113"/>
                      </a:cubicBezTo>
                      <a:cubicBezTo>
                        <a:pt x="143" y="100"/>
                        <a:pt x="285" y="94"/>
                        <a:pt x="427" y="94"/>
                      </a:cubicBezTo>
                      <a:cubicBezTo>
                        <a:pt x="1345" y="94"/>
                        <a:pt x="2253" y="358"/>
                        <a:pt x="3036" y="863"/>
                      </a:cubicBezTo>
                      <a:cubicBezTo>
                        <a:pt x="3929" y="1411"/>
                        <a:pt x="4620" y="2244"/>
                        <a:pt x="4977" y="3244"/>
                      </a:cubicBezTo>
                      <a:cubicBezTo>
                        <a:pt x="4989" y="3280"/>
                        <a:pt x="5013" y="3316"/>
                        <a:pt x="5049" y="3339"/>
                      </a:cubicBezTo>
                      <a:cubicBezTo>
                        <a:pt x="5080" y="3362"/>
                        <a:pt x="5117" y="3372"/>
                        <a:pt x="5153" y="3372"/>
                      </a:cubicBezTo>
                      <a:cubicBezTo>
                        <a:pt x="5213" y="3372"/>
                        <a:pt x="5273" y="3344"/>
                        <a:pt x="5310" y="3292"/>
                      </a:cubicBezTo>
                      <a:cubicBezTo>
                        <a:pt x="5906" y="2423"/>
                        <a:pt x="6632" y="1601"/>
                        <a:pt x="7596" y="1232"/>
                      </a:cubicBezTo>
                      <a:cubicBezTo>
                        <a:pt x="7881" y="1121"/>
                        <a:pt x="8182" y="1066"/>
                        <a:pt x="8483" y="1066"/>
                      </a:cubicBezTo>
                      <a:cubicBezTo>
                        <a:pt x="8698" y="1066"/>
                        <a:pt x="8912" y="1094"/>
                        <a:pt x="9120" y="1149"/>
                      </a:cubicBezTo>
                      <a:cubicBezTo>
                        <a:pt x="9644" y="1256"/>
                        <a:pt x="10097" y="1577"/>
                        <a:pt x="10371" y="2042"/>
                      </a:cubicBezTo>
                      <a:cubicBezTo>
                        <a:pt x="10180" y="1530"/>
                        <a:pt x="9692" y="1149"/>
                        <a:pt x="9168" y="970"/>
                      </a:cubicBezTo>
                      <a:cubicBezTo>
                        <a:pt x="8886" y="876"/>
                        <a:pt x="8591" y="828"/>
                        <a:pt x="8295" y="828"/>
                      </a:cubicBezTo>
                      <a:cubicBezTo>
                        <a:pt x="8029" y="828"/>
                        <a:pt x="7761" y="867"/>
                        <a:pt x="7501" y="946"/>
                      </a:cubicBezTo>
                      <a:cubicBezTo>
                        <a:pt x="6965" y="1125"/>
                        <a:pt x="6477" y="1423"/>
                        <a:pt x="6061" y="1804"/>
                      </a:cubicBezTo>
                      <a:cubicBezTo>
                        <a:pt x="5750" y="2104"/>
                        <a:pt x="5462" y="2435"/>
                        <a:pt x="5203" y="2783"/>
                      </a:cubicBezTo>
                      <a:lnTo>
                        <a:pt x="5203" y="2783"/>
                      </a:lnTo>
                      <a:cubicBezTo>
                        <a:pt x="4791" y="1859"/>
                        <a:pt x="4087" y="1093"/>
                        <a:pt x="3191" y="613"/>
                      </a:cubicBezTo>
                      <a:cubicBezTo>
                        <a:pt x="2715" y="339"/>
                        <a:pt x="2179" y="149"/>
                        <a:pt x="1631" y="53"/>
                      </a:cubicBezTo>
                      <a:cubicBezTo>
                        <a:pt x="1409" y="19"/>
                        <a:pt x="1182" y="0"/>
                        <a:pt x="9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25"/>
                <p:cNvSpPr/>
                <p:nvPr/>
              </p:nvSpPr>
              <p:spPr>
                <a:xfrm>
                  <a:off x="6188250" y="2349975"/>
                  <a:ext cx="18427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2469" extrusionOk="0">
                      <a:moveTo>
                        <a:pt x="745" y="1"/>
                      </a:moveTo>
                      <a:cubicBezTo>
                        <a:pt x="497" y="1"/>
                        <a:pt x="247" y="30"/>
                        <a:pt x="1" y="90"/>
                      </a:cubicBezTo>
                      <a:cubicBezTo>
                        <a:pt x="58" y="87"/>
                        <a:pt x="116" y="86"/>
                        <a:pt x="173" y="86"/>
                      </a:cubicBezTo>
                      <a:cubicBezTo>
                        <a:pt x="875" y="86"/>
                        <a:pt x="1561" y="288"/>
                        <a:pt x="2156" y="673"/>
                      </a:cubicBezTo>
                      <a:cubicBezTo>
                        <a:pt x="2775" y="1054"/>
                        <a:pt x="3239" y="1649"/>
                        <a:pt x="3489" y="2340"/>
                      </a:cubicBezTo>
                      <a:cubicBezTo>
                        <a:pt x="3501" y="2376"/>
                        <a:pt x="3525" y="2411"/>
                        <a:pt x="3561" y="2435"/>
                      </a:cubicBezTo>
                      <a:cubicBezTo>
                        <a:pt x="3597" y="2458"/>
                        <a:pt x="3636" y="2468"/>
                        <a:pt x="3674" y="2468"/>
                      </a:cubicBezTo>
                      <a:cubicBezTo>
                        <a:pt x="3738" y="2468"/>
                        <a:pt x="3798" y="2439"/>
                        <a:pt x="3835" y="2388"/>
                      </a:cubicBezTo>
                      <a:cubicBezTo>
                        <a:pt x="4251" y="1768"/>
                        <a:pt x="4752" y="1197"/>
                        <a:pt x="5430" y="935"/>
                      </a:cubicBezTo>
                      <a:cubicBezTo>
                        <a:pt x="5634" y="855"/>
                        <a:pt x="5851" y="815"/>
                        <a:pt x="6068" y="815"/>
                      </a:cubicBezTo>
                      <a:cubicBezTo>
                        <a:pt x="6206" y="815"/>
                        <a:pt x="6344" y="831"/>
                        <a:pt x="6478" y="864"/>
                      </a:cubicBezTo>
                      <a:cubicBezTo>
                        <a:pt x="6847" y="923"/>
                        <a:pt x="7169" y="1149"/>
                        <a:pt x="7371" y="1471"/>
                      </a:cubicBezTo>
                      <a:cubicBezTo>
                        <a:pt x="7216" y="1090"/>
                        <a:pt x="6907" y="804"/>
                        <a:pt x="6526" y="673"/>
                      </a:cubicBezTo>
                      <a:cubicBezTo>
                        <a:pt x="6315" y="603"/>
                        <a:pt x="6098" y="567"/>
                        <a:pt x="5881" y="567"/>
                      </a:cubicBezTo>
                      <a:cubicBezTo>
                        <a:pt x="5693" y="567"/>
                        <a:pt x="5505" y="594"/>
                        <a:pt x="5323" y="649"/>
                      </a:cubicBezTo>
                      <a:cubicBezTo>
                        <a:pt x="4930" y="768"/>
                        <a:pt x="4573" y="983"/>
                        <a:pt x="4275" y="1256"/>
                      </a:cubicBezTo>
                      <a:cubicBezTo>
                        <a:pt x="4073" y="1451"/>
                        <a:pt x="3882" y="1663"/>
                        <a:pt x="3712" y="1884"/>
                      </a:cubicBezTo>
                      <a:lnTo>
                        <a:pt x="3712" y="1884"/>
                      </a:lnTo>
                      <a:cubicBezTo>
                        <a:pt x="3412" y="1256"/>
                        <a:pt x="2921" y="737"/>
                        <a:pt x="2299" y="411"/>
                      </a:cubicBezTo>
                      <a:cubicBezTo>
                        <a:pt x="1825" y="141"/>
                        <a:pt x="1289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5"/>
                <p:cNvSpPr/>
                <p:nvPr/>
              </p:nvSpPr>
              <p:spPr>
                <a:xfrm>
                  <a:off x="6051350" y="2681125"/>
                  <a:ext cx="252125" cy="10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5" h="4266" extrusionOk="0">
                      <a:moveTo>
                        <a:pt x="0" y="0"/>
                      </a:moveTo>
                      <a:cubicBezTo>
                        <a:pt x="1107" y="214"/>
                        <a:pt x="2143" y="714"/>
                        <a:pt x="3000" y="1465"/>
                      </a:cubicBezTo>
                      <a:cubicBezTo>
                        <a:pt x="3846" y="2167"/>
                        <a:pt x="4489" y="3096"/>
                        <a:pt x="4870" y="4143"/>
                      </a:cubicBezTo>
                      <a:cubicBezTo>
                        <a:pt x="4892" y="4219"/>
                        <a:pt x="4967" y="4266"/>
                        <a:pt x="5047" y="4266"/>
                      </a:cubicBezTo>
                      <a:cubicBezTo>
                        <a:pt x="5093" y="4266"/>
                        <a:pt x="5140" y="4250"/>
                        <a:pt x="5179" y="4215"/>
                      </a:cubicBezTo>
                      <a:cubicBezTo>
                        <a:pt x="5870" y="3560"/>
                        <a:pt x="6560" y="2905"/>
                        <a:pt x="7382" y="2465"/>
                      </a:cubicBezTo>
                      <a:cubicBezTo>
                        <a:pt x="7787" y="2238"/>
                        <a:pt x="8227" y="2084"/>
                        <a:pt x="8692" y="2000"/>
                      </a:cubicBezTo>
                      <a:cubicBezTo>
                        <a:pt x="8857" y="1971"/>
                        <a:pt x="9024" y="1956"/>
                        <a:pt x="9191" y="1956"/>
                      </a:cubicBezTo>
                      <a:cubicBezTo>
                        <a:pt x="9492" y="1956"/>
                        <a:pt x="9793" y="2004"/>
                        <a:pt x="10085" y="2096"/>
                      </a:cubicBezTo>
                      <a:cubicBezTo>
                        <a:pt x="9719" y="1917"/>
                        <a:pt x="9320" y="1822"/>
                        <a:pt x="8915" y="1822"/>
                      </a:cubicBezTo>
                      <a:cubicBezTo>
                        <a:pt x="8833" y="1822"/>
                        <a:pt x="8750" y="1826"/>
                        <a:pt x="8668" y="1834"/>
                      </a:cubicBezTo>
                      <a:cubicBezTo>
                        <a:pt x="8180" y="1869"/>
                        <a:pt x="7703" y="2000"/>
                        <a:pt x="7251" y="2215"/>
                      </a:cubicBezTo>
                      <a:cubicBezTo>
                        <a:pt x="6446" y="2580"/>
                        <a:pt x="5767" y="3157"/>
                        <a:pt x="5126" y="3739"/>
                      </a:cubicBezTo>
                      <a:lnTo>
                        <a:pt x="5126" y="3739"/>
                      </a:lnTo>
                      <a:cubicBezTo>
                        <a:pt x="4728" y="2734"/>
                        <a:pt x="4066" y="1858"/>
                        <a:pt x="3203" y="1203"/>
                      </a:cubicBezTo>
                      <a:cubicBezTo>
                        <a:pt x="2739" y="845"/>
                        <a:pt x="2227" y="560"/>
                        <a:pt x="1679" y="345"/>
                      </a:cubicBezTo>
                      <a:cubicBezTo>
                        <a:pt x="1143" y="143"/>
                        <a:pt x="583" y="2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5"/>
                <p:cNvSpPr/>
                <p:nvPr/>
              </p:nvSpPr>
              <p:spPr>
                <a:xfrm>
                  <a:off x="5537575" y="2954500"/>
                  <a:ext cx="361675" cy="1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67" h="4620" extrusionOk="0">
                      <a:moveTo>
                        <a:pt x="13626" y="0"/>
                      </a:moveTo>
                      <a:cubicBezTo>
                        <a:pt x="13232" y="0"/>
                        <a:pt x="12837" y="60"/>
                        <a:pt x="12455" y="185"/>
                      </a:cubicBezTo>
                      <a:cubicBezTo>
                        <a:pt x="11788" y="388"/>
                        <a:pt x="11169" y="709"/>
                        <a:pt x="10621" y="1138"/>
                      </a:cubicBezTo>
                      <a:cubicBezTo>
                        <a:pt x="9630" y="1903"/>
                        <a:pt x="8872" y="2903"/>
                        <a:pt x="8172" y="3907"/>
                      </a:cubicBezTo>
                      <a:lnTo>
                        <a:pt x="8172" y="3907"/>
                      </a:lnTo>
                      <a:cubicBezTo>
                        <a:pt x="7315" y="2644"/>
                        <a:pt x="6134" y="1644"/>
                        <a:pt x="4751" y="1007"/>
                      </a:cubicBezTo>
                      <a:cubicBezTo>
                        <a:pt x="4001" y="662"/>
                        <a:pt x="3216" y="424"/>
                        <a:pt x="2418" y="305"/>
                      </a:cubicBezTo>
                      <a:cubicBezTo>
                        <a:pt x="2031" y="248"/>
                        <a:pt x="1645" y="218"/>
                        <a:pt x="1260" y="218"/>
                      </a:cubicBezTo>
                      <a:cubicBezTo>
                        <a:pt x="838" y="218"/>
                        <a:pt x="418" y="254"/>
                        <a:pt x="1" y="328"/>
                      </a:cubicBezTo>
                      <a:cubicBezTo>
                        <a:pt x="121" y="323"/>
                        <a:pt x="242" y="320"/>
                        <a:pt x="362" y="320"/>
                      </a:cubicBezTo>
                      <a:cubicBezTo>
                        <a:pt x="1036" y="320"/>
                        <a:pt x="1701" y="405"/>
                        <a:pt x="2358" y="566"/>
                      </a:cubicBezTo>
                      <a:cubicBezTo>
                        <a:pt x="3132" y="745"/>
                        <a:pt x="3870" y="1019"/>
                        <a:pt x="4561" y="1388"/>
                      </a:cubicBezTo>
                      <a:cubicBezTo>
                        <a:pt x="5942" y="2102"/>
                        <a:pt x="7121" y="3174"/>
                        <a:pt x="7954" y="4496"/>
                      </a:cubicBezTo>
                      <a:cubicBezTo>
                        <a:pt x="7966" y="4531"/>
                        <a:pt x="7990" y="4555"/>
                        <a:pt x="8026" y="4579"/>
                      </a:cubicBezTo>
                      <a:cubicBezTo>
                        <a:pt x="8066" y="4606"/>
                        <a:pt x="8114" y="4619"/>
                        <a:pt x="8163" y="4619"/>
                      </a:cubicBezTo>
                      <a:cubicBezTo>
                        <a:pt x="8244" y="4619"/>
                        <a:pt x="8326" y="4582"/>
                        <a:pt x="8371" y="4507"/>
                      </a:cubicBezTo>
                      <a:cubicBezTo>
                        <a:pt x="9133" y="3400"/>
                        <a:pt x="9871" y="2293"/>
                        <a:pt x="10859" y="1436"/>
                      </a:cubicBezTo>
                      <a:cubicBezTo>
                        <a:pt x="11359" y="995"/>
                        <a:pt x="11919" y="650"/>
                        <a:pt x="12526" y="400"/>
                      </a:cubicBezTo>
                      <a:cubicBezTo>
                        <a:pt x="13050" y="188"/>
                        <a:pt x="13607" y="79"/>
                        <a:pt x="14162" y="79"/>
                      </a:cubicBezTo>
                      <a:cubicBezTo>
                        <a:pt x="14264" y="79"/>
                        <a:pt x="14366" y="83"/>
                        <a:pt x="14467" y="90"/>
                      </a:cubicBezTo>
                      <a:cubicBezTo>
                        <a:pt x="14189" y="31"/>
                        <a:pt x="13908" y="0"/>
                        <a:pt x="136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3" name="Google Shape;313;p25"/>
              <p:cNvSpPr/>
              <p:nvPr/>
            </p:nvSpPr>
            <p:spPr>
              <a:xfrm>
                <a:off x="4600150" y="3781425"/>
                <a:ext cx="4543758" cy="1362118"/>
              </a:xfrm>
              <a:custGeom>
                <a:avLst/>
                <a:gdLst/>
                <a:ahLst/>
                <a:cxnLst/>
                <a:rect l="l" t="t" r="r" b="b"/>
                <a:pathLst>
                  <a:path w="121564" h="40482" extrusionOk="0">
                    <a:moveTo>
                      <a:pt x="31374" y="20087"/>
                    </a:moveTo>
                    <a:cubicBezTo>
                      <a:pt x="56948" y="21408"/>
                      <a:pt x="70664" y="1"/>
                      <a:pt x="121564" y="6692"/>
                    </a:cubicBezTo>
                    <a:lnTo>
                      <a:pt x="121564" y="40268"/>
                    </a:lnTo>
                    <a:cubicBezTo>
                      <a:pt x="121552" y="40387"/>
                      <a:pt x="121468" y="40482"/>
                      <a:pt x="121349" y="40482"/>
                    </a:cubicBezTo>
                    <a:lnTo>
                      <a:pt x="120" y="40482"/>
                    </a:lnTo>
                    <a:cubicBezTo>
                      <a:pt x="1" y="40482"/>
                      <a:pt x="120" y="40387"/>
                      <a:pt x="120" y="40268"/>
                    </a:cubicBezTo>
                    <a:cubicBezTo>
                      <a:pt x="120" y="40268"/>
                      <a:pt x="5478" y="18753"/>
                      <a:pt x="31374" y="2008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26"/>
          <p:cNvGrpSpPr/>
          <p:nvPr/>
        </p:nvGrpSpPr>
        <p:grpSpPr>
          <a:xfrm>
            <a:off x="-70" y="-1439749"/>
            <a:ext cx="9807180" cy="6583293"/>
            <a:chOff x="-70" y="-1439749"/>
            <a:chExt cx="9807180" cy="6583293"/>
          </a:xfrm>
        </p:grpSpPr>
        <p:sp>
          <p:nvSpPr>
            <p:cNvPr id="316" name="Google Shape;316;p26"/>
            <p:cNvSpPr/>
            <p:nvPr/>
          </p:nvSpPr>
          <p:spPr>
            <a:xfrm flipH="1">
              <a:off x="6832582" y="4257950"/>
              <a:ext cx="2311325" cy="885550"/>
            </a:xfrm>
            <a:custGeom>
              <a:avLst/>
              <a:gdLst/>
              <a:ahLst/>
              <a:cxnLst/>
              <a:rect l="l" t="t" r="r" b="b"/>
              <a:pathLst>
                <a:path w="92453" h="35422" extrusionOk="0">
                  <a:moveTo>
                    <a:pt x="92452" y="35267"/>
                  </a:moveTo>
                  <a:cubicBezTo>
                    <a:pt x="92452" y="35267"/>
                    <a:pt x="73069" y="1"/>
                    <a:pt x="0" y="1787"/>
                  </a:cubicBezTo>
                  <a:lnTo>
                    <a:pt x="0" y="35208"/>
                  </a:lnTo>
                  <a:cubicBezTo>
                    <a:pt x="0" y="35327"/>
                    <a:pt x="84" y="35422"/>
                    <a:pt x="203" y="35422"/>
                  </a:cubicBezTo>
                  <a:lnTo>
                    <a:pt x="92238" y="35422"/>
                  </a:lnTo>
                  <a:cubicBezTo>
                    <a:pt x="92357" y="35422"/>
                    <a:pt x="92452" y="35327"/>
                    <a:pt x="92452" y="352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 flipH="1">
              <a:off x="-70" y="3781425"/>
              <a:ext cx="3050345" cy="1362118"/>
            </a:xfrm>
            <a:custGeom>
              <a:avLst/>
              <a:gdLst/>
              <a:ahLst/>
              <a:cxnLst/>
              <a:rect l="l" t="t" r="r" b="b"/>
              <a:pathLst>
                <a:path w="121564" h="40482" extrusionOk="0">
                  <a:moveTo>
                    <a:pt x="31374" y="20087"/>
                  </a:moveTo>
                  <a:cubicBezTo>
                    <a:pt x="56948" y="21408"/>
                    <a:pt x="70664" y="1"/>
                    <a:pt x="121564" y="6692"/>
                  </a:cubicBezTo>
                  <a:lnTo>
                    <a:pt x="121564" y="40268"/>
                  </a:lnTo>
                  <a:cubicBezTo>
                    <a:pt x="121552" y="40387"/>
                    <a:pt x="121468" y="40482"/>
                    <a:pt x="121349" y="40482"/>
                  </a:cubicBezTo>
                  <a:lnTo>
                    <a:pt x="120" y="40482"/>
                  </a:lnTo>
                  <a:cubicBezTo>
                    <a:pt x="1" y="40482"/>
                    <a:pt x="120" y="40387"/>
                    <a:pt x="120" y="40268"/>
                  </a:cubicBezTo>
                  <a:cubicBezTo>
                    <a:pt x="120" y="40268"/>
                    <a:pt x="5478" y="18753"/>
                    <a:pt x="31374" y="200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6536949" y="-1439749"/>
              <a:ext cx="3270161" cy="2254882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9" name="Google Shape;319;p26"/>
            <p:cNvGrpSpPr/>
            <p:nvPr/>
          </p:nvGrpSpPr>
          <p:grpSpPr>
            <a:xfrm flipH="1">
              <a:off x="7393894" y="300203"/>
              <a:ext cx="1380624" cy="965482"/>
              <a:chOff x="5537575" y="2349975"/>
              <a:chExt cx="1029625" cy="720025"/>
            </a:xfrm>
          </p:grpSpPr>
          <p:sp>
            <p:nvSpPr>
              <p:cNvPr id="320" name="Google Shape;320;p26"/>
              <p:cNvSpPr/>
              <p:nvPr/>
            </p:nvSpPr>
            <p:spPr>
              <a:xfrm>
                <a:off x="6307925" y="2504475"/>
                <a:ext cx="259275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10371" h="3373" extrusionOk="0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6188250" y="2349975"/>
                <a:ext cx="1842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6051350" y="2681125"/>
                <a:ext cx="252125" cy="106650"/>
              </a:xfrm>
              <a:custGeom>
                <a:avLst/>
                <a:gdLst/>
                <a:ahLst/>
                <a:cxnLst/>
                <a:rect l="l" t="t" r="r" b="b"/>
                <a:pathLst>
                  <a:path w="10085" h="4266" extrusionOk="0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5537575" y="2954500"/>
                <a:ext cx="361675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4620" extrusionOk="0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1632300" y="916164"/>
            <a:ext cx="7511743" cy="4227335"/>
            <a:chOff x="1632300" y="916164"/>
            <a:chExt cx="7511743" cy="4227335"/>
          </a:xfrm>
        </p:grpSpPr>
        <p:sp>
          <p:nvSpPr>
            <p:cNvPr id="28" name="Google Shape;28;p3"/>
            <p:cNvSpPr/>
            <p:nvPr/>
          </p:nvSpPr>
          <p:spPr>
            <a:xfrm>
              <a:off x="6677626" y="916164"/>
              <a:ext cx="2139391" cy="1475170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632300" y="2764675"/>
              <a:ext cx="7511743" cy="2378824"/>
            </a:xfrm>
            <a:custGeom>
              <a:avLst/>
              <a:gdLst/>
              <a:ahLst/>
              <a:cxnLst/>
              <a:rect l="l" t="t" r="r" b="b"/>
              <a:pathLst>
                <a:path w="121564" h="40482" extrusionOk="0">
                  <a:moveTo>
                    <a:pt x="31374" y="20087"/>
                  </a:moveTo>
                  <a:cubicBezTo>
                    <a:pt x="56948" y="21408"/>
                    <a:pt x="70664" y="1"/>
                    <a:pt x="121564" y="6692"/>
                  </a:cubicBezTo>
                  <a:lnTo>
                    <a:pt x="121564" y="40268"/>
                  </a:lnTo>
                  <a:cubicBezTo>
                    <a:pt x="121552" y="40387"/>
                    <a:pt x="121468" y="40482"/>
                    <a:pt x="121349" y="40482"/>
                  </a:cubicBezTo>
                  <a:lnTo>
                    <a:pt x="120" y="40482"/>
                  </a:lnTo>
                  <a:cubicBezTo>
                    <a:pt x="1" y="40482"/>
                    <a:pt x="120" y="40387"/>
                    <a:pt x="120" y="40268"/>
                  </a:cubicBezTo>
                  <a:cubicBezTo>
                    <a:pt x="120" y="40268"/>
                    <a:pt x="5478" y="18753"/>
                    <a:pt x="31374" y="200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30;p3"/>
            <p:cNvGrpSpPr/>
            <p:nvPr/>
          </p:nvGrpSpPr>
          <p:grpSpPr>
            <a:xfrm>
              <a:off x="6651259" y="1568769"/>
              <a:ext cx="1893037" cy="962690"/>
              <a:chOff x="6186650" y="997000"/>
              <a:chExt cx="1616875" cy="822250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7271300" y="1156000"/>
                <a:ext cx="265525" cy="84675"/>
              </a:xfrm>
              <a:custGeom>
                <a:avLst/>
                <a:gdLst/>
                <a:ahLst/>
                <a:cxnLst/>
                <a:rect l="l" t="t" r="r" b="b"/>
                <a:pathLst>
                  <a:path w="10621" h="3387" extrusionOk="0">
                    <a:moveTo>
                      <a:pt x="9008" y="1"/>
                    </a:moveTo>
                    <a:cubicBezTo>
                      <a:pt x="8495" y="1"/>
                      <a:pt x="7988" y="143"/>
                      <a:pt x="7549" y="411"/>
                    </a:cubicBezTo>
                    <a:cubicBezTo>
                      <a:pt x="7061" y="721"/>
                      <a:pt x="6656" y="1125"/>
                      <a:pt x="6359" y="1614"/>
                    </a:cubicBezTo>
                    <a:cubicBezTo>
                      <a:pt x="6125" y="1988"/>
                      <a:pt x="5920" y="2376"/>
                      <a:pt x="5757" y="2785"/>
                    </a:cubicBezTo>
                    <a:lnTo>
                      <a:pt x="5757" y="2785"/>
                    </a:lnTo>
                    <a:cubicBezTo>
                      <a:pt x="5115" y="1997"/>
                      <a:pt x="4239" y="1428"/>
                      <a:pt x="3239" y="1173"/>
                    </a:cubicBezTo>
                    <a:cubicBezTo>
                      <a:pt x="2837" y="1066"/>
                      <a:pt x="2415" y="1012"/>
                      <a:pt x="1998" y="1012"/>
                    </a:cubicBezTo>
                    <a:cubicBezTo>
                      <a:pt x="1859" y="1012"/>
                      <a:pt x="1721" y="1018"/>
                      <a:pt x="1584" y="1030"/>
                    </a:cubicBezTo>
                    <a:cubicBezTo>
                      <a:pt x="1025" y="1078"/>
                      <a:pt x="489" y="1233"/>
                      <a:pt x="1" y="1494"/>
                    </a:cubicBezTo>
                    <a:cubicBezTo>
                      <a:pt x="524" y="1304"/>
                      <a:pt x="1075" y="1208"/>
                      <a:pt x="1627" y="1208"/>
                    </a:cubicBezTo>
                    <a:cubicBezTo>
                      <a:pt x="2144" y="1208"/>
                      <a:pt x="2661" y="1292"/>
                      <a:pt x="3156" y="1459"/>
                    </a:cubicBezTo>
                    <a:cubicBezTo>
                      <a:pt x="4180" y="1768"/>
                      <a:pt x="5061" y="2411"/>
                      <a:pt x="5656" y="3292"/>
                    </a:cubicBezTo>
                    <a:cubicBezTo>
                      <a:pt x="5680" y="3328"/>
                      <a:pt x="5716" y="3352"/>
                      <a:pt x="5751" y="3376"/>
                    </a:cubicBezTo>
                    <a:cubicBezTo>
                      <a:pt x="5773" y="3383"/>
                      <a:pt x="5794" y="3386"/>
                      <a:pt x="5815" y="3386"/>
                    </a:cubicBezTo>
                    <a:cubicBezTo>
                      <a:pt x="5899" y="3386"/>
                      <a:pt x="5973" y="3333"/>
                      <a:pt x="6001" y="3257"/>
                    </a:cubicBezTo>
                    <a:cubicBezTo>
                      <a:pt x="6359" y="2256"/>
                      <a:pt x="6859" y="1268"/>
                      <a:pt x="7716" y="661"/>
                    </a:cubicBezTo>
                    <a:cubicBezTo>
                      <a:pt x="8145" y="363"/>
                      <a:pt x="8645" y="197"/>
                      <a:pt x="9168" y="197"/>
                    </a:cubicBezTo>
                    <a:cubicBezTo>
                      <a:pt x="9197" y="195"/>
                      <a:pt x="9226" y="195"/>
                      <a:pt x="9255" y="195"/>
                    </a:cubicBezTo>
                    <a:cubicBezTo>
                      <a:pt x="9771" y="195"/>
                      <a:pt x="10260" y="395"/>
                      <a:pt x="10621" y="756"/>
                    </a:cubicBezTo>
                    <a:cubicBezTo>
                      <a:pt x="10300" y="292"/>
                      <a:pt x="9740" y="54"/>
                      <a:pt x="9180" y="6"/>
                    </a:cubicBezTo>
                    <a:cubicBezTo>
                      <a:pt x="9123" y="3"/>
                      <a:pt x="9065" y="1"/>
                      <a:pt x="9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7543950" y="997000"/>
                <a:ext cx="259575" cy="86450"/>
              </a:xfrm>
              <a:custGeom>
                <a:avLst/>
                <a:gdLst/>
                <a:ahLst/>
                <a:cxnLst/>
                <a:rect l="l" t="t" r="r" b="b"/>
                <a:pathLst>
                  <a:path w="10383" h="3458" extrusionOk="0">
                    <a:moveTo>
                      <a:pt x="9868" y="0"/>
                    </a:moveTo>
                    <a:cubicBezTo>
                      <a:pt x="9549" y="0"/>
                      <a:pt x="9232" y="51"/>
                      <a:pt x="8930" y="151"/>
                    </a:cubicBezTo>
                    <a:cubicBezTo>
                      <a:pt x="8466" y="318"/>
                      <a:pt x="8026" y="568"/>
                      <a:pt x="7645" y="889"/>
                    </a:cubicBezTo>
                    <a:cubicBezTo>
                      <a:pt x="6946" y="1459"/>
                      <a:pt x="6432" y="2193"/>
                      <a:pt x="5954" y="2925"/>
                    </a:cubicBezTo>
                    <a:lnTo>
                      <a:pt x="5954" y="2925"/>
                    </a:lnTo>
                    <a:cubicBezTo>
                      <a:pt x="5302" y="2040"/>
                      <a:pt x="4436" y="1353"/>
                      <a:pt x="3418" y="937"/>
                    </a:cubicBezTo>
                    <a:cubicBezTo>
                      <a:pt x="2882" y="711"/>
                      <a:pt x="2311" y="556"/>
                      <a:pt x="1727" y="485"/>
                    </a:cubicBezTo>
                    <a:cubicBezTo>
                      <a:pt x="1528" y="464"/>
                      <a:pt x="1326" y="453"/>
                      <a:pt x="1124" y="453"/>
                    </a:cubicBezTo>
                    <a:cubicBezTo>
                      <a:pt x="745" y="453"/>
                      <a:pt x="365" y="490"/>
                      <a:pt x="1" y="568"/>
                    </a:cubicBezTo>
                    <a:cubicBezTo>
                      <a:pt x="137" y="559"/>
                      <a:pt x="274" y="555"/>
                      <a:pt x="410" y="555"/>
                    </a:cubicBezTo>
                    <a:cubicBezTo>
                      <a:pt x="1406" y="555"/>
                      <a:pt x="2398" y="783"/>
                      <a:pt x="3299" y="1223"/>
                    </a:cubicBezTo>
                    <a:cubicBezTo>
                      <a:pt x="4311" y="1699"/>
                      <a:pt x="5168" y="2449"/>
                      <a:pt x="5799" y="3378"/>
                    </a:cubicBezTo>
                    <a:cubicBezTo>
                      <a:pt x="5811" y="3390"/>
                      <a:pt x="5835" y="3413"/>
                      <a:pt x="5859" y="3425"/>
                    </a:cubicBezTo>
                    <a:cubicBezTo>
                      <a:pt x="5889" y="3447"/>
                      <a:pt x="5925" y="3458"/>
                      <a:pt x="5960" y="3458"/>
                    </a:cubicBezTo>
                    <a:cubicBezTo>
                      <a:pt x="6021" y="3458"/>
                      <a:pt x="6083" y="3426"/>
                      <a:pt x="6121" y="3366"/>
                    </a:cubicBezTo>
                    <a:cubicBezTo>
                      <a:pt x="6633" y="2556"/>
                      <a:pt x="7145" y="1747"/>
                      <a:pt x="7823" y="1092"/>
                    </a:cubicBezTo>
                    <a:cubicBezTo>
                      <a:pt x="8168" y="770"/>
                      <a:pt x="8561" y="508"/>
                      <a:pt x="8990" y="318"/>
                    </a:cubicBezTo>
                    <a:cubicBezTo>
                      <a:pt x="9386" y="136"/>
                      <a:pt x="9811" y="40"/>
                      <a:pt x="10239" y="40"/>
                    </a:cubicBezTo>
                    <a:cubicBezTo>
                      <a:pt x="10287" y="40"/>
                      <a:pt x="10335" y="42"/>
                      <a:pt x="10383" y="44"/>
                    </a:cubicBezTo>
                    <a:cubicBezTo>
                      <a:pt x="10212" y="15"/>
                      <a:pt x="10040" y="0"/>
                      <a:pt x="9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6186650" y="1653225"/>
                <a:ext cx="349475" cy="166025"/>
              </a:xfrm>
              <a:custGeom>
                <a:avLst/>
                <a:gdLst/>
                <a:ahLst/>
                <a:cxnLst/>
                <a:rect l="l" t="t" r="r" b="b"/>
                <a:pathLst>
                  <a:path w="13979" h="6641" extrusionOk="0">
                    <a:moveTo>
                      <a:pt x="13978" y="1"/>
                    </a:moveTo>
                    <a:lnTo>
                      <a:pt x="13978" y="1"/>
                    </a:lnTo>
                    <a:cubicBezTo>
                      <a:pt x="13264" y="96"/>
                      <a:pt x="12597" y="370"/>
                      <a:pt x="12037" y="810"/>
                    </a:cubicBezTo>
                    <a:cubicBezTo>
                      <a:pt x="11466" y="1239"/>
                      <a:pt x="10990" y="1775"/>
                      <a:pt x="10609" y="2382"/>
                    </a:cubicBezTo>
                    <a:cubicBezTo>
                      <a:pt x="9916" y="3486"/>
                      <a:pt x="9538" y="4738"/>
                      <a:pt x="9215" y="5959"/>
                    </a:cubicBezTo>
                    <a:lnTo>
                      <a:pt x="9215" y="5959"/>
                    </a:lnTo>
                    <a:cubicBezTo>
                      <a:pt x="7933" y="5038"/>
                      <a:pt x="6420" y="4478"/>
                      <a:pt x="4846" y="4346"/>
                    </a:cubicBezTo>
                    <a:cubicBezTo>
                      <a:pt x="4610" y="4326"/>
                      <a:pt x="4373" y="4317"/>
                      <a:pt x="4137" y="4317"/>
                    </a:cubicBezTo>
                    <a:cubicBezTo>
                      <a:pt x="3529" y="4317"/>
                      <a:pt x="2926" y="4381"/>
                      <a:pt x="2334" y="4501"/>
                    </a:cubicBezTo>
                    <a:cubicBezTo>
                      <a:pt x="1512" y="4668"/>
                      <a:pt x="727" y="4965"/>
                      <a:pt x="0" y="5382"/>
                    </a:cubicBezTo>
                    <a:cubicBezTo>
                      <a:pt x="762" y="5061"/>
                      <a:pt x="1560" y="4858"/>
                      <a:pt x="2382" y="4751"/>
                    </a:cubicBezTo>
                    <a:cubicBezTo>
                      <a:pt x="2769" y="4705"/>
                      <a:pt x="3161" y="4681"/>
                      <a:pt x="3554" y="4681"/>
                    </a:cubicBezTo>
                    <a:cubicBezTo>
                      <a:pt x="3971" y="4681"/>
                      <a:pt x="4388" y="4708"/>
                      <a:pt x="4798" y="4763"/>
                    </a:cubicBezTo>
                    <a:cubicBezTo>
                      <a:pt x="6406" y="4965"/>
                      <a:pt x="7930" y="5597"/>
                      <a:pt x="9204" y="6585"/>
                    </a:cubicBezTo>
                    <a:cubicBezTo>
                      <a:pt x="9240" y="6609"/>
                      <a:pt x="9275" y="6620"/>
                      <a:pt x="9299" y="6632"/>
                    </a:cubicBezTo>
                    <a:cubicBezTo>
                      <a:pt x="9321" y="6638"/>
                      <a:pt x="9343" y="6641"/>
                      <a:pt x="9365" y="6641"/>
                    </a:cubicBezTo>
                    <a:cubicBezTo>
                      <a:pt x="9480" y="6641"/>
                      <a:pt x="9578" y="6562"/>
                      <a:pt x="9609" y="6442"/>
                    </a:cubicBezTo>
                    <a:cubicBezTo>
                      <a:pt x="9954" y="5108"/>
                      <a:pt x="10275" y="3763"/>
                      <a:pt x="10942" y="2572"/>
                    </a:cubicBezTo>
                    <a:cubicBezTo>
                      <a:pt x="11264" y="1989"/>
                      <a:pt x="11692" y="1441"/>
                      <a:pt x="12192" y="989"/>
                    </a:cubicBezTo>
                    <a:cubicBezTo>
                      <a:pt x="12692" y="524"/>
                      <a:pt x="13311" y="179"/>
                      <a:pt x="13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6774675" y="1212300"/>
                <a:ext cx="1842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805375" y="1750550"/>
            <a:ext cx="4553700" cy="13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500" b="1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805375" y="2993700"/>
            <a:ext cx="24546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779975" y="694800"/>
            <a:ext cx="1979400" cy="11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0" b="0">
                <a:solidFill>
                  <a:schemeClr val="dk2"/>
                </a:solidFill>
                <a:latin typeface="Inika"/>
                <a:ea typeface="Inika"/>
                <a:cs typeface="Inika"/>
                <a:sym typeface="Ini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0" y="-1036249"/>
            <a:ext cx="9807109" cy="6179749"/>
            <a:chOff x="0" y="-1036249"/>
            <a:chExt cx="9807109" cy="6179749"/>
          </a:xfrm>
        </p:grpSpPr>
        <p:sp>
          <p:nvSpPr>
            <p:cNvPr id="61" name="Google Shape;61;p6"/>
            <p:cNvSpPr/>
            <p:nvPr/>
          </p:nvSpPr>
          <p:spPr>
            <a:xfrm>
              <a:off x="0" y="3403675"/>
              <a:ext cx="5312985" cy="1739822"/>
            </a:xfrm>
            <a:custGeom>
              <a:avLst/>
              <a:gdLst/>
              <a:ahLst/>
              <a:cxnLst/>
              <a:rect l="l" t="t" r="r" b="b"/>
              <a:pathLst>
                <a:path w="102716" h="33636" extrusionOk="0">
                  <a:moveTo>
                    <a:pt x="102716" y="33493"/>
                  </a:moveTo>
                  <a:cubicBezTo>
                    <a:pt x="102716" y="33493"/>
                    <a:pt x="93310" y="6549"/>
                    <a:pt x="67914" y="11645"/>
                  </a:cubicBezTo>
                  <a:cubicBezTo>
                    <a:pt x="25420" y="20158"/>
                    <a:pt x="42113" y="4763"/>
                    <a:pt x="0" y="1"/>
                  </a:cubicBezTo>
                  <a:lnTo>
                    <a:pt x="0" y="33433"/>
                  </a:lnTo>
                  <a:cubicBezTo>
                    <a:pt x="0" y="33540"/>
                    <a:pt x="84" y="33636"/>
                    <a:pt x="203" y="33636"/>
                  </a:cubicBezTo>
                  <a:lnTo>
                    <a:pt x="102513" y="33636"/>
                  </a:lnTo>
                  <a:cubicBezTo>
                    <a:pt x="102620" y="33636"/>
                    <a:pt x="102716" y="33540"/>
                    <a:pt x="102716" y="334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6536949" y="-1036249"/>
              <a:ext cx="3270161" cy="2254882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148250" y="4131450"/>
              <a:ext cx="3039100" cy="1012050"/>
            </a:xfrm>
            <a:custGeom>
              <a:avLst/>
              <a:gdLst/>
              <a:ahLst/>
              <a:cxnLst/>
              <a:rect l="l" t="t" r="r" b="b"/>
              <a:pathLst>
                <a:path w="121564" h="40482" extrusionOk="0">
                  <a:moveTo>
                    <a:pt x="31374" y="20087"/>
                  </a:moveTo>
                  <a:cubicBezTo>
                    <a:pt x="56948" y="21408"/>
                    <a:pt x="70664" y="1"/>
                    <a:pt x="121564" y="6692"/>
                  </a:cubicBezTo>
                  <a:lnTo>
                    <a:pt x="121564" y="40268"/>
                  </a:lnTo>
                  <a:cubicBezTo>
                    <a:pt x="121552" y="40387"/>
                    <a:pt x="121468" y="40482"/>
                    <a:pt x="121349" y="40482"/>
                  </a:cubicBezTo>
                  <a:lnTo>
                    <a:pt x="120" y="40482"/>
                  </a:lnTo>
                  <a:cubicBezTo>
                    <a:pt x="1" y="40482"/>
                    <a:pt x="120" y="40387"/>
                    <a:pt x="120" y="40268"/>
                  </a:cubicBezTo>
                  <a:cubicBezTo>
                    <a:pt x="120" y="40268"/>
                    <a:pt x="5478" y="18753"/>
                    <a:pt x="31374" y="200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6"/>
            <p:cNvGrpSpPr/>
            <p:nvPr/>
          </p:nvGrpSpPr>
          <p:grpSpPr>
            <a:xfrm>
              <a:off x="6739275" y="244825"/>
              <a:ext cx="1616875" cy="822250"/>
              <a:chOff x="6186650" y="997000"/>
              <a:chExt cx="1616875" cy="822250"/>
            </a:xfrm>
          </p:grpSpPr>
          <p:sp>
            <p:nvSpPr>
              <p:cNvPr id="65" name="Google Shape;65;p6"/>
              <p:cNvSpPr/>
              <p:nvPr/>
            </p:nvSpPr>
            <p:spPr>
              <a:xfrm>
                <a:off x="7271300" y="1156000"/>
                <a:ext cx="265525" cy="84675"/>
              </a:xfrm>
              <a:custGeom>
                <a:avLst/>
                <a:gdLst/>
                <a:ahLst/>
                <a:cxnLst/>
                <a:rect l="l" t="t" r="r" b="b"/>
                <a:pathLst>
                  <a:path w="10621" h="3387" extrusionOk="0">
                    <a:moveTo>
                      <a:pt x="9008" y="1"/>
                    </a:moveTo>
                    <a:cubicBezTo>
                      <a:pt x="8495" y="1"/>
                      <a:pt x="7988" y="143"/>
                      <a:pt x="7549" y="411"/>
                    </a:cubicBezTo>
                    <a:cubicBezTo>
                      <a:pt x="7061" y="721"/>
                      <a:pt x="6656" y="1125"/>
                      <a:pt x="6359" y="1614"/>
                    </a:cubicBezTo>
                    <a:cubicBezTo>
                      <a:pt x="6125" y="1988"/>
                      <a:pt x="5920" y="2376"/>
                      <a:pt x="5757" y="2785"/>
                    </a:cubicBezTo>
                    <a:lnTo>
                      <a:pt x="5757" y="2785"/>
                    </a:lnTo>
                    <a:cubicBezTo>
                      <a:pt x="5115" y="1997"/>
                      <a:pt x="4239" y="1428"/>
                      <a:pt x="3239" y="1173"/>
                    </a:cubicBezTo>
                    <a:cubicBezTo>
                      <a:pt x="2837" y="1066"/>
                      <a:pt x="2415" y="1012"/>
                      <a:pt x="1998" y="1012"/>
                    </a:cubicBezTo>
                    <a:cubicBezTo>
                      <a:pt x="1859" y="1012"/>
                      <a:pt x="1721" y="1018"/>
                      <a:pt x="1584" y="1030"/>
                    </a:cubicBezTo>
                    <a:cubicBezTo>
                      <a:pt x="1025" y="1078"/>
                      <a:pt x="489" y="1233"/>
                      <a:pt x="1" y="1494"/>
                    </a:cubicBezTo>
                    <a:cubicBezTo>
                      <a:pt x="524" y="1304"/>
                      <a:pt x="1075" y="1208"/>
                      <a:pt x="1627" y="1208"/>
                    </a:cubicBezTo>
                    <a:cubicBezTo>
                      <a:pt x="2144" y="1208"/>
                      <a:pt x="2661" y="1292"/>
                      <a:pt x="3156" y="1459"/>
                    </a:cubicBezTo>
                    <a:cubicBezTo>
                      <a:pt x="4180" y="1768"/>
                      <a:pt x="5061" y="2411"/>
                      <a:pt x="5656" y="3292"/>
                    </a:cubicBezTo>
                    <a:cubicBezTo>
                      <a:pt x="5680" y="3328"/>
                      <a:pt x="5716" y="3352"/>
                      <a:pt x="5751" y="3376"/>
                    </a:cubicBezTo>
                    <a:cubicBezTo>
                      <a:pt x="5773" y="3383"/>
                      <a:pt x="5794" y="3386"/>
                      <a:pt x="5815" y="3386"/>
                    </a:cubicBezTo>
                    <a:cubicBezTo>
                      <a:pt x="5899" y="3386"/>
                      <a:pt x="5973" y="3333"/>
                      <a:pt x="6001" y="3257"/>
                    </a:cubicBezTo>
                    <a:cubicBezTo>
                      <a:pt x="6359" y="2256"/>
                      <a:pt x="6859" y="1268"/>
                      <a:pt x="7716" y="661"/>
                    </a:cubicBezTo>
                    <a:cubicBezTo>
                      <a:pt x="8145" y="363"/>
                      <a:pt x="8645" y="197"/>
                      <a:pt x="9168" y="197"/>
                    </a:cubicBezTo>
                    <a:cubicBezTo>
                      <a:pt x="9197" y="195"/>
                      <a:pt x="9226" y="195"/>
                      <a:pt x="9255" y="195"/>
                    </a:cubicBezTo>
                    <a:cubicBezTo>
                      <a:pt x="9771" y="195"/>
                      <a:pt x="10260" y="395"/>
                      <a:pt x="10621" y="756"/>
                    </a:cubicBezTo>
                    <a:cubicBezTo>
                      <a:pt x="10300" y="292"/>
                      <a:pt x="9740" y="54"/>
                      <a:pt x="9180" y="6"/>
                    </a:cubicBezTo>
                    <a:cubicBezTo>
                      <a:pt x="9123" y="3"/>
                      <a:pt x="9065" y="1"/>
                      <a:pt x="9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6"/>
              <p:cNvSpPr/>
              <p:nvPr/>
            </p:nvSpPr>
            <p:spPr>
              <a:xfrm>
                <a:off x="7543950" y="997000"/>
                <a:ext cx="259575" cy="86450"/>
              </a:xfrm>
              <a:custGeom>
                <a:avLst/>
                <a:gdLst/>
                <a:ahLst/>
                <a:cxnLst/>
                <a:rect l="l" t="t" r="r" b="b"/>
                <a:pathLst>
                  <a:path w="10383" h="3458" extrusionOk="0">
                    <a:moveTo>
                      <a:pt x="9868" y="0"/>
                    </a:moveTo>
                    <a:cubicBezTo>
                      <a:pt x="9549" y="0"/>
                      <a:pt x="9232" y="51"/>
                      <a:pt x="8930" y="151"/>
                    </a:cubicBezTo>
                    <a:cubicBezTo>
                      <a:pt x="8466" y="318"/>
                      <a:pt x="8026" y="568"/>
                      <a:pt x="7645" y="889"/>
                    </a:cubicBezTo>
                    <a:cubicBezTo>
                      <a:pt x="6946" y="1459"/>
                      <a:pt x="6432" y="2193"/>
                      <a:pt x="5954" y="2925"/>
                    </a:cubicBezTo>
                    <a:lnTo>
                      <a:pt x="5954" y="2925"/>
                    </a:lnTo>
                    <a:cubicBezTo>
                      <a:pt x="5302" y="2040"/>
                      <a:pt x="4436" y="1353"/>
                      <a:pt x="3418" y="937"/>
                    </a:cubicBezTo>
                    <a:cubicBezTo>
                      <a:pt x="2882" y="711"/>
                      <a:pt x="2311" y="556"/>
                      <a:pt x="1727" y="485"/>
                    </a:cubicBezTo>
                    <a:cubicBezTo>
                      <a:pt x="1528" y="464"/>
                      <a:pt x="1326" y="453"/>
                      <a:pt x="1124" y="453"/>
                    </a:cubicBezTo>
                    <a:cubicBezTo>
                      <a:pt x="745" y="453"/>
                      <a:pt x="365" y="490"/>
                      <a:pt x="1" y="568"/>
                    </a:cubicBezTo>
                    <a:cubicBezTo>
                      <a:pt x="137" y="559"/>
                      <a:pt x="274" y="555"/>
                      <a:pt x="410" y="555"/>
                    </a:cubicBezTo>
                    <a:cubicBezTo>
                      <a:pt x="1406" y="555"/>
                      <a:pt x="2398" y="783"/>
                      <a:pt x="3299" y="1223"/>
                    </a:cubicBezTo>
                    <a:cubicBezTo>
                      <a:pt x="4311" y="1699"/>
                      <a:pt x="5168" y="2449"/>
                      <a:pt x="5799" y="3378"/>
                    </a:cubicBezTo>
                    <a:cubicBezTo>
                      <a:pt x="5811" y="3390"/>
                      <a:pt x="5835" y="3413"/>
                      <a:pt x="5859" y="3425"/>
                    </a:cubicBezTo>
                    <a:cubicBezTo>
                      <a:pt x="5889" y="3447"/>
                      <a:pt x="5925" y="3458"/>
                      <a:pt x="5960" y="3458"/>
                    </a:cubicBezTo>
                    <a:cubicBezTo>
                      <a:pt x="6021" y="3458"/>
                      <a:pt x="6083" y="3426"/>
                      <a:pt x="6121" y="3366"/>
                    </a:cubicBezTo>
                    <a:cubicBezTo>
                      <a:pt x="6633" y="2556"/>
                      <a:pt x="7145" y="1747"/>
                      <a:pt x="7823" y="1092"/>
                    </a:cubicBezTo>
                    <a:cubicBezTo>
                      <a:pt x="8168" y="770"/>
                      <a:pt x="8561" y="508"/>
                      <a:pt x="8990" y="318"/>
                    </a:cubicBezTo>
                    <a:cubicBezTo>
                      <a:pt x="9386" y="136"/>
                      <a:pt x="9811" y="40"/>
                      <a:pt x="10239" y="40"/>
                    </a:cubicBezTo>
                    <a:cubicBezTo>
                      <a:pt x="10287" y="40"/>
                      <a:pt x="10335" y="42"/>
                      <a:pt x="10383" y="44"/>
                    </a:cubicBezTo>
                    <a:cubicBezTo>
                      <a:pt x="10212" y="15"/>
                      <a:pt x="10040" y="0"/>
                      <a:pt x="9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6"/>
              <p:cNvSpPr/>
              <p:nvPr/>
            </p:nvSpPr>
            <p:spPr>
              <a:xfrm>
                <a:off x="6186650" y="1653225"/>
                <a:ext cx="349475" cy="166025"/>
              </a:xfrm>
              <a:custGeom>
                <a:avLst/>
                <a:gdLst/>
                <a:ahLst/>
                <a:cxnLst/>
                <a:rect l="l" t="t" r="r" b="b"/>
                <a:pathLst>
                  <a:path w="13979" h="6641" extrusionOk="0">
                    <a:moveTo>
                      <a:pt x="13978" y="1"/>
                    </a:moveTo>
                    <a:lnTo>
                      <a:pt x="13978" y="1"/>
                    </a:lnTo>
                    <a:cubicBezTo>
                      <a:pt x="13264" y="96"/>
                      <a:pt x="12597" y="370"/>
                      <a:pt x="12037" y="810"/>
                    </a:cubicBezTo>
                    <a:cubicBezTo>
                      <a:pt x="11466" y="1239"/>
                      <a:pt x="10990" y="1775"/>
                      <a:pt x="10609" y="2382"/>
                    </a:cubicBezTo>
                    <a:cubicBezTo>
                      <a:pt x="9916" y="3486"/>
                      <a:pt x="9538" y="4738"/>
                      <a:pt x="9215" y="5959"/>
                    </a:cubicBezTo>
                    <a:lnTo>
                      <a:pt x="9215" y="5959"/>
                    </a:lnTo>
                    <a:cubicBezTo>
                      <a:pt x="7933" y="5038"/>
                      <a:pt x="6420" y="4478"/>
                      <a:pt x="4846" y="4346"/>
                    </a:cubicBezTo>
                    <a:cubicBezTo>
                      <a:pt x="4610" y="4326"/>
                      <a:pt x="4373" y="4317"/>
                      <a:pt x="4137" y="4317"/>
                    </a:cubicBezTo>
                    <a:cubicBezTo>
                      <a:pt x="3529" y="4317"/>
                      <a:pt x="2926" y="4381"/>
                      <a:pt x="2334" y="4501"/>
                    </a:cubicBezTo>
                    <a:cubicBezTo>
                      <a:pt x="1512" y="4668"/>
                      <a:pt x="727" y="4965"/>
                      <a:pt x="0" y="5382"/>
                    </a:cubicBezTo>
                    <a:cubicBezTo>
                      <a:pt x="762" y="5061"/>
                      <a:pt x="1560" y="4858"/>
                      <a:pt x="2382" y="4751"/>
                    </a:cubicBezTo>
                    <a:cubicBezTo>
                      <a:pt x="2769" y="4705"/>
                      <a:pt x="3161" y="4681"/>
                      <a:pt x="3554" y="4681"/>
                    </a:cubicBezTo>
                    <a:cubicBezTo>
                      <a:pt x="3971" y="4681"/>
                      <a:pt x="4388" y="4708"/>
                      <a:pt x="4798" y="4763"/>
                    </a:cubicBezTo>
                    <a:cubicBezTo>
                      <a:pt x="6406" y="4965"/>
                      <a:pt x="7930" y="5597"/>
                      <a:pt x="9204" y="6585"/>
                    </a:cubicBezTo>
                    <a:cubicBezTo>
                      <a:pt x="9240" y="6609"/>
                      <a:pt x="9275" y="6620"/>
                      <a:pt x="9299" y="6632"/>
                    </a:cubicBezTo>
                    <a:cubicBezTo>
                      <a:pt x="9321" y="6638"/>
                      <a:pt x="9343" y="6641"/>
                      <a:pt x="9365" y="6641"/>
                    </a:cubicBezTo>
                    <a:cubicBezTo>
                      <a:pt x="9480" y="6641"/>
                      <a:pt x="9578" y="6562"/>
                      <a:pt x="9609" y="6442"/>
                    </a:cubicBezTo>
                    <a:cubicBezTo>
                      <a:pt x="9954" y="5108"/>
                      <a:pt x="10275" y="3763"/>
                      <a:pt x="10942" y="2572"/>
                    </a:cubicBezTo>
                    <a:cubicBezTo>
                      <a:pt x="11264" y="1989"/>
                      <a:pt x="11692" y="1441"/>
                      <a:pt x="12192" y="989"/>
                    </a:cubicBezTo>
                    <a:cubicBezTo>
                      <a:pt x="12692" y="524"/>
                      <a:pt x="13311" y="179"/>
                      <a:pt x="13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6"/>
              <p:cNvSpPr/>
              <p:nvPr/>
            </p:nvSpPr>
            <p:spPr>
              <a:xfrm>
                <a:off x="6774675" y="1212300"/>
                <a:ext cx="1842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9"/>
          <p:cNvGrpSpPr/>
          <p:nvPr/>
        </p:nvGrpSpPr>
        <p:grpSpPr>
          <a:xfrm>
            <a:off x="0" y="199922"/>
            <a:ext cx="9627400" cy="4943593"/>
            <a:chOff x="0" y="199922"/>
            <a:chExt cx="9627400" cy="4943593"/>
          </a:xfrm>
        </p:grpSpPr>
        <p:grpSp>
          <p:nvGrpSpPr>
            <p:cNvPr id="96" name="Google Shape;96;p9"/>
            <p:cNvGrpSpPr/>
            <p:nvPr/>
          </p:nvGrpSpPr>
          <p:grpSpPr>
            <a:xfrm>
              <a:off x="6186650" y="199922"/>
              <a:ext cx="3243130" cy="1619328"/>
              <a:chOff x="6186650" y="199922"/>
              <a:chExt cx="3243130" cy="1619328"/>
            </a:xfrm>
          </p:grpSpPr>
          <p:sp>
            <p:nvSpPr>
              <p:cNvPr id="97" name="Google Shape;97;p9"/>
              <p:cNvSpPr/>
              <p:nvPr/>
            </p:nvSpPr>
            <p:spPr>
              <a:xfrm>
                <a:off x="7960459" y="199922"/>
                <a:ext cx="1469321" cy="1013777"/>
              </a:xfrm>
              <a:custGeom>
                <a:avLst/>
                <a:gdLst/>
                <a:ahLst/>
                <a:cxnLst/>
                <a:rect l="l" t="t" r="r" b="b"/>
                <a:pathLst>
                  <a:path w="15253" h="10524" extrusionOk="0">
                    <a:moveTo>
                      <a:pt x="7012" y="1"/>
                    </a:moveTo>
                    <a:cubicBezTo>
                      <a:pt x="6601" y="1"/>
                      <a:pt x="6193" y="59"/>
                      <a:pt x="5799" y="181"/>
                    </a:cubicBezTo>
                    <a:cubicBezTo>
                      <a:pt x="4537" y="574"/>
                      <a:pt x="3477" y="1669"/>
                      <a:pt x="3287" y="2979"/>
                    </a:cubicBezTo>
                    <a:cubicBezTo>
                      <a:pt x="3200" y="2970"/>
                      <a:pt x="3112" y="2965"/>
                      <a:pt x="3025" y="2965"/>
                    </a:cubicBezTo>
                    <a:cubicBezTo>
                      <a:pt x="1898" y="2965"/>
                      <a:pt x="735" y="3729"/>
                      <a:pt x="381" y="4801"/>
                    </a:cubicBezTo>
                    <a:cubicBezTo>
                      <a:pt x="0" y="5956"/>
                      <a:pt x="560" y="7349"/>
                      <a:pt x="1643" y="7896"/>
                    </a:cubicBezTo>
                    <a:cubicBezTo>
                      <a:pt x="2244" y="8202"/>
                      <a:pt x="2930" y="8256"/>
                      <a:pt x="3608" y="8256"/>
                    </a:cubicBezTo>
                    <a:cubicBezTo>
                      <a:pt x="3695" y="8256"/>
                      <a:pt x="3783" y="8255"/>
                      <a:pt x="3870" y="8254"/>
                    </a:cubicBezTo>
                    <a:cubicBezTo>
                      <a:pt x="4239" y="9230"/>
                      <a:pt x="5239" y="9873"/>
                      <a:pt x="6227" y="10230"/>
                    </a:cubicBezTo>
                    <a:cubicBezTo>
                      <a:pt x="6525" y="10337"/>
                      <a:pt x="6835" y="10421"/>
                      <a:pt x="7156" y="10480"/>
                    </a:cubicBezTo>
                    <a:cubicBezTo>
                      <a:pt x="7353" y="10509"/>
                      <a:pt x="7551" y="10523"/>
                      <a:pt x="7746" y="10523"/>
                    </a:cubicBezTo>
                    <a:cubicBezTo>
                      <a:pt x="9085" y="10523"/>
                      <a:pt x="10352" y="9862"/>
                      <a:pt x="11121" y="8730"/>
                    </a:cubicBezTo>
                    <a:cubicBezTo>
                      <a:pt x="11516" y="8913"/>
                      <a:pt x="11945" y="9006"/>
                      <a:pt x="12373" y="9006"/>
                    </a:cubicBezTo>
                    <a:cubicBezTo>
                      <a:pt x="12835" y="9006"/>
                      <a:pt x="13296" y="8898"/>
                      <a:pt x="13716" y="8682"/>
                    </a:cubicBezTo>
                    <a:cubicBezTo>
                      <a:pt x="14526" y="8254"/>
                      <a:pt x="15074" y="7456"/>
                      <a:pt x="15169" y="6551"/>
                    </a:cubicBezTo>
                    <a:cubicBezTo>
                      <a:pt x="15252" y="5622"/>
                      <a:pt x="14824" y="4717"/>
                      <a:pt x="14062" y="4182"/>
                    </a:cubicBezTo>
                    <a:cubicBezTo>
                      <a:pt x="14490" y="3586"/>
                      <a:pt x="14526" y="2812"/>
                      <a:pt x="14181" y="2170"/>
                    </a:cubicBezTo>
                    <a:cubicBezTo>
                      <a:pt x="13812" y="1539"/>
                      <a:pt x="13169" y="1134"/>
                      <a:pt x="12442" y="1086"/>
                    </a:cubicBezTo>
                    <a:cubicBezTo>
                      <a:pt x="12397" y="1083"/>
                      <a:pt x="12351" y="1082"/>
                      <a:pt x="12306" y="1082"/>
                    </a:cubicBezTo>
                    <a:cubicBezTo>
                      <a:pt x="11635" y="1082"/>
                      <a:pt x="10957" y="1404"/>
                      <a:pt x="10478" y="1872"/>
                    </a:cubicBezTo>
                    <a:cubicBezTo>
                      <a:pt x="10418" y="1384"/>
                      <a:pt x="10014" y="1027"/>
                      <a:pt x="9597" y="765"/>
                    </a:cubicBezTo>
                    <a:cubicBezTo>
                      <a:pt x="8827" y="281"/>
                      <a:pt x="7916" y="1"/>
                      <a:pt x="70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" name="Google Shape;98;p9"/>
              <p:cNvGrpSpPr/>
              <p:nvPr/>
            </p:nvGrpSpPr>
            <p:grpSpPr>
              <a:xfrm>
                <a:off x="6186650" y="997000"/>
                <a:ext cx="1616875" cy="822250"/>
                <a:chOff x="6186650" y="997000"/>
                <a:chExt cx="1616875" cy="822250"/>
              </a:xfrm>
            </p:grpSpPr>
            <p:sp>
              <p:nvSpPr>
                <p:cNvPr id="99" name="Google Shape;99;p9"/>
                <p:cNvSpPr/>
                <p:nvPr/>
              </p:nvSpPr>
              <p:spPr>
                <a:xfrm>
                  <a:off x="7271300" y="1156000"/>
                  <a:ext cx="265525" cy="8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1" h="3387" extrusionOk="0">
                      <a:moveTo>
                        <a:pt x="9008" y="1"/>
                      </a:moveTo>
                      <a:cubicBezTo>
                        <a:pt x="8495" y="1"/>
                        <a:pt x="7988" y="143"/>
                        <a:pt x="7549" y="411"/>
                      </a:cubicBezTo>
                      <a:cubicBezTo>
                        <a:pt x="7061" y="721"/>
                        <a:pt x="6656" y="1125"/>
                        <a:pt x="6359" y="1614"/>
                      </a:cubicBezTo>
                      <a:cubicBezTo>
                        <a:pt x="6125" y="1988"/>
                        <a:pt x="5920" y="2376"/>
                        <a:pt x="5757" y="2785"/>
                      </a:cubicBezTo>
                      <a:lnTo>
                        <a:pt x="5757" y="2785"/>
                      </a:lnTo>
                      <a:cubicBezTo>
                        <a:pt x="5115" y="1997"/>
                        <a:pt x="4239" y="1428"/>
                        <a:pt x="3239" y="1173"/>
                      </a:cubicBezTo>
                      <a:cubicBezTo>
                        <a:pt x="2837" y="1066"/>
                        <a:pt x="2415" y="1012"/>
                        <a:pt x="1998" y="1012"/>
                      </a:cubicBezTo>
                      <a:cubicBezTo>
                        <a:pt x="1859" y="1012"/>
                        <a:pt x="1721" y="1018"/>
                        <a:pt x="1584" y="1030"/>
                      </a:cubicBezTo>
                      <a:cubicBezTo>
                        <a:pt x="1025" y="1078"/>
                        <a:pt x="489" y="1233"/>
                        <a:pt x="1" y="1494"/>
                      </a:cubicBezTo>
                      <a:cubicBezTo>
                        <a:pt x="524" y="1304"/>
                        <a:pt x="1075" y="1208"/>
                        <a:pt x="1627" y="1208"/>
                      </a:cubicBezTo>
                      <a:cubicBezTo>
                        <a:pt x="2144" y="1208"/>
                        <a:pt x="2661" y="1292"/>
                        <a:pt x="3156" y="1459"/>
                      </a:cubicBezTo>
                      <a:cubicBezTo>
                        <a:pt x="4180" y="1768"/>
                        <a:pt x="5061" y="2411"/>
                        <a:pt x="5656" y="3292"/>
                      </a:cubicBezTo>
                      <a:cubicBezTo>
                        <a:pt x="5680" y="3328"/>
                        <a:pt x="5716" y="3352"/>
                        <a:pt x="5751" y="3376"/>
                      </a:cubicBezTo>
                      <a:cubicBezTo>
                        <a:pt x="5773" y="3383"/>
                        <a:pt x="5794" y="3386"/>
                        <a:pt x="5815" y="3386"/>
                      </a:cubicBezTo>
                      <a:cubicBezTo>
                        <a:pt x="5899" y="3386"/>
                        <a:pt x="5973" y="3333"/>
                        <a:pt x="6001" y="3257"/>
                      </a:cubicBezTo>
                      <a:cubicBezTo>
                        <a:pt x="6359" y="2256"/>
                        <a:pt x="6859" y="1268"/>
                        <a:pt x="7716" y="661"/>
                      </a:cubicBezTo>
                      <a:cubicBezTo>
                        <a:pt x="8145" y="363"/>
                        <a:pt x="8645" y="197"/>
                        <a:pt x="9168" y="197"/>
                      </a:cubicBezTo>
                      <a:cubicBezTo>
                        <a:pt x="9197" y="195"/>
                        <a:pt x="9226" y="195"/>
                        <a:pt x="9255" y="195"/>
                      </a:cubicBezTo>
                      <a:cubicBezTo>
                        <a:pt x="9771" y="195"/>
                        <a:pt x="10260" y="395"/>
                        <a:pt x="10621" y="756"/>
                      </a:cubicBezTo>
                      <a:cubicBezTo>
                        <a:pt x="10300" y="292"/>
                        <a:pt x="9740" y="54"/>
                        <a:pt x="9180" y="6"/>
                      </a:cubicBezTo>
                      <a:cubicBezTo>
                        <a:pt x="9123" y="3"/>
                        <a:pt x="9065" y="1"/>
                        <a:pt x="90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9"/>
                <p:cNvSpPr/>
                <p:nvPr/>
              </p:nvSpPr>
              <p:spPr>
                <a:xfrm>
                  <a:off x="7543950" y="997000"/>
                  <a:ext cx="259575" cy="8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3" h="3458" extrusionOk="0">
                      <a:moveTo>
                        <a:pt x="9868" y="0"/>
                      </a:moveTo>
                      <a:cubicBezTo>
                        <a:pt x="9549" y="0"/>
                        <a:pt x="9232" y="51"/>
                        <a:pt x="8930" y="151"/>
                      </a:cubicBezTo>
                      <a:cubicBezTo>
                        <a:pt x="8466" y="318"/>
                        <a:pt x="8026" y="568"/>
                        <a:pt x="7645" y="889"/>
                      </a:cubicBezTo>
                      <a:cubicBezTo>
                        <a:pt x="6946" y="1459"/>
                        <a:pt x="6432" y="2193"/>
                        <a:pt x="5954" y="2925"/>
                      </a:cubicBezTo>
                      <a:lnTo>
                        <a:pt x="5954" y="2925"/>
                      </a:lnTo>
                      <a:cubicBezTo>
                        <a:pt x="5302" y="2040"/>
                        <a:pt x="4436" y="1353"/>
                        <a:pt x="3418" y="937"/>
                      </a:cubicBezTo>
                      <a:cubicBezTo>
                        <a:pt x="2882" y="711"/>
                        <a:pt x="2311" y="556"/>
                        <a:pt x="1727" y="485"/>
                      </a:cubicBezTo>
                      <a:cubicBezTo>
                        <a:pt x="1528" y="464"/>
                        <a:pt x="1326" y="453"/>
                        <a:pt x="1124" y="453"/>
                      </a:cubicBezTo>
                      <a:cubicBezTo>
                        <a:pt x="745" y="453"/>
                        <a:pt x="365" y="490"/>
                        <a:pt x="1" y="568"/>
                      </a:cubicBezTo>
                      <a:cubicBezTo>
                        <a:pt x="137" y="559"/>
                        <a:pt x="274" y="555"/>
                        <a:pt x="410" y="555"/>
                      </a:cubicBezTo>
                      <a:cubicBezTo>
                        <a:pt x="1406" y="555"/>
                        <a:pt x="2398" y="783"/>
                        <a:pt x="3299" y="1223"/>
                      </a:cubicBezTo>
                      <a:cubicBezTo>
                        <a:pt x="4311" y="1699"/>
                        <a:pt x="5168" y="2449"/>
                        <a:pt x="5799" y="3378"/>
                      </a:cubicBezTo>
                      <a:cubicBezTo>
                        <a:pt x="5811" y="3390"/>
                        <a:pt x="5835" y="3413"/>
                        <a:pt x="5859" y="3425"/>
                      </a:cubicBezTo>
                      <a:cubicBezTo>
                        <a:pt x="5889" y="3447"/>
                        <a:pt x="5925" y="3458"/>
                        <a:pt x="5960" y="3458"/>
                      </a:cubicBezTo>
                      <a:cubicBezTo>
                        <a:pt x="6021" y="3458"/>
                        <a:pt x="6083" y="3426"/>
                        <a:pt x="6121" y="3366"/>
                      </a:cubicBezTo>
                      <a:cubicBezTo>
                        <a:pt x="6633" y="2556"/>
                        <a:pt x="7145" y="1747"/>
                        <a:pt x="7823" y="1092"/>
                      </a:cubicBezTo>
                      <a:cubicBezTo>
                        <a:pt x="8168" y="770"/>
                        <a:pt x="8561" y="508"/>
                        <a:pt x="8990" y="318"/>
                      </a:cubicBezTo>
                      <a:cubicBezTo>
                        <a:pt x="9386" y="136"/>
                        <a:pt x="9811" y="40"/>
                        <a:pt x="10239" y="40"/>
                      </a:cubicBezTo>
                      <a:cubicBezTo>
                        <a:pt x="10287" y="40"/>
                        <a:pt x="10335" y="42"/>
                        <a:pt x="10383" y="44"/>
                      </a:cubicBezTo>
                      <a:cubicBezTo>
                        <a:pt x="10212" y="15"/>
                        <a:pt x="10040" y="0"/>
                        <a:pt x="98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9"/>
                <p:cNvSpPr/>
                <p:nvPr/>
              </p:nvSpPr>
              <p:spPr>
                <a:xfrm>
                  <a:off x="6186650" y="1653225"/>
                  <a:ext cx="349475" cy="16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79" h="6641" extrusionOk="0">
                      <a:moveTo>
                        <a:pt x="13978" y="1"/>
                      </a:moveTo>
                      <a:lnTo>
                        <a:pt x="13978" y="1"/>
                      </a:lnTo>
                      <a:cubicBezTo>
                        <a:pt x="13264" y="96"/>
                        <a:pt x="12597" y="370"/>
                        <a:pt x="12037" y="810"/>
                      </a:cubicBezTo>
                      <a:cubicBezTo>
                        <a:pt x="11466" y="1239"/>
                        <a:pt x="10990" y="1775"/>
                        <a:pt x="10609" y="2382"/>
                      </a:cubicBezTo>
                      <a:cubicBezTo>
                        <a:pt x="9916" y="3486"/>
                        <a:pt x="9538" y="4738"/>
                        <a:pt x="9215" y="5959"/>
                      </a:cubicBezTo>
                      <a:lnTo>
                        <a:pt x="9215" y="5959"/>
                      </a:lnTo>
                      <a:cubicBezTo>
                        <a:pt x="7933" y="5038"/>
                        <a:pt x="6420" y="4478"/>
                        <a:pt x="4846" y="4346"/>
                      </a:cubicBezTo>
                      <a:cubicBezTo>
                        <a:pt x="4610" y="4326"/>
                        <a:pt x="4373" y="4317"/>
                        <a:pt x="4137" y="4317"/>
                      </a:cubicBezTo>
                      <a:cubicBezTo>
                        <a:pt x="3529" y="4317"/>
                        <a:pt x="2926" y="4381"/>
                        <a:pt x="2334" y="4501"/>
                      </a:cubicBezTo>
                      <a:cubicBezTo>
                        <a:pt x="1512" y="4668"/>
                        <a:pt x="727" y="4965"/>
                        <a:pt x="0" y="5382"/>
                      </a:cubicBezTo>
                      <a:cubicBezTo>
                        <a:pt x="762" y="5061"/>
                        <a:pt x="1560" y="4858"/>
                        <a:pt x="2382" y="4751"/>
                      </a:cubicBezTo>
                      <a:cubicBezTo>
                        <a:pt x="2769" y="4705"/>
                        <a:pt x="3161" y="4681"/>
                        <a:pt x="3554" y="4681"/>
                      </a:cubicBezTo>
                      <a:cubicBezTo>
                        <a:pt x="3971" y="4681"/>
                        <a:pt x="4388" y="4708"/>
                        <a:pt x="4798" y="4763"/>
                      </a:cubicBezTo>
                      <a:cubicBezTo>
                        <a:pt x="6406" y="4965"/>
                        <a:pt x="7930" y="5597"/>
                        <a:pt x="9204" y="6585"/>
                      </a:cubicBezTo>
                      <a:cubicBezTo>
                        <a:pt x="9240" y="6609"/>
                        <a:pt x="9275" y="6620"/>
                        <a:pt x="9299" y="6632"/>
                      </a:cubicBezTo>
                      <a:cubicBezTo>
                        <a:pt x="9321" y="6638"/>
                        <a:pt x="9343" y="6641"/>
                        <a:pt x="9365" y="6641"/>
                      </a:cubicBezTo>
                      <a:cubicBezTo>
                        <a:pt x="9480" y="6641"/>
                        <a:pt x="9578" y="6562"/>
                        <a:pt x="9609" y="6442"/>
                      </a:cubicBezTo>
                      <a:cubicBezTo>
                        <a:pt x="9954" y="5108"/>
                        <a:pt x="10275" y="3763"/>
                        <a:pt x="10942" y="2572"/>
                      </a:cubicBezTo>
                      <a:cubicBezTo>
                        <a:pt x="11264" y="1989"/>
                        <a:pt x="11692" y="1441"/>
                        <a:pt x="12192" y="989"/>
                      </a:cubicBezTo>
                      <a:cubicBezTo>
                        <a:pt x="12692" y="524"/>
                        <a:pt x="13311" y="179"/>
                        <a:pt x="139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9"/>
                <p:cNvSpPr/>
                <p:nvPr/>
              </p:nvSpPr>
              <p:spPr>
                <a:xfrm>
                  <a:off x="6774675" y="1212300"/>
                  <a:ext cx="18427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2469" extrusionOk="0">
                      <a:moveTo>
                        <a:pt x="745" y="1"/>
                      </a:moveTo>
                      <a:cubicBezTo>
                        <a:pt x="497" y="1"/>
                        <a:pt x="247" y="30"/>
                        <a:pt x="1" y="90"/>
                      </a:cubicBezTo>
                      <a:cubicBezTo>
                        <a:pt x="58" y="87"/>
                        <a:pt x="116" y="86"/>
                        <a:pt x="173" y="86"/>
                      </a:cubicBezTo>
                      <a:cubicBezTo>
                        <a:pt x="875" y="86"/>
                        <a:pt x="1561" y="288"/>
                        <a:pt x="2156" y="673"/>
                      </a:cubicBezTo>
                      <a:cubicBezTo>
                        <a:pt x="2775" y="1054"/>
                        <a:pt x="3239" y="1649"/>
                        <a:pt x="3489" y="2340"/>
                      </a:cubicBezTo>
                      <a:cubicBezTo>
                        <a:pt x="3501" y="2376"/>
                        <a:pt x="3525" y="2411"/>
                        <a:pt x="3561" y="2435"/>
                      </a:cubicBezTo>
                      <a:cubicBezTo>
                        <a:pt x="3597" y="2458"/>
                        <a:pt x="3636" y="2468"/>
                        <a:pt x="3674" y="2468"/>
                      </a:cubicBezTo>
                      <a:cubicBezTo>
                        <a:pt x="3738" y="2468"/>
                        <a:pt x="3798" y="2439"/>
                        <a:pt x="3835" y="2388"/>
                      </a:cubicBezTo>
                      <a:cubicBezTo>
                        <a:pt x="4251" y="1768"/>
                        <a:pt x="4752" y="1197"/>
                        <a:pt x="5430" y="935"/>
                      </a:cubicBezTo>
                      <a:cubicBezTo>
                        <a:pt x="5634" y="855"/>
                        <a:pt x="5851" y="815"/>
                        <a:pt x="6068" y="815"/>
                      </a:cubicBezTo>
                      <a:cubicBezTo>
                        <a:pt x="6206" y="815"/>
                        <a:pt x="6344" y="831"/>
                        <a:pt x="6478" y="864"/>
                      </a:cubicBezTo>
                      <a:cubicBezTo>
                        <a:pt x="6847" y="923"/>
                        <a:pt x="7169" y="1149"/>
                        <a:pt x="7371" y="1471"/>
                      </a:cubicBezTo>
                      <a:cubicBezTo>
                        <a:pt x="7216" y="1090"/>
                        <a:pt x="6907" y="804"/>
                        <a:pt x="6526" y="673"/>
                      </a:cubicBezTo>
                      <a:cubicBezTo>
                        <a:pt x="6315" y="603"/>
                        <a:pt x="6098" y="567"/>
                        <a:pt x="5881" y="567"/>
                      </a:cubicBezTo>
                      <a:cubicBezTo>
                        <a:pt x="5693" y="567"/>
                        <a:pt x="5505" y="594"/>
                        <a:pt x="5323" y="649"/>
                      </a:cubicBezTo>
                      <a:cubicBezTo>
                        <a:pt x="4930" y="768"/>
                        <a:pt x="4573" y="983"/>
                        <a:pt x="4275" y="1256"/>
                      </a:cubicBezTo>
                      <a:cubicBezTo>
                        <a:pt x="4073" y="1451"/>
                        <a:pt x="3882" y="1663"/>
                        <a:pt x="3712" y="1884"/>
                      </a:cubicBezTo>
                      <a:lnTo>
                        <a:pt x="3712" y="1884"/>
                      </a:lnTo>
                      <a:cubicBezTo>
                        <a:pt x="3412" y="1256"/>
                        <a:pt x="2921" y="737"/>
                        <a:pt x="2299" y="411"/>
                      </a:cubicBezTo>
                      <a:cubicBezTo>
                        <a:pt x="1825" y="141"/>
                        <a:pt x="1289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3" name="Google Shape;103;p9"/>
            <p:cNvSpPr/>
            <p:nvPr/>
          </p:nvSpPr>
          <p:spPr>
            <a:xfrm flipH="1">
              <a:off x="3088499" y="2738625"/>
              <a:ext cx="6538901" cy="2404890"/>
            </a:xfrm>
            <a:custGeom>
              <a:avLst/>
              <a:gdLst/>
              <a:ahLst/>
              <a:cxnLst/>
              <a:rect l="l" t="t" r="r" b="b"/>
              <a:pathLst>
                <a:path w="102716" h="33636" extrusionOk="0">
                  <a:moveTo>
                    <a:pt x="102716" y="33493"/>
                  </a:moveTo>
                  <a:cubicBezTo>
                    <a:pt x="102716" y="33493"/>
                    <a:pt x="93310" y="6549"/>
                    <a:pt x="67914" y="11645"/>
                  </a:cubicBezTo>
                  <a:cubicBezTo>
                    <a:pt x="25420" y="20158"/>
                    <a:pt x="42113" y="4763"/>
                    <a:pt x="0" y="1"/>
                  </a:cubicBezTo>
                  <a:lnTo>
                    <a:pt x="0" y="33433"/>
                  </a:lnTo>
                  <a:cubicBezTo>
                    <a:pt x="0" y="33540"/>
                    <a:pt x="84" y="33636"/>
                    <a:pt x="203" y="33636"/>
                  </a:cubicBezTo>
                  <a:lnTo>
                    <a:pt x="102513" y="33636"/>
                  </a:lnTo>
                  <a:cubicBezTo>
                    <a:pt x="102620" y="33636"/>
                    <a:pt x="102716" y="33540"/>
                    <a:pt x="102716" y="334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0" y="3225500"/>
              <a:ext cx="2141443" cy="1918013"/>
            </a:xfrm>
            <a:custGeom>
              <a:avLst/>
              <a:gdLst/>
              <a:ahLst/>
              <a:cxnLst/>
              <a:rect l="l" t="t" r="r" b="b"/>
              <a:pathLst>
                <a:path w="92453" h="35422" extrusionOk="0">
                  <a:moveTo>
                    <a:pt x="92452" y="35267"/>
                  </a:moveTo>
                  <a:cubicBezTo>
                    <a:pt x="92452" y="35267"/>
                    <a:pt x="73069" y="1"/>
                    <a:pt x="0" y="1787"/>
                  </a:cubicBezTo>
                  <a:lnTo>
                    <a:pt x="0" y="35208"/>
                  </a:lnTo>
                  <a:cubicBezTo>
                    <a:pt x="0" y="35327"/>
                    <a:pt x="84" y="35422"/>
                    <a:pt x="203" y="35422"/>
                  </a:cubicBezTo>
                  <a:lnTo>
                    <a:pt x="92238" y="35422"/>
                  </a:lnTo>
                  <a:cubicBezTo>
                    <a:pt x="92357" y="35422"/>
                    <a:pt x="92452" y="35327"/>
                    <a:pt x="92452" y="352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9"/>
          <p:cNvSpPr txBox="1">
            <a:spLocks noGrp="1"/>
          </p:cNvSpPr>
          <p:nvPr>
            <p:ph type="title"/>
          </p:nvPr>
        </p:nvSpPr>
        <p:spPr>
          <a:xfrm>
            <a:off x="963175" y="1391710"/>
            <a:ext cx="4045200" cy="6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subTitle" idx="1"/>
          </p:nvPr>
        </p:nvSpPr>
        <p:spPr>
          <a:xfrm>
            <a:off x="963175" y="2102800"/>
            <a:ext cx="3865200" cy="16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0"/>
          <p:cNvGrpSpPr/>
          <p:nvPr/>
        </p:nvGrpSpPr>
        <p:grpSpPr>
          <a:xfrm>
            <a:off x="69" y="-1036249"/>
            <a:ext cx="9807040" cy="6179717"/>
            <a:chOff x="69" y="-1036249"/>
            <a:chExt cx="9807040" cy="6179717"/>
          </a:xfrm>
        </p:grpSpPr>
        <p:sp>
          <p:nvSpPr>
            <p:cNvPr id="109" name="Google Shape;109;p10"/>
            <p:cNvSpPr/>
            <p:nvPr/>
          </p:nvSpPr>
          <p:spPr>
            <a:xfrm>
              <a:off x="6536949" y="-1036249"/>
              <a:ext cx="3270161" cy="2254882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10"/>
            <p:cNvGrpSpPr/>
            <p:nvPr/>
          </p:nvGrpSpPr>
          <p:grpSpPr>
            <a:xfrm>
              <a:off x="6186650" y="730925"/>
              <a:ext cx="1616875" cy="822250"/>
              <a:chOff x="6186650" y="997000"/>
              <a:chExt cx="1616875" cy="822250"/>
            </a:xfrm>
          </p:grpSpPr>
          <p:sp>
            <p:nvSpPr>
              <p:cNvPr id="111" name="Google Shape;111;p10"/>
              <p:cNvSpPr/>
              <p:nvPr/>
            </p:nvSpPr>
            <p:spPr>
              <a:xfrm>
                <a:off x="7271300" y="1156000"/>
                <a:ext cx="265525" cy="84675"/>
              </a:xfrm>
              <a:custGeom>
                <a:avLst/>
                <a:gdLst/>
                <a:ahLst/>
                <a:cxnLst/>
                <a:rect l="l" t="t" r="r" b="b"/>
                <a:pathLst>
                  <a:path w="10621" h="3387" extrusionOk="0">
                    <a:moveTo>
                      <a:pt x="9008" y="1"/>
                    </a:moveTo>
                    <a:cubicBezTo>
                      <a:pt x="8495" y="1"/>
                      <a:pt x="7988" y="143"/>
                      <a:pt x="7549" y="411"/>
                    </a:cubicBezTo>
                    <a:cubicBezTo>
                      <a:pt x="7061" y="721"/>
                      <a:pt x="6656" y="1125"/>
                      <a:pt x="6359" y="1614"/>
                    </a:cubicBezTo>
                    <a:cubicBezTo>
                      <a:pt x="6125" y="1988"/>
                      <a:pt x="5920" y="2376"/>
                      <a:pt x="5757" y="2785"/>
                    </a:cubicBezTo>
                    <a:lnTo>
                      <a:pt x="5757" y="2785"/>
                    </a:lnTo>
                    <a:cubicBezTo>
                      <a:pt x="5115" y="1997"/>
                      <a:pt x="4239" y="1428"/>
                      <a:pt x="3239" y="1173"/>
                    </a:cubicBezTo>
                    <a:cubicBezTo>
                      <a:pt x="2837" y="1066"/>
                      <a:pt x="2415" y="1012"/>
                      <a:pt x="1998" y="1012"/>
                    </a:cubicBezTo>
                    <a:cubicBezTo>
                      <a:pt x="1859" y="1012"/>
                      <a:pt x="1721" y="1018"/>
                      <a:pt x="1584" y="1030"/>
                    </a:cubicBezTo>
                    <a:cubicBezTo>
                      <a:pt x="1025" y="1078"/>
                      <a:pt x="489" y="1233"/>
                      <a:pt x="1" y="1494"/>
                    </a:cubicBezTo>
                    <a:cubicBezTo>
                      <a:pt x="524" y="1304"/>
                      <a:pt x="1075" y="1208"/>
                      <a:pt x="1627" y="1208"/>
                    </a:cubicBezTo>
                    <a:cubicBezTo>
                      <a:pt x="2144" y="1208"/>
                      <a:pt x="2661" y="1292"/>
                      <a:pt x="3156" y="1459"/>
                    </a:cubicBezTo>
                    <a:cubicBezTo>
                      <a:pt x="4180" y="1768"/>
                      <a:pt x="5061" y="2411"/>
                      <a:pt x="5656" y="3292"/>
                    </a:cubicBezTo>
                    <a:cubicBezTo>
                      <a:pt x="5680" y="3328"/>
                      <a:pt x="5716" y="3352"/>
                      <a:pt x="5751" y="3376"/>
                    </a:cubicBezTo>
                    <a:cubicBezTo>
                      <a:pt x="5773" y="3383"/>
                      <a:pt x="5794" y="3386"/>
                      <a:pt x="5815" y="3386"/>
                    </a:cubicBezTo>
                    <a:cubicBezTo>
                      <a:pt x="5899" y="3386"/>
                      <a:pt x="5973" y="3333"/>
                      <a:pt x="6001" y="3257"/>
                    </a:cubicBezTo>
                    <a:cubicBezTo>
                      <a:pt x="6359" y="2256"/>
                      <a:pt x="6859" y="1268"/>
                      <a:pt x="7716" y="661"/>
                    </a:cubicBezTo>
                    <a:cubicBezTo>
                      <a:pt x="8145" y="363"/>
                      <a:pt x="8645" y="197"/>
                      <a:pt x="9168" y="197"/>
                    </a:cubicBezTo>
                    <a:cubicBezTo>
                      <a:pt x="9197" y="195"/>
                      <a:pt x="9226" y="195"/>
                      <a:pt x="9255" y="195"/>
                    </a:cubicBezTo>
                    <a:cubicBezTo>
                      <a:pt x="9771" y="195"/>
                      <a:pt x="10260" y="395"/>
                      <a:pt x="10621" y="756"/>
                    </a:cubicBezTo>
                    <a:cubicBezTo>
                      <a:pt x="10300" y="292"/>
                      <a:pt x="9740" y="54"/>
                      <a:pt x="9180" y="6"/>
                    </a:cubicBezTo>
                    <a:cubicBezTo>
                      <a:pt x="9123" y="3"/>
                      <a:pt x="9065" y="1"/>
                      <a:pt x="9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7543950" y="997000"/>
                <a:ext cx="259575" cy="86450"/>
              </a:xfrm>
              <a:custGeom>
                <a:avLst/>
                <a:gdLst/>
                <a:ahLst/>
                <a:cxnLst/>
                <a:rect l="l" t="t" r="r" b="b"/>
                <a:pathLst>
                  <a:path w="10383" h="3458" extrusionOk="0">
                    <a:moveTo>
                      <a:pt x="9868" y="0"/>
                    </a:moveTo>
                    <a:cubicBezTo>
                      <a:pt x="9549" y="0"/>
                      <a:pt x="9232" y="51"/>
                      <a:pt x="8930" y="151"/>
                    </a:cubicBezTo>
                    <a:cubicBezTo>
                      <a:pt x="8466" y="318"/>
                      <a:pt x="8026" y="568"/>
                      <a:pt x="7645" y="889"/>
                    </a:cubicBezTo>
                    <a:cubicBezTo>
                      <a:pt x="6946" y="1459"/>
                      <a:pt x="6432" y="2193"/>
                      <a:pt x="5954" y="2925"/>
                    </a:cubicBezTo>
                    <a:lnTo>
                      <a:pt x="5954" y="2925"/>
                    </a:lnTo>
                    <a:cubicBezTo>
                      <a:pt x="5302" y="2040"/>
                      <a:pt x="4436" y="1353"/>
                      <a:pt x="3418" y="937"/>
                    </a:cubicBezTo>
                    <a:cubicBezTo>
                      <a:pt x="2882" y="711"/>
                      <a:pt x="2311" y="556"/>
                      <a:pt x="1727" y="485"/>
                    </a:cubicBezTo>
                    <a:cubicBezTo>
                      <a:pt x="1528" y="464"/>
                      <a:pt x="1326" y="453"/>
                      <a:pt x="1124" y="453"/>
                    </a:cubicBezTo>
                    <a:cubicBezTo>
                      <a:pt x="745" y="453"/>
                      <a:pt x="365" y="490"/>
                      <a:pt x="1" y="568"/>
                    </a:cubicBezTo>
                    <a:cubicBezTo>
                      <a:pt x="137" y="559"/>
                      <a:pt x="274" y="555"/>
                      <a:pt x="410" y="555"/>
                    </a:cubicBezTo>
                    <a:cubicBezTo>
                      <a:pt x="1406" y="555"/>
                      <a:pt x="2398" y="783"/>
                      <a:pt x="3299" y="1223"/>
                    </a:cubicBezTo>
                    <a:cubicBezTo>
                      <a:pt x="4311" y="1699"/>
                      <a:pt x="5168" y="2449"/>
                      <a:pt x="5799" y="3378"/>
                    </a:cubicBezTo>
                    <a:cubicBezTo>
                      <a:pt x="5811" y="3390"/>
                      <a:pt x="5835" y="3413"/>
                      <a:pt x="5859" y="3425"/>
                    </a:cubicBezTo>
                    <a:cubicBezTo>
                      <a:pt x="5889" y="3447"/>
                      <a:pt x="5925" y="3458"/>
                      <a:pt x="5960" y="3458"/>
                    </a:cubicBezTo>
                    <a:cubicBezTo>
                      <a:pt x="6021" y="3458"/>
                      <a:pt x="6083" y="3426"/>
                      <a:pt x="6121" y="3366"/>
                    </a:cubicBezTo>
                    <a:cubicBezTo>
                      <a:pt x="6633" y="2556"/>
                      <a:pt x="7145" y="1747"/>
                      <a:pt x="7823" y="1092"/>
                    </a:cubicBezTo>
                    <a:cubicBezTo>
                      <a:pt x="8168" y="770"/>
                      <a:pt x="8561" y="508"/>
                      <a:pt x="8990" y="318"/>
                    </a:cubicBezTo>
                    <a:cubicBezTo>
                      <a:pt x="9386" y="136"/>
                      <a:pt x="9811" y="40"/>
                      <a:pt x="10239" y="40"/>
                    </a:cubicBezTo>
                    <a:cubicBezTo>
                      <a:pt x="10287" y="40"/>
                      <a:pt x="10335" y="42"/>
                      <a:pt x="10383" y="44"/>
                    </a:cubicBezTo>
                    <a:cubicBezTo>
                      <a:pt x="10212" y="15"/>
                      <a:pt x="10040" y="0"/>
                      <a:pt x="9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6186650" y="1653225"/>
                <a:ext cx="349475" cy="166025"/>
              </a:xfrm>
              <a:custGeom>
                <a:avLst/>
                <a:gdLst/>
                <a:ahLst/>
                <a:cxnLst/>
                <a:rect l="l" t="t" r="r" b="b"/>
                <a:pathLst>
                  <a:path w="13979" h="6641" extrusionOk="0">
                    <a:moveTo>
                      <a:pt x="13978" y="1"/>
                    </a:moveTo>
                    <a:lnTo>
                      <a:pt x="13978" y="1"/>
                    </a:lnTo>
                    <a:cubicBezTo>
                      <a:pt x="13264" y="96"/>
                      <a:pt x="12597" y="370"/>
                      <a:pt x="12037" y="810"/>
                    </a:cubicBezTo>
                    <a:cubicBezTo>
                      <a:pt x="11466" y="1239"/>
                      <a:pt x="10990" y="1775"/>
                      <a:pt x="10609" y="2382"/>
                    </a:cubicBezTo>
                    <a:cubicBezTo>
                      <a:pt x="9916" y="3486"/>
                      <a:pt x="9538" y="4738"/>
                      <a:pt x="9215" y="5959"/>
                    </a:cubicBezTo>
                    <a:lnTo>
                      <a:pt x="9215" y="5959"/>
                    </a:lnTo>
                    <a:cubicBezTo>
                      <a:pt x="7933" y="5038"/>
                      <a:pt x="6420" y="4478"/>
                      <a:pt x="4846" y="4346"/>
                    </a:cubicBezTo>
                    <a:cubicBezTo>
                      <a:pt x="4610" y="4326"/>
                      <a:pt x="4373" y="4317"/>
                      <a:pt x="4137" y="4317"/>
                    </a:cubicBezTo>
                    <a:cubicBezTo>
                      <a:pt x="3529" y="4317"/>
                      <a:pt x="2926" y="4381"/>
                      <a:pt x="2334" y="4501"/>
                    </a:cubicBezTo>
                    <a:cubicBezTo>
                      <a:pt x="1512" y="4668"/>
                      <a:pt x="727" y="4965"/>
                      <a:pt x="0" y="5382"/>
                    </a:cubicBezTo>
                    <a:cubicBezTo>
                      <a:pt x="762" y="5061"/>
                      <a:pt x="1560" y="4858"/>
                      <a:pt x="2382" y="4751"/>
                    </a:cubicBezTo>
                    <a:cubicBezTo>
                      <a:pt x="2769" y="4705"/>
                      <a:pt x="3161" y="4681"/>
                      <a:pt x="3554" y="4681"/>
                    </a:cubicBezTo>
                    <a:cubicBezTo>
                      <a:pt x="3971" y="4681"/>
                      <a:pt x="4388" y="4708"/>
                      <a:pt x="4798" y="4763"/>
                    </a:cubicBezTo>
                    <a:cubicBezTo>
                      <a:pt x="6406" y="4965"/>
                      <a:pt x="7930" y="5597"/>
                      <a:pt x="9204" y="6585"/>
                    </a:cubicBezTo>
                    <a:cubicBezTo>
                      <a:pt x="9240" y="6609"/>
                      <a:pt x="9275" y="6620"/>
                      <a:pt x="9299" y="6632"/>
                    </a:cubicBezTo>
                    <a:cubicBezTo>
                      <a:pt x="9321" y="6638"/>
                      <a:pt x="9343" y="6641"/>
                      <a:pt x="9365" y="6641"/>
                    </a:cubicBezTo>
                    <a:cubicBezTo>
                      <a:pt x="9480" y="6641"/>
                      <a:pt x="9578" y="6562"/>
                      <a:pt x="9609" y="6442"/>
                    </a:cubicBezTo>
                    <a:cubicBezTo>
                      <a:pt x="9954" y="5108"/>
                      <a:pt x="10275" y="3763"/>
                      <a:pt x="10942" y="2572"/>
                    </a:cubicBezTo>
                    <a:cubicBezTo>
                      <a:pt x="11264" y="1989"/>
                      <a:pt x="11692" y="1441"/>
                      <a:pt x="12192" y="989"/>
                    </a:cubicBezTo>
                    <a:cubicBezTo>
                      <a:pt x="12692" y="524"/>
                      <a:pt x="13311" y="179"/>
                      <a:pt x="13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6774675" y="1212300"/>
                <a:ext cx="1842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" name="Google Shape;115;p10"/>
            <p:cNvSpPr/>
            <p:nvPr/>
          </p:nvSpPr>
          <p:spPr>
            <a:xfrm flipH="1">
              <a:off x="69" y="3957600"/>
              <a:ext cx="2617881" cy="1185868"/>
            </a:xfrm>
            <a:custGeom>
              <a:avLst/>
              <a:gdLst/>
              <a:ahLst/>
              <a:cxnLst/>
              <a:rect l="l" t="t" r="r" b="b"/>
              <a:pathLst>
                <a:path w="121564" h="55067" extrusionOk="0">
                  <a:moveTo>
                    <a:pt x="53638" y="33076"/>
                  </a:moveTo>
                  <a:cubicBezTo>
                    <a:pt x="79082" y="36052"/>
                    <a:pt x="76618" y="0"/>
                    <a:pt x="121564" y="21289"/>
                  </a:cubicBezTo>
                  <a:lnTo>
                    <a:pt x="121564" y="54864"/>
                  </a:lnTo>
                  <a:cubicBezTo>
                    <a:pt x="121564" y="54971"/>
                    <a:pt x="121468" y="55067"/>
                    <a:pt x="121349" y="55067"/>
                  </a:cubicBezTo>
                  <a:lnTo>
                    <a:pt x="120" y="55067"/>
                  </a:lnTo>
                  <a:cubicBezTo>
                    <a:pt x="1" y="55067"/>
                    <a:pt x="120" y="54971"/>
                    <a:pt x="120" y="54864"/>
                  </a:cubicBezTo>
                  <a:cubicBezTo>
                    <a:pt x="120" y="54864"/>
                    <a:pt x="120" y="26789"/>
                    <a:pt x="53638" y="330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10"/>
          <p:cNvSpPr txBox="1">
            <a:spLocks noGrp="1"/>
          </p:cNvSpPr>
          <p:nvPr>
            <p:ph type="title"/>
          </p:nvPr>
        </p:nvSpPr>
        <p:spPr>
          <a:xfrm>
            <a:off x="817400" y="508998"/>
            <a:ext cx="3935100" cy="11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3"/>
          <p:cNvGrpSpPr/>
          <p:nvPr/>
        </p:nvGrpSpPr>
        <p:grpSpPr>
          <a:xfrm>
            <a:off x="-2463701" y="-1363749"/>
            <a:ext cx="11607844" cy="6503848"/>
            <a:chOff x="-2463701" y="-1363749"/>
            <a:chExt cx="11607844" cy="6503848"/>
          </a:xfrm>
        </p:grpSpPr>
        <p:sp>
          <p:nvSpPr>
            <p:cNvPr id="124" name="Google Shape;124;p13"/>
            <p:cNvSpPr/>
            <p:nvPr/>
          </p:nvSpPr>
          <p:spPr>
            <a:xfrm>
              <a:off x="1517825" y="1853149"/>
              <a:ext cx="7626318" cy="3286949"/>
            </a:xfrm>
            <a:custGeom>
              <a:avLst/>
              <a:gdLst/>
              <a:ahLst/>
              <a:cxnLst/>
              <a:rect l="l" t="t" r="r" b="b"/>
              <a:pathLst>
                <a:path w="121564" h="55067" extrusionOk="0">
                  <a:moveTo>
                    <a:pt x="53638" y="33076"/>
                  </a:moveTo>
                  <a:cubicBezTo>
                    <a:pt x="79082" y="36052"/>
                    <a:pt x="76618" y="0"/>
                    <a:pt x="121564" y="21289"/>
                  </a:cubicBezTo>
                  <a:lnTo>
                    <a:pt x="121564" y="54864"/>
                  </a:lnTo>
                  <a:cubicBezTo>
                    <a:pt x="121564" y="54971"/>
                    <a:pt x="121468" y="55067"/>
                    <a:pt x="121349" y="55067"/>
                  </a:cubicBezTo>
                  <a:lnTo>
                    <a:pt x="120" y="55067"/>
                  </a:lnTo>
                  <a:cubicBezTo>
                    <a:pt x="1" y="55067"/>
                    <a:pt x="120" y="54971"/>
                    <a:pt x="120" y="54864"/>
                  </a:cubicBezTo>
                  <a:cubicBezTo>
                    <a:pt x="120" y="54864"/>
                    <a:pt x="120" y="26789"/>
                    <a:pt x="53638" y="330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-2463701" y="-1363749"/>
              <a:ext cx="3270161" cy="2254882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13"/>
            <p:cNvGrpSpPr/>
            <p:nvPr/>
          </p:nvGrpSpPr>
          <p:grpSpPr>
            <a:xfrm flipH="1">
              <a:off x="6332858" y="455715"/>
              <a:ext cx="2097734" cy="1066787"/>
              <a:chOff x="6186650" y="997000"/>
              <a:chExt cx="1616875" cy="822250"/>
            </a:xfrm>
          </p:grpSpPr>
          <p:sp>
            <p:nvSpPr>
              <p:cNvPr id="127" name="Google Shape;127;p13"/>
              <p:cNvSpPr/>
              <p:nvPr/>
            </p:nvSpPr>
            <p:spPr>
              <a:xfrm>
                <a:off x="7271300" y="1156000"/>
                <a:ext cx="265525" cy="84675"/>
              </a:xfrm>
              <a:custGeom>
                <a:avLst/>
                <a:gdLst/>
                <a:ahLst/>
                <a:cxnLst/>
                <a:rect l="l" t="t" r="r" b="b"/>
                <a:pathLst>
                  <a:path w="10621" h="3387" extrusionOk="0">
                    <a:moveTo>
                      <a:pt x="9008" y="1"/>
                    </a:moveTo>
                    <a:cubicBezTo>
                      <a:pt x="8495" y="1"/>
                      <a:pt x="7988" y="143"/>
                      <a:pt x="7549" y="411"/>
                    </a:cubicBezTo>
                    <a:cubicBezTo>
                      <a:pt x="7061" y="721"/>
                      <a:pt x="6656" y="1125"/>
                      <a:pt x="6359" y="1614"/>
                    </a:cubicBezTo>
                    <a:cubicBezTo>
                      <a:pt x="6125" y="1988"/>
                      <a:pt x="5920" y="2376"/>
                      <a:pt x="5757" y="2785"/>
                    </a:cubicBezTo>
                    <a:lnTo>
                      <a:pt x="5757" y="2785"/>
                    </a:lnTo>
                    <a:cubicBezTo>
                      <a:pt x="5115" y="1997"/>
                      <a:pt x="4239" y="1428"/>
                      <a:pt x="3239" y="1173"/>
                    </a:cubicBezTo>
                    <a:cubicBezTo>
                      <a:pt x="2837" y="1066"/>
                      <a:pt x="2415" y="1012"/>
                      <a:pt x="1998" y="1012"/>
                    </a:cubicBezTo>
                    <a:cubicBezTo>
                      <a:pt x="1859" y="1012"/>
                      <a:pt x="1721" y="1018"/>
                      <a:pt x="1584" y="1030"/>
                    </a:cubicBezTo>
                    <a:cubicBezTo>
                      <a:pt x="1025" y="1078"/>
                      <a:pt x="489" y="1233"/>
                      <a:pt x="1" y="1494"/>
                    </a:cubicBezTo>
                    <a:cubicBezTo>
                      <a:pt x="524" y="1304"/>
                      <a:pt x="1075" y="1208"/>
                      <a:pt x="1627" y="1208"/>
                    </a:cubicBezTo>
                    <a:cubicBezTo>
                      <a:pt x="2144" y="1208"/>
                      <a:pt x="2661" y="1292"/>
                      <a:pt x="3156" y="1459"/>
                    </a:cubicBezTo>
                    <a:cubicBezTo>
                      <a:pt x="4180" y="1768"/>
                      <a:pt x="5061" y="2411"/>
                      <a:pt x="5656" y="3292"/>
                    </a:cubicBezTo>
                    <a:cubicBezTo>
                      <a:pt x="5680" y="3328"/>
                      <a:pt x="5716" y="3352"/>
                      <a:pt x="5751" y="3376"/>
                    </a:cubicBezTo>
                    <a:cubicBezTo>
                      <a:pt x="5773" y="3383"/>
                      <a:pt x="5794" y="3386"/>
                      <a:pt x="5815" y="3386"/>
                    </a:cubicBezTo>
                    <a:cubicBezTo>
                      <a:pt x="5899" y="3386"/>
                      <a:pt x="5973" y="3333"/>
                      <a:pt x="6001" y="3257"/>
                    </a:cubicBezTo>
                    <a:cubicBezTo>
                      <a:pt x="6359" y="2256"/>
                      <a:pt x="6859" y="1268"/>
                      <a:pt x="7716" y="661"/>
                    </a:cubicBezTo>
                    <a:cubicBezTo>
                      <a:pt x="8145" y="363"/>
                      <a:pt x="8645" y="197"/>
                      <a:pt x="9168" y="197"/>
                    </a:cubicBezTo>
                    <a:cubicBezTo>
                      <a:pt x="9197" y="195"/>
                      <a:pt x="9226" y="195"/>
                      <a:pt x="9255" y="195"/>
                    </a:cubicBezTo>
                    <a:cubicBezTo>
                      <a:pt x="9771" y="195"/>
                      <a:pt x="10260" y="395"/>
                      <a:pt x="10621" y="756"/>
                    </a:cubicBezTo>
                    <a:cubicBezTo>
                      <a:pt x="10300" y="292"/>
                      <a:pt x="9740" y="54"/>
                      <a:pt x="9180" y="6"/>
                    </a:cubicBezTo>
                    <a:cubicBezTo>
                      <a:pt x="9123" y="3"/>
                      <a:pt x="9065" y="1"/>
                      <a:pt x="9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7543950" y="997000"/>
                <a:ext cx="259575" cy="86450"/>
              </a:xfrm>
              <a:custGeom>
                <a:avLst/>
                <a:gdLst/>
                <a:ahLst/>
                <a:cxnLst/>
                <a:rect l="l" t="t" r="r" b="b"/>
                <a:pathLst>
                  <a:path w="10383" h="3458" extrusionOk="0">
                    <a:moveTo>
                      <a:pt x="9868" y="0"/>
                    </a:moveTo>
                    <a:cubicBezTo>
                      <a:pt x="9549" y="0"/>
                      <a:pt x="9232" y="51"/>
                      <a:pt x="8930" y="151"/>
                    </a:cubicBezTo>
                    <a:cubicBezTo>
                      <a:pt x="8466" y="318"/>
                      <a:pt x="8026" y="568"/>
                      <a:pt x="7645" y="889"/>
                    </a:cubicBezTo>
                    <a:cubicBezTo>
                      <a:pt x="6946" y="1459"/>
                      <a:pt x="6432" y="2193"/>
                      <a:pt x="5954" y="2925"/>
                    </a:cubicBezTo>
                    <a:lnTo>
                      <a:pt x="5954" y="2925"/>
                    </a:lnTo>
                    <a:cubicBezTo>
                      <a:pt x="5302" y="2040"/>
                      <a:pt x="4436" y="1353"/>
                      <a:pt x="3418" y="937"/>
                    </a:cubicBezTo>
                    <a:cubicBezTo>
                      <a:pt x="2882" y="711"/>
                      <a:pt x="2311" y="556"/>
                      <a:pt x="1727" y="485"/>
                    </a:cubicBezTo>
                    <a:cubicBezTo>
                      <a:pt x="1528" y="464"/>
                      <a:pt x="1326" y="453"/>
                      <a:pt x="1124" y="453"/>
                    </a:cubicBezTo>
                    <a:cubicBezTo>
                      <a:pt x="745" y="453"/>
                      <a:pt x="365" y="490"/>
                      <a:pt x="1" y="568"/>
                    </a:cubicBezTo>
                    <a:cubicBezTo>
                      <a:pt x="137" y="559"/>
                      <a:pt x="274" y="555"/>
                      <a:pt x="410" y="555"/>
                    </a:cubicBezTo>
                    <a:cubicBezTo>
                      <a:pt x="1406" y="555"/>
                      <a:pt x="2398" y="783"/>
                      <a:pt x="3299" y="1223"/>
                    </a:cubicBezTo>
                    <a:cubicBezTo>
                      <a:pt x="4311" y="1699"/>
                      <a:pt x="5168" y="2449"/>
                      <a:pt x="5799" y="3378"/>
                    </a:cubicBezTo>
                    <a:cubicBezTo>
                      <a:pt x="5811" y="3390"/>
                      <a:pt x="5835" y="3413"/>
                      <a:pt x="5859" y="3425"/>
                    </a:cubicBezTo>
                    <a:cubicBezTo>
                      <a:pt x="5889" y="3447"/>
                      <a:pt x="5925" y="3458"/>
                      <a:pt x="5960" y="3458"/>
                    </a:cubicBezTo>
                    <a:cubicBezTo>
                      <a:pt x="6021" y="3458"/>
                      <a:pt x="6083" y="3426"/>
                      <a:pt x="6121" y="3366"/>
                    </a:cubicBezTo>
                    <a:cubicBezTo>
                      <a:pt x="6633" y="2556"/>
                      <a:pt x="7145" y="1747"/>
                      <a:pt x="7823" y="1092"/>
                    </a:cubicBezTo>
                    <a:cubicBezTo>
                      <a:pt x="8168" y="770"/>
                      <a:pt x="8561" y="508"/>
                      <a:pt x="8990" y="318"/>
                    </a:cubicBezTo>
                    <a:cubicBezTo>
                      <a:pt x="9386" y="136"/>
                      <a:pt x="9811" y="40"/>
                      <a:pt x="10239" y="40"/>
                    </a:cubicBezTo>
                    <a:cubicBezTo>
                      <a:pt x="10287" y="40"/>
                      <a:pt x="10335" y="42"/>
                      <a:pt x="10383" y="44"/>
                    </a:cubicBezTo>
                    <a:cubicBezTo>
                      <a:pt x="10212" y="15"/>
                      <a:pt x="10040" y="0"/>
                      <a:pt x="9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6186650" y="1653225"/>
                <a:ext cx="349475" cy="166025"/>
              </a:xfrm>
              <a:custGeom>
                <a:avLst/>
                <a:gdLst/>
                <a:ahLst/>
                <a:cxnLst/>
                <a:rect l="l" t="t" r="r" b="b"/>
                <a:pathLst>
                  <a:path w="13979" h="6641" extrusionOk="0">
                    <a:moveTo>
                      <a:pt x="13978" y="1"/>
                    </a:moveTo>
                    <a:lnTo>
                      <a:pt x="13978" y="1"/>
                    </a:lnTo>
                    <a:cubicBezTo>
                      <a:pt x="13264" y="96"/>
                      <a:pt x="12597" y="370"/>
                      <a:pt x="12037" y="810"/>
                    </a:cubicBezTo>
                    <a:cubicBezTo>
                      <a:pt x="11466" y="1239"/>
                      <a:pt x="10990" y="1775"/>
                      <a:pt x="10609" y="2382"/>
                    </a:cubicBezTo>
                    <a:cubicBezTo>
                      <a:pt x="9916" y="3486"/>
                      <a:pt x="9538" y="4738"/>
                      <a:pt x="9215" y="5959"/>
                    </a:cubicBezTo>
                    <a:lnTo>
                      <a:pt x="9215" y="5959"/>
                    </a:lnTo>
                    <a:cubicBezTo>
                      <a:pt x="7933" y="5038"/>
                      <a:pt x="6420" y="4478"/>
                      <a:pt x="4846" y="4346"/>
                    </a:cubicBezTo>
                    <a:cubicBezTo>
                      <a:pt x="4610" y="4326"/>
                      <a:pt x="4373" y="4317"/>
                      <a:pt x="4137" y="4317"/>
                    </a:cubicBezTo>
                    <a:cubicBezTo>
                      <a:pt x="3529" y="4317"/>
                      <a:pt x="2926" y="4381"/>
                      <a:pt x="2334" y="4501"/>
                    </a:cubicBezTo>
                    <a:cubicBezTo>
                      <a:pt x="1512" y="4668"/>
                      <a:pt x="727" y="4965"/>
                      <a:pt x="0" y="5382"/>
                    </a:cubicBezTo>
                    <a:cubicBezTo>
                      <a:pt x="762" y="5061"/>
                      <a:pt x="1560" y="4858"/>
                      <a:pt x="2382" y="4751"/>
                    </a:cubicBezTo>
                    <a:cubicBezTo>
                      <a:pt x="2769" y="4705"/>
                      <a:pt x="3161" y="4681"/>
                      <a:pt x="3554" y="4681"/>
                    </a:cubicBezTo>
                    <a:cubicBezTo>
                      <a:pt x="3971" y="4681"/>
                      <a:pt x="4388" y="4708"/>
                      <a:pt x="4798" y="4763"/>
                    </a:cubicBezTo>
                    <a:cubicBezTo>
                      <a:pt x="6406" y="4965"/>
                      <a:pt x="7930" y="5597"/>
                      <a:pt x="9204" y="6585"/>
                    </a:cubicBezTo>
                    <a:cubicBezTo>
                      <a:pt x="9240" y="6609"/>
                      <a:pt x="9275" y="6620"/>
                      <a:pt x="9299" y="6632"/>
                    </a:cubicBezTo>
                    <a:cubicBezTo>
                      <a:pt x="9321" y="6638"/>
                      <a:pt x="9343" y="6641"/>
                      <a:pt x="9365" y="6641"/>
                    </a:cubicBezTo>
                    <a:cubicBezTo>
                      <a:pt x="9480" y="6641"/>
                      <a:pt x="9578" y="6562"/>
                      <a:pt x="9609" y="6442"/>
                    </a:cubicBezTo>
                    <a:cubicBezTo>
                      <a:pt x="9954" y="5108"/>
                      <a:pt x="10275" y="3763"/>
                      <a:pt x="10942" y="2572"/>
                    </a:cubicBezTo>
                    <a:cubicBezTo>
                      <a:pt x="11264" y="1989"/>
                      <a:pt x="11692" y="1441"/>
                      <a:pt x="12192" y="989"/>
                    </a:cubicBezTo>
                    <a:cubicBezTo>
                      <a:pt x="12692" y="524"/>
                      <a:pt x="13311" y="179"/>
                      <a:pt x="13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6774675" y="1212300"/>
                <a:ext cx="1842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2" hasCustomPrompt="1"/>
          </p:nvPr>
        </p:nvSpPr>
        <p:spPr>
          <a:xfrm>
            <a:off x="1040625" y="1561732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 b="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3"/>
          </p:nvPr>
        </p:nvSpPr>
        <p:spPr>
          <a:xfrm>
            <a:off x="1867800" y="1561725"/>
            <a:ext cx="2589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4"/>
          </p:nvPr>
        </p:nvSpPr>
        <p:spPr>
          <a:xfrm>
            <a:off x="1867800" y="1996835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5" hasCustomPrompt="1"/>
          </p:nvPr>
        </p:nvSpPr>
        <p:spPr>
          <a:xfrm>
            <a:off x="4686300" y="1561732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 b="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6"/>
          </p:nvPr>
        </p:nvSpPr>
        <p:spPr>
          <a:xfrm>
            <a:off x="5513475" y="1561725"/>
            <a:ext cx="2589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7"/>
          </p:nvPr>
        </p:nvSpPr>
        <p:spPr>
          <a:xfrm>
            <a:off x="5513475" y="1996835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8" hasCustomPrompt="1"/>
          </p:nvPr>
        </p:nvSpPr>
        <p:spPr>
          <a:xfrm>
            <a:off x="1040625" y="3075232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 b="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9"/>
          </p:nvPr>
        </p:nvSpPr>
        <p:spPr>
          <a:xfrm>
            <a:off x="1867800" y="3075225"/>
            <a:ext cx="2589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13"/>
          </p:nvPr>
        </p:nvSpPr>
        <p:spPr>
          <a:xfrm>
            <a:off x="1867800" y="3510335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14" hasCustomPrompt="1"/>
          </p:nvPr>
        </p:nvSpPr>
        <p:spPr>
          <a:xfrm>
            <a:off x="4686300" y="3075232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 b="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15"/>
          </p:nvPr>
        </p:nvSpPr>
        <p:spPr>
          <a:xfrm>
            <a:off x="5513475" y="3075225"/>
            <a:ext cx="2589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16"/>
          </p:nvPr>
        </p:nvSpPr>
        <p:spPr>
          <a:xfrm>
            <a:off x="5513475" y="3510335"/>
            <a:ext cx="2589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4"/>
          <p:cNvGrpSpPr/>
          <p:nvPr/>
        </p:nvGrpSpPr>
        <p:grpSpPr>
          <a:xfrm>
            <a:off x="-1068591" y="286386"/>
            <a:ext cx="7405716" cy="4850098"/>
            <a:chOff x="-1068591" y="286386"/>
            <a:chExt cx="7405716" cy="4850098"/>
          </a:xfrm>
        </p:grpSpPr>
        <p:sp>
          <p:nvSpPr>
            <p:cNvPr id="146" name="Google Shape;146;p14"/>
            <p:cNvSpPr/>
            <p:nvPr/>
          </p:nvSpPr>
          <p:spPr>
            <a:xfrm>
              <a:off x="0" y="2996150"/>
              <a:ext cx="6337125" cy="2140333"/>
            </a:xfrm>
            <a:custGeom>
              <a:avLst/>
              <a:gdLst/>
              <a:ahLst/>
              <a:cxnLst/>
              <a:rect l="l" t="t" r="r" b="b"/>
              <a:pathLst>
                <a:path w="102717" h="45697" extrusionOk="0">
                  <a:moveTo>
                    <a:pt x="67914" y="23694"/>
                  </a:moveTo>
                  <a:cubicBezTo>
                    <a:pt x="42982" y="17836"/>
                    <a:pt x="43268" y="1"/>
                    <a:pt x="1" y="1"/>
                  </a:cubicBezTo>
                  <a:lnTo>
                    <a:pt x="1" y="45483"/>
                  </a:lnTo>
                  <a:cubicBezTo>
                    <a:pt x="1" y="45602"/>
                    <a:pt x="84" y="45697"/>
                    <a:pt x="203" y="45697"/>
                  </a:cubicBezTo>
                  <a:lnTo>
                    <a:pt x="102514" y="45697"/>
                  </a:lnTo>
                  <a:cubicBezTo>
                    <a:pt x="102621" y="45697"/>
                    <a:pt x="102716" y="45602"/>
                    <a:pt x="102716" y="45483"/>
                  </a:cubicBezTo>
                  <a:cubicBezTo>
                    <a:pt x="102716" y="45483"/>
                    <a:pt x="86452" y="28052"/>
                    <a:pt x="67914" y="236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" name="Google Shape;147;p14"/>
            <p:cNvGrpSpPr/>
            <p:nvPr/>
          </p:nvGrpSpPr>
          <p:grpSpPr>
            <a:xfrm>
              <a:off x="1736600" y="1023311"/>
              <a:ext cx="1143519" cy="799674"/>
              <a:chOff x="1330800" y="1140849"/>
              <a:chExt cx="1143519" cy="799674"/>
            </a:xfrm>
          </p:grpSpPr>
          <p:sp>
            <p:nvSpPr>
              <p:cNvPr id="148" name="Google Shape;148;p14"/>
              <p:cNvSpPr/>
              <p:nvPr/>
            </p:nvSpPr>
            <p:spPr>
              <a:xfrm>
                <a:off x="2186368" y="1312440"/>
                <a:ext cx="287951" cy="93651"/>
              </a:xfrm>
              <a:custGeom>
                <a:avLst/>
                <a:gdLst/>
                <a:ahLst/>
                <a:cxnLst/>
                <a:rect l="l" t="t" r="r" b="b"/>
                <a:pathLst>
                  <a:path w="10371" h="3373" extrusionOk="0">
                    <a:moveTo>
                      <a:pt x="954" y="0"/>
                    </a:moveTo>
                    <a:cubicBezTo>
                      <a:pt x="634" y="0"/>
                      <a:pt x="313" y="36"/>
                      <a:pt x="0" y="113"/>
                    </a:cubicBezTo>
                    <a:cubicBezTo>
                      <a:pt x="143" y="100"/>
                      <a:pt x="285" y="94"/>
                      <a:pt x="427" y="94"/>
                    </a:cubicBezTo>
                    <a:cubicBezTo>
                      <a:pt x="1345" y="94"/>
                      <a:pt x="2253" y="358"/>
                      <a:pt x="3036" y="863"/>
                    </a:cubicBezTo>
                    <a:cubicBezTo>
                      <a:pt x="3929" y="1411"/>
                      <a:pt x="4620" y="2244"/>
                      <a:pt x="4977" y="3244"/>
                    </a:cubicBezTo>
                    <a:cubicBezTo>
                      <a:pt x="4989" y="3280"/>
                      <a:pt x="5013" y="3316"/>
                      <a:pt x="5049" y="3339"/>
                    </a:cubicBezTo>
                    <a:cubicBezTo>
                      <a:pt x="5080" y="3362"/>
                      <a:pt x="5117" y="3372"/>
                      <a:pt x="5153" y="3372"/>
                    </a:cubicBezTo>
                    <a:cubicBezTo>
                      <a:pt x="5213" y="3372"/>
                      <a:pt x="5273" y="3344"/>
                      <a:pt x="5310" y="3292"/>
                    </a:cubicBezTo>
                    <a:cubicBezTo>
                      <a:pt x="5906" y="2423"/>
                      <a:pt x="6632" y="1601"/>
                      <a:pt x="7596" y="1232"/>
                    </a:cubicBezTo>
                    <a:cubicBezTo>
                      <a:pt x="7881" y="1121"/>
                      <a:pt x="8182" y="1066"/>
                      <a:pt x="8483" y="1066"/>
                    </a:cubicBezTo>
                    <a:cubicBezTo>
                      <a:pt x="8698" y="1066"/>
                      <a:pt x="8912" y="1094"/>
                      <a:pt x="9120" y="1149"/>
                    </a:cubicBezTo>
                    <a:cubicBezTo>
                      <a:pt x="9644" y="1256"/>
                      <a:pt x="10097" y="1577"/>
                      <a:pt x="10371" y="2042"/>
                    </a:cubicBezTo>
                    <a:cubicBezTo>
                      <a:pt x="10180" y="1530"/>
                      <a:pt x="9692" y="1149"/>
                      <a:pt x="9168" y="970"/>
                    </a:cubicBezTo>
                    <a:cubicBezTo>
                      <a:pt x="8886" y="876"/>
                      <a:pt x="8591" y="828"/>
                      <a:pt x="8295" y="828"/>
                    </a:cubicBezTo>
                    <a:cubicBezTo>
                      <a:pt x="8029" y="828"/>
                      <a:pt x="7761" y="867"/>
                      <a:pt x="7501" y="946"/>
                    </a:cubicBezTo>
                    <a:cubicBezTo>
                      <a:pt x="6965" y="1125"/>
                      <a:pt x="6477" y="1423"/>
                      <a:pt x="6061" y="1804"/>
                    </a:cubicBezTo>
                    <a:cubicBezTo>
                      <a:pt x="5750" y="2104"/>
                      <a:pt x="5462" y="2435"/>
                      <a:pt x="5203" y="2783"/>
                    </a:cubicBezTo>
                    <a:lnTo>
                      <a:pt x="5203" y="2783"/>
                    </a:lnTo>
                    <a:cubicBezTo>
                      <a:pt x="4791" y="1859"/>
                      <a:pt x="4087" y="1093"/>
                      <a:pt x="3191" y="613"/>
                    </a:cubicBezTo>
                    <a:cubicBezTo>
                      <a:pt x="2715" y="339"/>
                      <a:pt x="2179" y="149"/>
                      <a:pt x="1631" y="53"/>
                    </a:cubicBezTo>
                    <a:cubicBezTo>
                      <a:pt x="1409" y="19"/>
                      <a:pt x="1182" y="0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>
                <a:off x="2053454" y="1140849"/>
                <a:ext cx="204656" cy="68552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1901410" y="1508632"/>
                <a:ext cx="280010" cy="118445"/>
              </a:xfrm>
              <a:custGeom>
                <a:avLst/>
                <a:gdLst/>
                <a:ahLst/>
                <a:cxnLst/>
                <a:rect l="l" t="t" r="r" b="b"/>
                <a:pathLst>
                  <a:path w="10085" h="4266" extrusionOk="0">
                    <a:moveTo>
                      <a:pt x="0" y="0"/>
                    </a:moveTo>
                    <a:cubicBezTo>
                      <a:pt x="1107" y="214"/>
                      <a:pt x="2143" y="714"/>
                      <a:pt x="3000" y="1465"/>
                    </a:cubicBezTo>
                    <a:cubicBezTo>
                      <a:pt x="3846" y="2167"/>
                      <a:pt x="4489" y="3096"/>
                      <a:pt x="4870" y="4143"/>
                    </a:cubicBezTo>
                    <a:cubicBezTo>
                      <a:pt x="4892" y="4219"/>
                      <a:pt x="4967" y="4266"/>
                      <a:pt x="5047" y="4266"/>
                    </a:cubicBezTo>
                    <a:cubicBezTo>
                      <a:pt x="5093" y="4266"/>
                      <a:pt x="5140" y="4250"/>
                      <a:pt x="5179" y="4215"/>
                    </a:cubicBezTo>
                    <a:cubicBezTo>
                      <a:pt x="5870" y="3560"/>
                      <a:pt x="6560" y="2905"/>
                      <a:pt x="7382" y="2465"/>
                    </a:cubicBezTo>
                    <a:cubicBezTo>
                      <a:pt x="7787" y="2238"/>
                      <a:pt x="8227" y="2084"/>
                      <a:pt x="8692" y="2000"/>
                    </a:cubicBezTo>
                    <a:cubicBezTo>
                      <a:pt x="8857" y="1971"/>
                      <a:pt x="9024" y="1956"/>
                      <a:pt x="9191" y="1956"/>
                    </a:cubicBezTo>
                    <a:cubicBezTo>
                      <a:pt x="9492" y="1956"/>
                      <a:pt x="9793" y="2004"/>
                      <a:pt x="10085" y="2096"/>
                    </a:cubicBezTo>
                    <a:cubicBezTo>
                      <a:pt x="9719" y="1917"/>
                      <a:pt x="9320" y="1822"/>
                      <a:pt x="8915" y="1822"/>
                    </a:cubicBezTo>
                    <a:cubicBezTo>
                      <a:pt x="8833" y="1822"/>
                      <a:pt x="8750" y="1826"/>
                      <a:pt x="8668" y="1834"/>
                    </a:cubicBezTo>
                    <a:cubicBezTo>
                      <a:pt x="8180" y="1869"/>
                      <a:pt x="7703" y="2000"/>
                      <a:pt x="7251" y="2215"/>
                    </a:cubicBezTo>
                    <a:cubicBezTo>
                      <a:pt x="6446" y="2580"/>
                      <a:pt x="5767" y="3157"/>
                      <a:pt x="5126" y="3739"/>
                    </a:cubicBezTo>
                    <a:lnTo>
                      <a:pt x="5126" y="3739"/>
                    </a:lnTo>
                    <a:cubicBezTo>
                      <a:pt x="4728" y="2734"/>
                      <a:pt x="4066" y="1858"/>
                      <a:pt x="3203" y="1203"/>
                    </a:cubicBezTo>
                    <a:cubicBezTo>
                      <a:pt x="2739" y="845"/>
                      <a:pt x="2227" y="560"/>
                      <a:pt x="1679" y="345"/>
                    </a:cubicBezTo>
                    <a:cubicBezTo>
                      <a:pt x="1143" y="143"/>
                      <a:pt x="583" y="2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1330800" y="1812248"/>
                <a:ext cx="401676" cy="128274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4620" extrusionOk="0">
                    <a:moveTo>
                      <a:pt x="13626" y="0"/>
                    </a:moveTo>
                    <a:cubicBezTo>
                      <a:pt x="13232" y="0"/>
                      <a:pt x="12837" y="60"/>
                      <a:pt x="12455" y="185"/>
                    </a:cubicBezTo>
                    <a:cubicBezTo>
                      <a:pt x="11788" y="388"/>
                      <a:pt x="11169" y="709"/>
                      <a:pt x="10621" y="1138"/>
                    </a:cubicBezTo>
                    <a:cubicBezTo>
                      <a:pt x="9630" y="1903"/>
                      <a:pt x="8872" y="2903"/>
                      <a:pt x="8172" y="3907"/>
                    </a:cubicBezTo>
                    <a:lnTo>
                      <a:pt x="8172" y="3907"/>
                    </a:lnTo>
                    <a:cubicBezTo>
                      <a:pt x="7315" y="2644"/>
                      <a:pt x="6134" y="1644"/>
                      <a:pt x="4751" y="1007"/>
                    </a:cubicBezTo>
                    <a:cubicBezTo>
                      <a:pt x="4001" y="662"/>
                      <a:pt x="3216" y="424"/>
                      <a:pt x="2418" y="305"/>
                    </a:cubicBezTo>
                    <a:cubicBezTo>
                      <a:pt x="2031" y="248"/>
                      <a:pt x="1645" y="218"/>
                      <a:pt x="1260" y="218"/>
                    </a:cubicBezTo>
                    <a:cubicBezTo>
                      <a:pt x="838" y="218"/>
                      <a:pt x="418" y="254"/>
                      <a:pt x="1" y="328"/>
                    </a:cubicBezTo>
                    <a:cubicBezTo>
                      <a:pt x="121" y="323"/>
                      <a:pt x="242" y="320"/>
                      <a:pt x="362" y="320"/>
                    </a:cubicBezTo>
                    <a:cubicBezTo>
                      <a:pt x="1036" y="320"/>
                      <a:pt x="1701" y="405"/>
                      <a:pt x="2358" y="566"/>
                    </a:cubicBezTo>
                    <a:cubicBezTo>
                      <a:pt x="3132" y="745"/>
                      <a:pt x="3870" y="1019"/>
                      <a:pt x="4561" y="1388"/>
                    </a:cubicBezTo>
                    <a:cubicBezTo>
                      <a:pt x="5942" y="2102"/>
                      <a:pt x="7121" y="3174"/>
                      <a:pt x="7954" y="4496"/>
                    </a:cubicBezTo>
                    <a:cubicBezTo>
                      <a:pt x="7966" y="4531"/>
                      <a:pt x="7990" y="4555"/>
                      <a:pt x="8026" y="4579"/>
                    </a:cubicBezTo>
                    <a:cubicBezTo>
                      <a:pt x="8066" y="4606"/>
                      <a:pt x="8114" y="4619"/>
                      <a:pt x="8163" y="4619"/>
                    </a:cubicBezTo>
                    <a:cubicBezTo>
                      <a:pt x="8244" y="4619"/>
                      <a:pt x="8326" y="4582"/>
                      <a:pt x="8371" y="4507"/>
                    </a:cubicBezTo>
                    <a:cubicBezTo>
                      <a:pt x="9133" y="3400"/>
                      <a:pt x="9871" y="2293"/>
                      <a:pt x="10859" y="1436"/>
                    </a:cubicBezTo>
                    <a:cubicBezTo>
                      <a:pt x="11359" y="995"/>
                      <a:pt x="11919" y="650"/>
                      <a:pt x="12526" y="400"/>
                    </a:cubicBezTo>
                    <a:cubicBezTo>
                      <a:pt x="13050" y="188"/>
                      <a:pt x="13607" y="79"/>
                      <a:pt x="14162" y="79"/>
                    </a:cubicBezTo>
                    <a:cubicBezTo>
                      <a:pt x="14264" y="79"/>
                      <a:pt x="14366" y="83"/>
                      <a:pt x="14467" y="90"/>
                    </a:cubicBezTo>
                    <a:cubicBezTo>
                      <a:pt x="14189" y="31"/>
                      <a:pt x="13908" y="0"/>
                      <a:pt x="13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" name="Google Shape;152;p14"/>
            <p:cNvSpPr/>
            <p:nvPr/>
          </p:nvSpPr>
          <p:spPr>
            <a:xfrm>
              <a:off x="-1068591" y="286386"/>
              <a:ext cx="1469321" cy="1013777"/>
            </a:xfrm>
            <a:custGeom>
              <a:avLst/>
              <a:gdLst/>
              <a:ahLst/>
              <a:cxnLst/>
              <a:rect l="l" t="t" r="r" b="b"/>
              <a:pathLst>
                <a:path w="15253" h="10524" extrusionOk="0">
                  <a:moveTo>
                    <a:pt x="7012" y="1"/>
                  </a:moveTo>
                  <a:cubicBezTo>
                    <a:pt x="6601" y="1"/>
                    <a:pt x="6193" y="59"/>
                    <a:pt x="5799" y="181"/>
                  </a:cubicBezTo>
                  <a:cubicBezTo>
                    <a:pt x="4537" y="574"/>
                    <a:pt x="3477" y="1669"/>
                    <a:pt x="3287" y="2979"/>
                  </a:cubicBezTo>
                  <a:cubicBezTo>
                    <a:pt x="3200" y="2970"/>
                    <a:pt x="3112" y="2965"/>
                    <a:pt x="3025" y="2965"/>
                  </a:cubicBezTo>
                  <a:cubicBezTo>
                    <a:pt x="1898" y="2965"/>
                    <a:pt x="735" y="3729"/>
                    <a:pt x="381" y="4801"/>
                  </a:cubicBezTo>
                  <a:cubicBezTo>
                    <a:pt x="0" y="5956"/>
                    <a:pt x="560" y="7349"/>
                    <a:pt x="1643" y="7896"/>
                  </a:cubicBezTo>
                  <a:cubicBezTo>
                    <a:pt x="2244" y="8202"/>
                    <a:pt x="2930" y="8256"/>
                    <a:pt x="3608" y="8256"/>
                  </a:cubicBezTo>
                  <a:cubicBezTo>
                    <a:pt x="3695" y="8256"/>
                    <a:pt x="3783" y="8255"/>
                    <a:pt x="3870" y="8254"/>
                  </a:cubicBezTo>
                  <a:cubicBezTo>
                    <a:pt x="4239" y="9230"/>
                    <a:pt x="5239" y="9873"/>
                    <a:pt x="6227" y="10230"/>
                  </a:cubicBezTo>
                  <a:cubicBezTo>
                    <a:pt x="6525" y="10337"/>
                    <a:pt x="6835" y="10421"/>
                    <a:pt x="7156" y="10480"/>
                  </a:cubicBezTo>
                  <a:cubicBezTo>
                    <a:pt x="7353" y="10509"/>
                    <a:pt x="7551" y="10523"/>
                    <a:pt x="7746" y="10523"/>
                  </a:cubicBezTo>
                  <a:cubicBezTo>
                    <a:pt x="9085" y="10523"/>
                    <a:pt x="10352" y="9862"/>
                    <a:pt x="11121" y="8730"/>
                  </a:cubicBezTo>
                  <a:cubicBezTo>
                    <a:pt x="11516" y="8913"/>
                    <a:pt x="11945" y="9006"/>
                    <a:pt x="12373" y="9006"/>
                  </a:cubicBezTo>
                  <a:cubicBezTo>
                    <a:pt x="12835" y="9006"/>
                    <a:pt x="13296" y="8898"/>
                    <a:pt x="13716" y="8682"/>
                  </a:cubicBezTo>
                  <a:cubicBezTo>
                    <a:pt x="14526" y="8254"/>
                    <a:pt x="15074" y="7456"/>
                    <a:pt x="15169" y="6551"/>
                  </a:cubicBezTo>
                  <a:cubicBezTo>
                    <a:pt x="15252" y="5622"/>
                    <a:pt x="14824" y="4717"/>
                    <a:pt x="14062" y="4182"/>
                  </a:cubicBezTo>
                  <a:cubicBezTo>
                    <a:pt x="14490" y="3586"/>
                    <a:pt x="14526" y="2812"/>
                    <a:pt x="14181" y="2170"/>
                  </a:cubicBezTo>
                  <a:cubicBezTo>
                    <a:pt x="13812" y="1539"/>
                    <a:pt x="13169" y="1134"/>
                    <a:pt x="12442" y="1086"/>
                  </a:cubicBezTo>
                  <a:cubicBezTo>
                    <a:pt x="12397" y="1083"/>
                    <a:pt x="12351" y="1082"/>
                    <a:pt x="12306" y="1082"/>
                  </a:cubicBezTo>
                  <a:cubicBezTo>
                    <a:pt x="11635" y="1082"/>
                    <a:pt x="10957" y="1404"/>
                    <a:pt x="10478" y="1872"/>
                  </a:cubicBezTo>
                  <a:cubicBezTo>
                    <a:pt x="10418" y="1384"/>
                    <a:pt x="10014" y="1027"/>
                    <a:pt x="9597" y="765"/>
                  </a:cubicBezTo>
                  <a:cubicBezTo>
                    <a:pt x="8827" y="281"/>
                    <a:pt x="7916" y="1"/>
                    <a:pt x="70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652272" y="318707"/>
              <a:ext cx="641022" cy="441992"/>
            </a:xfrm>
            <a:custGeom>
              <a:avLst/>
              <a:gdLst/>
              <a:ahLst/>
              <a:cxnLst/>
              <a:rect l="l" t="t" r="r" b="b"/>
              <a:pathLst>
                <a:path w="19289" h="13300" extrusionOk="0">
                  <a:moveTo>
                    <a:pt x="8878" y="1"/>
                  </a:moveTo>
                  <a:cubicBezTo>
                    <a:pt x="8356" y="1"/>
                    <a:pt x="7835" y="75"/>
                    <a:pt x="7335" y="231"/>
                  </a:cubicBezTo>
                  <a:cubicBezTo>
                    <a:pt x="5739" y="720"/>
                    <a:pt x="4406" y="2113"/>
                    <a:pt x="4168" y="3768"/>
                  </a:cubicBezTo>
                  <a:cubicBezTo>
                    <a:pt x="4055" y="3755"/>
                    <a:pt x="3942" y="3749"/>
                    <a:pt x="3828" y="3749"/>
                  </a:cubicBezTo>
                  <a:cubicBezTo>
                    <a:pt x="2402" y="3749"/>
                    <a:pt x="930" y="4697"/>
                    <a:pt x="488" y="6054"/>
                  </a:cubicBezTo>
                  <a:cubicBezTo>
                    <a:pt x="0" y="7518"/>
                    <a:pt x="715" y="9280"/>
                    <a:pt x="2084" y="9983"/>
                  </a:cubicBezTo>
                  <a:cubicBezTo>
                    <a:pt x="2819" y="10350"/>
                    <a:pt x="3658" y="10429"/>
                    <a:pt x="4491" y="10429"/>
                  </a:cubicBezTo>
                  <a:cubicBezTo>
                    <a:pt x="4629" y="10429"/>
                    <a:pt x="4768" y="10427"/>
                    <a:pt x="4906" y="10423"/>
                  </a:cubicBezTo>
                  <a:cubicBezTo>
                    <a:pt x="5370" y="11673"/>
                    <a:pt x="6632" y="12483"/>
                    <a:pt x="7882" y="12923"/>
                  </a:cubicBezTo>
                  <a:cubicBezTo>
                    <a:pt x="8263" y="13054"/>
                    <a:pt x="8656" y="13162"/>
                    <a:pt x="9061" y="13245"/>
                  </a:cubicBezTo>
                  <a:cubicBezTo>
                    <a:pt x="9310" y="13281"/>
                    <a:pt x="9559" y="13299"/>
                    <a:pt x="9806" y="13299"/>
                  </a:cubicBezTo>
                  <a:cubicBezTo>
                    <a:pt x="11495" y="13299"/>
                    <a:pt x="13096" y="12465"/>
                    <a:pt x="14062" y="11042"/>
                  </a:cubicBezTo>
                  <a:cubicBezTo>
                    <a:pt x="14561" y="11269"/>
                    <a:pt x="15095" y="11382"/>
                    <a:pt x="15629" y="11382"/>
                  </a:cubicBezTo>
                  <a:cubicBezTo>
                    <a:pt x="16217" y="11382"/>
                    <a:pt x="16805" y="11245"/>
                    <a:pt x="17348" y="10971"/>
                  </a:cubicBezTo>
                  <a:cubicBezTo>
                    <a:pt x="18372" y="10435"/>
                    <a:pt x="19062" y="9423"/>
                    <a:pt x="19193" y="8268"/>
                  </a:cubicBezTo>
                  <a:cubicBezTo>
                    <a:pt x="19288" y="7137"/>
                    <a:pt x="18729" y="5911"/>
                    <a:pt x="17776" y="5280"/>
                  </a:cubicBezTo>
                  <a:cubicBezTo>
                    <a:pt x="18312" y="4530"/>
                    <a:pt x="18372" y="3541"/>
                    <a:pt x="17931" y="2732"/>
                  </a:cubicBezTo>
                  <a:cubicBezTo>
                    <a:pt x="17467" y="1946"/>
                    <a:pt x="16645" y="1434"/>
                    <a:pt x="15728" y="1363"/>
                  </a:cubicBezTo>
                  <a:cubicBezTo>
                    <a:pt x="15673" y="1359"/>
                    <a:pt x="15617" y="1357"/>
                    <a:pt x="15561" y="1357"/>
                  </a:cubicBezTo>
                  <a:cubicBezTo>
                    <a:pt x="14720" y="1357"/>
                    <a:pt x="13854" y="1770"/>
                    <a:pt x="13240" y="2351"/>
                  </a:cubicBezTo>
                  <a:cubicBezTo>
                    <a:pt x="13169" y="1744"/>
                    <a:pt x="12657" y="1291"/>
                    <a:pt x="12145" y="958"/>
                  </a:cubicBezTo>
                  <a:cubicBezTo>
                    <a:pt x="11172" y="353"/>
                    <a:pt x="10021" y="1"/>
                    <a:pt x="8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4268975" y="3287125"/>
            <a:ext cx="416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title" idx="2"/>
          </p:nvPr>
        </p:nvSpPr>
        <p:spPr>
          <a:xfrm>
            <a:off x="3692775" y="1394850"/>
            <a:ext cx="4744500" cy="19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4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5"/>
          <p:cNvGrpSpPr/>
          <p:nvPr/>
        </p:nvGrpSpPr>
        <p:grpSpPr>
          <a:xfrm>
            <a:off x="0" y="3551175"/>
            <a:ext cx="2567900" cy="1592400"/>
            <a:chOff x="0" y="3551175"/>
            <a:chExt cx="2567900" cy="1592400"/>
          </a:xfrm>
        </p:grpSpPr>
        <p:sp>
          <p:nvSpPr>
            <p:cNvPr id="158" name="Google Shape;158;p15"/>
            <p:cNvSpPr/>
            <p:nvPr/>
          </p:nvSpPr>
          <p:spPr>
            <a:xfrm>
              <a:off x="0" y="3551175"/>
              <a:ext cx="1381479" cy="1592396"/>
            </a:xfrm>
            <a:custGeom>
              <a:avLst/>
              <a:gdLst/>
              <a:ahLst/>
              <a:cxnLst/>
              <a:rect l="l" t="t" r="r" b="b"/>
              <a:pathLst>
                <a:path w="92453" h="35422" extrusionOk="0">
                  <a:moveTo>
                    <a:pt x="92452" y="35267"/>
                  </a:moveTo>
                  <a:cubicBezTo>
                    <a:pt x="92452" y="35267"/>
                    <a:pt x="73069" y="1"/>
                    <a:pt x="0" y="1787"/>
                  </a:cubicBezTo>
                  <a:lnTo>
                    <a:pt x="0" y="35208"/>
                  </a:lnTo>
                  <a:cubicBezTo>
                    <a:pt x="0" y="35327"/>
                    <a:pt x="84" y="35422"/>
                    <a:pt x="203" y="35422"/>
                  </a:cubicBezTo>
                  <a:lnTo>
                    <a:pt x="92238" y="35422"/>
                  </a:lnTo>
                  <a:cubicBezTo>
                    <a:pt x="92357" y="35422"/>
                    <a:pt x="92452" y="35327"/>
                    <a:pt x="92452" y="35208"/>
                  </a:cubicBezTo>
                  <a:close/>
                </a:path>
              </a:pathLst>
            </a:custGeom>
            <a:solidFill>
              <a:srgbClr val="F5F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0" y="4302675"/>
              <a:ext cx="2567900" cy="840900"/>
            </a:xfrm>
            <a:custGeom>
              <a:avLst/>
              <a:gdLst/>
              <a:ahLst/>
              <a:cxnLst/>
              <a:rect l="l" t="t" r="r" b="b"/>
              <a:pathLst>
                <a:path w="102716" h="33636" extrusionOk="0">
                  <a:moveTo>
                    <a:pt x="102716" y="33493"/>
                  </a:moveTo>
                  <a:cubicBezTo>
                    <a:pt x="102716" y="33493"/>
                    <a:pt x="93310" y="6549"/>
                    <a:pt x="67914" y="11645"/>
                  </a:cubicBezTo>
                  <a:cubicBezTo>
                    <a:pt x="25420" y="20158"/>
                    <a:pt x="42113" y="4763"/>
                    <a:pt x="0" y="1"/>
                  </a:cubicBezTo>
                  <a:lnTo>
                    <a:pt x="0" y="33433"/>
                  </a:lnTo>
                  <a:cubicBezTo>
                    <a:pt x="0" y="33540"/>
                    <a:pt x="84" y="33636"/>
                    <a:pt x="203" y="33636"/>
                  </a:cubicBezTo>
                  <a:lnTo>
                    <a:pt x="102513" y="33636"/>
                  </a:lnTo>
                  <a:cubicBezTo>
                    <a:pt x="102620" y="33636"/>
                    <a:pt x="102716" y="33540"/>
                    <a:pt x="102716" y="334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15"/>
          <p:cNvSpPr txBox="1">
            <a:spLocks noGrp="1"/>
          </p:cNvSpPr>
          <p:nvPr>
            <p:ph type="title"/>
          </p:nvPr>
        </p:nvSpPr>
        <p:spPr>
          <a:xfrm>
            <a:off x="789600" y="1183148"/>
            <a:ext cx="3732000" cy="14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1"/>
          </p:nvPr>
        </p:nvSpPr>
        <p:spPr>
          <a:xfrm>
            <a:off x="789600" y="2526050"/>
            <a:ext cx="3015300" cy="11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●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○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■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●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○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■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●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○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itter"/>
              <a:buChar char="■"/>
              <a:defRPr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6" r:id="rId11"/>
    <p:sldLayoutId id="2147483667" r:id="rId12"/>
    <p:sldLayoutId id="2147483670" r:id="rId13"/>
    <p:sldLayoutId id="2147483671" r:id="rId14"/>
    <p:sldLayoutId id="214748367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 txBox="1">
            <a:spLocks noGrp="1"/>
          </p:cNvSpPr>
          <p:nvPr>
            <p:ph type="ctrTitle"/>
          </p:nvPr>
        </p:nvSpPr>
        <p:spPr>
          <a:xfrm>
            <a:off x="431000" y="767050"/>
            <a:ext cx="7169100" cy="18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Ames vacation house price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33" name="Google Shape;333;p29"/>
          <p:cNvSpPr txBox="1">
            <a:spLocks noGrp="1"/>
          </p:cNvSpPr>
          <p:nvPr>
            <p:ph type="subTitle" idx="1"/>
          </p:nvPr>
        </p:nvSpPr>
        <p:spPr>
          <a:xfrm>
            <a:off x="503155" y="2549050"/>
            <a:ext cx="38583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/>
              <a:t>Here is how you get richer</a:t>
            </a:r>
            <a:endParaRPr sz="1200" i="1"/>
          </a:p>
        </p:txBody>
      </p:sp>
      <p:grpSp>
        <p:nvGrpSpPr>
          <p:cNvPr id="334" name="Google Shape;334;p29"/>
          <p:cNvGrpSpPr/>
          <p:nvPr/>
        </p:nvGrpSpPr>
        <p:grpSpPr>
          <a:xfrm flipH="1">
            <a:off x="4541450" y="2716441"/>
            <a:ext cx="1889052" cy="1969942"/>
            <a:chOff x="7224800" y="69200"/>
            <a:chExt cx="1331725" cy="1388750"/>
          </a:xfrm>
        </p:grpSpPr>
        <p:sp>
          <p:nvSpPr>
            <p:cNvPr id="335" name="Google Shape;335;p29"/>
            <p:cNvSpPr/>
            <p:nvPr/>
          </p:nvSpPr>
          <p:spPr>
            <a:xfrm>
              <a:off x="7370050" y="166975"/>
              <a:ext cx="1041525" cy="1150775"/>
            </a:xfrm>
            <a:custGeom>
              <a:avLst/>
              <a:gdLst/>
              <a:ahLst/>
              <a:cxnLst/>
              <a:rect l="l" t="t" r="r" b="b"/>
              <a:pathLst>
                <a:path w="41661" h="46031" extrusionOk="0">
                  <a:moveTo>
                    <a:pt x="20825" y="1"/>
                  </a:moveTo>
                  <a:lnTo>
                    <a:pt x="1" y="12741"/>
                  </a:lnTo>
                  <a:lnTo>
                    <a:pt x="1" y="46030"/>
                  </a:lnTo>
                  <a:lnTo>
                    <a:pt x="41661" y="46030"/>
                  </a:lnTo>
                  <a:lnTo>
                    <a:pt x="41661" y="12741"/>
                  </a:lnTo>
                  <a:lnTo>
                    <a:pt x="208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7251275" y="1273975"/>
              <a:ext cx="118800" cy="183975"/>
            </a:xfrm>
            <a:custGeom>
              <a:avLst/>
              <a:gdLst/>
              <a:ahLst/>
              <a:cxnLst/>
              <a:rect l="l" t="t" r="r" b="b"/>
              <a:pathLst>
                <a:path w="4752" h="7359" extrusionOk="0">
                  <a:moveTo>
                    <a:pt x="1" y="0"/>
                  </a:moveTo>
                  <a:lnTo>
                    <a:pt x="1" y="7358"/>
                  </a:lnTo>
                  <a:lnTo>
                    <a:pt x="4752" y="7358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8411550" y="1273975"/>
              <a:ext cx="118500" cy="183975"/>
            </a:xfrm>
            <a:custGeom>
              <a:avLst/>
              <a:gdLst/>
              <a:ahLst/>
              <a:cxnLst/>
              <a:rect l="l" t="t" r="r" b="b"/>
              <a:pathLst>
                <a:path w="4740" h="7359" extrusionOk="0">
                  <a:moveTo>
                    <a:pt x="1" y="0"/>
                  </a:moveTo>
                  <a:lnTo>
                    <a:pt x="1" y="7358"/>
                  </a:lnTo>
                  <a:lnTo>
                    <a:pt x="4739" y="7358"/>
                  </a:lnTo>
                  <a:lnTo>
                    <a:pt x="4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7224800" y="69200"/>
              <a:ext cx="1331725" cy="421400"/>
            </a:xfrm>
            <a:custGeom>
              <a:avLst/>
              <a:gdLst/>
              <a:ahLst/>
              <a:cxnLst/>
              <a:rect l="l" t="t" r="r" b="b"/>
              <a:pathLst>
                <a:path w="53269" h="16856" extrusionOk="0">
                  <a:moveTo>
                    <a:pt x="26636" y="1"/>
                  </a:moveTo>
                  <a:cubicBezTo>
                    <a:pt x="26444" y="1"/>
                    <a:pt x="26254" y="54"/>
                    <a:pt x="26087" y="161"/>
                  </a:cubicBezTo>
                  <a:lnTo>
                    <a:pt x="310" y="15937"/>
                  </a:lnTo>
                  <a:cubicBezTo>
                    <a:pt x="84" y="16080"/>
                    <a:pt x="0" y="16378"/>
                    <a:pt x="143" y="16616"/>
                  </a:cubicBezTo>
                  <a:cubicBezTo>
                    <a:pt x="244" y="16771"/>
                    <a:pt x="406" y="16856"/>
                    <a:pt x="573" y="16856"/>
                  </a:cubicBezTo>
                  <a:cubicBezTo>
                    <a:pt x="661" y="16856"/>
                    <a:pt x="751" y="16832"/>
                    <a:pt x="834" y="16783"/>
                  </a:cubicBezTo>
                  <a:lnTo>
                    <a:pt x="26635" y="983"/>
                  </a:lnTo>
                  <a:lnTo>
                    <a:pt x="52447" y="16783"/>
                  </a:lnTo>
                  <a:cubicBezTo>
                    <a:pt x="52530" y="16832"/>
                    <a:pt x="52620" y="16856"/>
                    <a:pt x="52708" y="16856"/>
                  </a:cubicBezTo>
                  <a:cubicBezTo>
                    <a:pt x="52873" y="16856"/>
                    <a:pt x="53033" y="16771"/>
                    <a:pt x="53126" y="16616"/>
                  </a:cubicBezTo>
                  <a:cubicBezTo>
                    <a:pt x="53269" y="16378"/>
                    <a:pt x="53197" y="16080"/>
                    <a:pt x="52971" y="15937"/>
                  </a:cubicBezTo>
                  <a:lnTo>
                    <a:pt x="27194" y="161"/>
                  </a:lnTo>
                  <a:cubicBezTo>
                    <a:pt x="27022" y="54"/>
                    <a:pt x="26828" y="1"/>
                    <a:pt x="26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8218675" y="603650"/>
              <a:ext cx="140225" cy="208075"/>
            </a:xfrm>
            <a:custGeom>
              <a:avLst/>
              <a:gdLst/>
              <a:ahLst/>
              <a:cxnLst/>
              <a:rect l="l" t="t" r="r" b="b"/>
              <a:pathLst>
                <a:path w="5609" h="8323" extrusionOk="0">
                  <a:moveTo>
                    <a:pt x="0" y="0"/>
                  </a:moveTo>
                  <a:lnTo>
                    <a:pt x="0" y="8323"/>
                  </a:lnTo>
                  <a:lnTo>
                    <a:pt x="5608" y="832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8233550" y="618225"/>
              <a:ext cx="110450" cy="178625"/>
            </a:xfrm>
            <a:custGeom>
              <a:avLst/>
              <a:gdLst/>
              <a:ahLst/>
              <a:cxnLst/>
              <a:rect l="l" t="t" r="r" b="b"/>
              <a:pathLst>
                <a:path w="4418" h="7145" extrusionOk="0">
                  <a:moveTo>
                    <a:pt x="1" y="1"/>
                  </a:moveTo>
                  <a:lnTo>
                    <a:pt x="1" y="7144"/>
                  </a:lnTo>
                  <a:lnTo>
                    <a:pt x="4418" y="714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8218675" y="603650"/>
              <a:ext cx="140225" cy="208075"/>
            </a:xfrm>
            <a:custGeom>
              <a:avLst/>
              <a:gdLst/>
              <a:ahLst/>
              <a:cxnLst/>
              <a:rect l="l" t="t" r="r" b="b"/>
              <a:pathLst>
                <a:path w="5609" h="8323" extrusionOk="0">
                  <a:moveTo>
                    <a:pt x="2512" y="0"/>
                  </a:moveTo>
                  <a:lnTo>
                    <a:pt x="2512" y="3870"/>
                  </a:lnTo>
                  <a:lnTo>
                    <a:pt x="0" y="3870"/>
                  </a:lnTo>
                  <a:lnTo>
                    <a:pt x="0" y="4453"/>
                  </a:lnTo>
                  <a:lnTo>
                    <a:pt x="2512" y="4453"/>
                  </a:lnTo>
                  <a:lnTo>
                    <a:pt x="2512" y="8323"/>
                  </a:lnTo>
                  <a:lnTo>
                    <a:pt x="3096" y="8323"/>
                  </a:lnTo>
                  <a:lnTo>
                    <a:pt x="3096" y="4453"/>
                  </a:lnTo>
                  <a:lnTo>
                    <a:pt x="5608" y="4453"/>
                  </a:lnTo>
                  <a:lnTo>
                    <a:pt x="5608" y="3870"/>
                  </a:lnTo>
                  <a:lnTo>
                    <a:pt x="3096" y="387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7951075" y="603650"/>
              <a:ext cx="139925" cy="208075"/>
            </a:xfrm>
            <a:custGeom>
              <a:avLst/>
              <a:gdLst/>
              <a:ahLst/>
              <a:cxnLst/>
              <a:rect l="l" t="t" r="r" b="b"/>
              <a:pathLst>
                <a:path w="5597" h="8323" extrusionOk="0">
                  <a:moveTo>
                    <a:pt x="1" y="0"/>
                  </a:moveTo>
                  <a:lnTo>
                    <a:pt x="1" y="8323"/>
                  </a:lnTo>
                  <a:lnTo>
                    <a:pt x="5596" y="8323"/>
                  </a:lnTo>
                  <a:lnTo>
                    <a:pt x="55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7965650" y="618225"/>
              <a:ext cx="110475" cy="178625"/>
            </a:xfrm>
            <a:custGeom>
              <a:avLst/>
              <a:gdLst/>
              <a:ahLst/>
              <a:cxnLst/>
              <a:rect l="l" t="t" r="r" b="b"/>
              <a:pathLst>
                <a:path w="4419" h="7145" extrusionOk="0">
                  <a:moveTo>
                    <a:pt x="1" y="1"/>
                  </a:moveTo>
                  <a:lnTo>
                    <a:pt x="1" y="7144"/>
                  </a:lnTo>
                  <a:lnTo>
                    <a:pt x="4418" y="714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7951075" y="603650"/>
              <a:ext cx="139925" cy="208075"/>
            </a:xfrm>
            <a:custGeom>
              <a:avLst/>
              <a:gdLst/>
              <a:ahLst/>
              <a:cxnLst/>
              <a:rect l="l" t="t" r="r" b="b"/>
              <a:pathLst>
                <a:path w="5597" h="8323" extrusionOk="0">
                  <a:moveTo>
                    <a:pt x="2501" y="0"/>
                  </a:moveTo>
                  <a:lnTo>
                    <a:pt x="2501" y="3870"/>
                  </a:lnTo>
                  <a:lnTo>
                    <a:pt x="1" y="3870"/>
                  </a:lnTo>
                  <a:lnTo>
                    <a:pt x="1" y="4453"/>
                  </a:lnTo>
                  <a:lnTo>
                    <a:pt x="2501" y="4453"/>
                  </a:lnTo>
                  <a:lnTo>
                    <a:pt x="2501" y="8323"/>
                  </a:lnTo>
                  <a:lnTo>
                    <a:pt x="3096" y="8323"/>
                  </a:lnTo>
                  <a:lnTo>
                    <a:pt x="3096" y="4453"/>
                  </a:lnTo>
                  <a:lnTo>
                    <a:pt x="5596" y="4453"/>
                  </a:lnTo>
                  <a:lnTo>
                    <a:pt x="5596" y="3870"/>
                  </a:lnTo>
                  <a:lnTo>
                    <a:pt x="3096" y="387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7683175" y="603650"/>
              <a:ext cx="139925" cy="208075"/>
            </a:xfrm>
            <a:custGeom>
              <a:avLst/>
              <a:gdLst/>
              <a:ahLst/>
              <a:cxnLst/>
              <a:rect l="l" t="t" r="r" b="b"/>
              <a:pathLst>
                <a:path w="5597" h="8323" extrusionOk="0">
                  <a:moveTo>
                    <a:pt x="1" y="0"/>
                  </a:moveTo>
                  <a:lnTo>
                    <a:pt x="1" y="8323"/>
                  </a:lnTo>
                  <a:lnTo>
                    <a:pt x="5597" y="8323"/>
                  </a:lnTo>
                  <a:lnTo>
                    <a:pt x="55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7697775" y="618225"/>
              <a:ext cx="110750" cy="178625"/>
            </a:xfrm>
            <a:custGeom>
              <a:avLst/>
              <a:gdLst/>
              <a:ahLst/>
              <a:cxnLst/>
              <a:rect l="l" t="t" r="r" b="b"/>
              <a:pathLst>
                <a:path w="4430" h="7145" extrusionOk="0">
                  <a:moveTo>
                    <a:pt x="0" y="1"/>
                  </a:moveTo>
                  <a:lnTo>
                    <a:pt x="0" y="7144"/>
                  </a:lnTo>
                  <a:lnTo>
                    <a:pt x="4429" y="7144"/>
                  </a:lnTo>
                  <a:lnTo>
                    <a:pt x="4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7683175" y="603650"/>
              <a:ext cx="139925" cy="208075"/>
            </a:xfrm>
            <a:custGeom>
              <a:avLst/>
              <a:gdLst/>
              <a:ahLst/>
              <a:cxnLst/>
              <a:rect l="l" t="t" r="r" b="b"/>
              <a:pathLst>
                <a:path w="5597" h="8323" extrusionOk="0">
                  <a:moveTo>
                    <a:pt x="2501" y="0"/>
                  </a:moveTo>
                  <a:lnTo>
                    <a:pt x="2501" y="3870"/>
                  </a:lnTo>
                  <a:lnTo>
                    <a:pt x="1" y="3870"/>
                  </a:lnTo>
                  <a:lnTo>
                    <a:pt x="1" y="4453"/>
                  </a:lnTo>
                  <a:lnTo>
                    <a:pt x="2501" y="4453"/>
                  </a:lnTo>
                  <a:lnTo>
                    <a:pt x="2501" y="8323"/>
                  </a:lnTo>
                  <a:lnTo>
                    <a:pt x="3097" y="8323"/>
                  </a:lnTo>
                  <a:lnTo>
                    <a:pt x="3097" y="4453"/>
                  </a:lnTo>
                  <a:lnTo>
                    <a:pt x="5597" y="4453"/>
                  </a:lnTo>
                  <a:lnTo>
                    <a:pt x="5597" y="3870"/>
                  </a:lnTo>
                  <a:lnTo>
                    <a:pt x="3097" y="3870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7645075" y="731650"/>
              <a:ext cx="491475" cy="119975"/>
            </a:xfrm>
            <a:custGeom>
              <a:avLst/>
              <a:gdLst/>
              <a:ahLst/>
              <a:cxnLst/>
              <a:rect l="l" t="t" r="r" b="b"/>
              <a:pathLst>
                <a:path w="19659" h="4799" extrusionOk="0">
                  <a:moveTo>
                    <a:pt x="1" y="0"/>
                  </a:moveTo>
                  <a:lnTo>
                    <a:pt x="1" y="4798"/>
                  </a:lnTo>
                  <a:lnTo>
                    <a:pt x="19658" y="4798"/>
                  </a:lnTo>
                  <a:lnTo>
                    <a:pt x="196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7415300" y="603650"/>
              <a:ext cx="139925" cy="208075"/>
            </a:xfrm>
            <a:custGeom>
              <a:avLst/>
              <a:gdLst/>
              <a:ahLst/>
              <a:cxnLst/>
              <a:rect l="l" t="t" r="r" b="b"/>
              <a:pathLst>
                <a:path w="5597" h="8323" extrusionOk="0">
                  <a:moveTo>
                    <a:pt x="0" y="0"/>
                  </a:moveTo>
                  <a:lnTo>
                    <a:pt x="0" y="8323"/>
                  </a:lnTo>
                  <a:lnTo>
                    <a:pt x="5596" y="8323"/>
                  </a:lnTo>
                  <a:lnTo>
                    <a:pt x="55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7430175" y="618225"/>
              <a:ext cx="110450" cy="178625"/>
            </a:xfrm>
            <a:custGeom>
              <a:avLst/>
              <a:gdLst/>
              <a:ahLst/>
              <a:cxnLst/>
              <a:rect l="l" t="t" r="r" b="b"/>
              <a:pathLst>
                <a:path w="4418" h="7145" extrusionOk="0">
                  <a:moveTo>
                    <a:pt x="1" y="1"/>
                  </a:moveTo>
                  <a:lnTo>
                    <a:pt x="1" y="7144"/>
                  </a:lnTo>
                  <a:lnTo>
                    <a:pt x="4418" y="714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7415300" y="603650"/>
              <a:ext cx="140225" cy="208075"/>
            </a:xfrm>
            <a:custGeom>
              <a:avLst/>
              <a:gdLst/>
              <a:ahLst/>
              <a:cxnLst/>
              <a:rect l="l" t="t" r="r" b="b"/>
              <a:pathLst>
                <a:path w="5609" h="8323" extrusionOk="0">
                  <a:moveTo>
                    <a:pt x="2513" y="0"/>
                  </a:moveTo>
                  <a:lnTo>
                    <a:pt x="2513" y="3870"/>
                  </a:lnTo>
                  <a:lnTo>
                    <a:pt x="0" y="3870"/>
                  </a:lnTo>
                  <a:lnTo>
                    <a:pt x="0" y="4453"/>
                  </a:lnTo>
                  <a:lnTo>
                    <a:pt x="2513" y="4453"/>
                  </a:lnTo>
                  <a:lnTo>
                    <a:pt x="2513" y="8323"/>
                  </a:lnTo>
                  <a:lnTo>
                    <a:pt x="3096" y="8323"/>
                  </a:lnTo>
                  <a:lnTo>
                    <a:pt x="3096" y="4453"/>
                  </a:lnTo>
                  <a:lnTo>
                    <a:pt x="5608" y="4453"/>
                  </a:lnTo>
                  <a:lnTo>
                    <a:pt x="5608" y="3870"/>
                  </a:lnTo>
                  <a:lnTo>
                    <a:pt x="3096" y="387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8218675" y="940300"/>
              <a:ext cx="140225" cy="208075"/>
            </a:xfrm>
            <a:custGeom>
              <a:avLst/>
              <a:gdLst/>
              <a:ahLst/>
              <a:cxnLst/>
              <a:rect l="l" t="t" r="r" b="b"/>
              <a:pathLst>
                <a:path w="5609" h="8323" extrusionOk="0">
                  <a:moveTo>
                    <a:pt x="0" y="0"/>
                  </a:moveTo>
                  <a:lnTo>
                    <a:pt x="0" y="8323"/>
                  </a:lnTo>
                  <a:lnTo>
                    <a:pt x="5608" y="832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8233550" y="954875"/>
              <a:ext cx="110450" cy="178625"/>
            </a:xfrm>
            <a:custGeom>
              <a:avLst/>
              <a:gdLst/>
              <a:ahLst/>
              <a:cxnLst/>
              <a:rect l="l" t="t" r="r" b="b"/>
              <a:pathLst>
                <a:path w="4418" h="7145" extrusionOk="0">
                  <a:moveTo>
                    <a:pt x="1" y="1"/>
                  </a:moveTo>
                  <a:lnTo>
                    <a:pt x="1" y="7144"/>
                  </a:lnTo>
                  <a:lnTo>
                    <a:pt x="4418" y="714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8218675" y="940300"/>
              <a:ext cx="140225" cy="208075"/>
            </a:xfrm>
            <a:custGeom>
              <a:avLst/>
              <a:gdLst/>
              <a:ahLst/>
              <a:cxnLst/>
              <a:rect l="l" t="t" r="r" b="b"/>
              <a:pathLst>
                <a:path w="5609" h="8323" extrusionOk="0">
                  <a:moveTo>
                    <a:pt x="2512" y="0"/>
                  </a:moveTo>
                  <a:lnTo>
                    <a:pt x="2512" y="3870"/>
                  </a:lnTo>
                  <a:lnTo>
                    <a:pt x="0" y="3870"/>
                  </a:lnTo>
                  <a:lnTo>
                    <a:pt x="0" y="4453"/>
                  </a:lnTo>
                  <a:lnTo>
                    <a:pt x="2512" y="4453"/>
                  </a:lnTo>
                  <a:lnTo>
                    <a:pt x="2512" y="8323"/>
                  </a:lnTo>
                  <a:lnTo>
                    <a:pt x="3096" y="8323"/>
                  </a:lnTo>
                  <a:lnTo>
                    <a:pt x="3096" y="4453"/>
                  </a:lnTo>
                  <a:lnTo>
                    <a:pt x="5608" y="4453"/>
                  </a:lnTo>
                  <a:lnTo>
                    <a:pt x="5608" y="3870"/>
                  </a:lnTo>
                  <a:lnTo>
                    <a:pt x="3096" y="387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7951075" y="940300"/>
              <a:ext cx="139925" cy="208075"/>
            </a:xfrm>
            <a:custGeom>
              <a:avLst/>
              <a:gdLst/>
              <a:ahLst/>
              <a:cxnLst/>
              <a:rect l="l" t="t" r="r" b="b"/>
              <a:pathLst>
                <a:path w="5597" h="8323" extrusionOk="0">
                  <a:moveTo>
                    <a:pt x="1" y="0"/>
                  </a:moveTo>
                  <a:lnTo>
                    <a:pt x="1" y="8323"/>
                  </a:lnTo>
                  <a:lnTo>
                    <a:pt x="5596" y="8323"/>
                  </a:lnTo>
                  <a:lnTo>
                    <a:pt x="55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7965650" y="955175"/>
              <a:ext cx="110475" cy="178625"/>
            </a:xfrm>
            <a:custGeom>
              <a:avLst/>
              <a:gdLst/>
              <a:ahLst/>
              <a:cxnLst/>
              <a:rect l="l" t="t" r="r" b="b"/>
              <a:pathLst>
                <a:path w="4419" h="7145" extrusionOk="0">
                  <a:moveTo>
                    <a:pt x="1" y="1"/>
                  </a:moveTo>
                  <a:lnTo>
                    <a:pt x="1" y="7144"/>
                  </a:lnTo>
                  <a:lnTo>
                    <a:pt x="4418" y="714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7951075" y="940300"/>
              <a:ext cx="139925" cy="208075"/>
            </a:xfrm>
            <a:custGeom>
              <a:avLst/>
              <a:gdLst/>
              <a:ahLst/>
              <a:cxnLst/>
              <a:rect l="l" t="t" r="r" b="b"/>
              <a:pathLst>
                <a:path w="5597" h="8323" extrusionOk="0">
                  <a:moveTo>
                    <a:pt x="2501" y="0"/>
                  </a:moveTo>
                  <a:lnTo>
                    <a:pt x="2501" y="3870"/>
                  </a:lnTo>
                  <a:lnTo>
                    <a:pt x="1" y="3870"/>
                  </a:lnTo>
                  <a:lnTo>
                    <a:pt x="1" y="4453"/>
                  </a:lnTo>
                  <a:lnTo>
                    <a:pt x="2501" y="4453"/>
                  </a:lnTo>
                  <a:lnTo>
                    <a:pt x="2501" y="8323"/>
                  </a:lnTo>
                  <a:lnTo>
                    <a:pt x="3096" y="8323"/>
                  </a:lnTo>
                  <a:lnTo>
                    <a:pt x="3096" y="4453"/>
                  </a:lnTo>
                  <a:lnTo>
                    <a:pt x="5596" y="4453"/>
                  </a:lnTo>
                  <a:lnTo>
                    <a:pt x="5596" y="3870"/>
                  </a:lnTo>
                  <a:lnTo>
                    <a:pt x="3096" y="387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7683175" y="940300"/>
              <a:ext cx="139925" cy="208075"/>
            </a:xfrm>
            <a:custGeom>
              <a:avLst/>
              <a:gdLst/>
              <a:ahLst/>
              <a:cxnLst/>
              <a:rect l="l" t="t" r="r" b="b"/>
              <a:pathLst>
                <a:path w="5597" h="8323" extrusionOk="0">
                  <a:moveTo>
                    <a:pt x="1" y="0"/>
                  </a:moveTo>
                  <a:lnTo>
                    <a:pt x="1" y="8323"/>
                  </a:lnTo>
                  <a:lnTo>
                    <a:pt x="5597" y="8323"/>
                  </a:lnTo>
                  <a:lnTo>
                    <a:pt x="55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7697775" y="955175"/>
              <a:ext cx="110750" cy="178625"/>
            </a:xfrm>
            <a:custGeom>
              <a:avLst/>
              <a:gdLst/>
              <a:ahLst/>
              <a:cxnLst/>
              <a:rect l="l" t="t" r="r" b="b"/>
              <a:pathLst>
                <a:path w="4430" h="7145" extrusionOk="0">
                  <a:moveTo>
                    <a:pt x="0" y="1"/>
                  </a:moveTo>
                  <a:lnTo>
                    <a:pt x="0" y="7144"/>
                  </a:lnTo>
                  <a:lnTo>
                    <a:pt x="4429" y="7144"/>
                  </a:lnTo>
                  <a:lnTo>
                    <a:pt x="4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7683175" y="940300"/>
              <a:ext cx="139925" cy="208075"/>
            </a:xfrm>
            <a:custGeom>
              <a:avLst/>
              <a:gdLst/>
              <a:ahLst/>
              <a:cxnLst/>
              <a:rect l="l" t="t" r="r" b="b"/>
              <a:pathLst>
                <a:path w="5597" h="8323" extrusionOk="0">
                  <a:moveTo>
                    <a:pt x="2501" y="0"/>
                  </a:moveTo>
                  <a:lnTo>
                    <a:pt x="2501" y="3870"/>
                  </a:lnTo>
                  <a:lnTo>
                    <a:pt x="1" y="3870"/>
                  </a:lnTo>
                  <a:lnTo>
                    <a:pt x="1" y="4453"/>
                  </a:lnTo>
                  <a:lnTo>
                    <a:pt x="2501" y="4453"/>
                  </a:lnTo>
                  <a:lnTo>
                    <a:pt x="2501" y="8323"/>
                  </a:lnTo>
                  <a:lnTo>
                    <a:pt x="3097" y="8323"/>
                  </a:lnTo>
                  <a:lnTo>
                    <a:pt x="3097" y="4453"/>
                  </a:lnTo>
                  <a:lnTo>
                    <a:pt x="5597" y="4453"/>
                  </a:lnTo>
                  <a:lnTo>
                    <a:pt x="5597" y="3870"/>
                  </a:lnTo>
                  <a:lnTo>
                    <a:pt x="3097" y="3870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7415300" y="940300"/>
              <a:ext cx="139925" cy="208075"/>
            </a:xfrm>
            <a:custGeom>
              <a:avLst/>
              <a:gdLst/>
              <a:ahLst/>
              <a:cxnLst/>
              <a:rect l="l" t="t" r="r" b="b"/>
              <a:pathLst>
                <a:path w="5597" h="8323" extrusionOk="0">
                  <a:moveTo>
                    <a:pt x="0" y="0"/>
                  </a:moveTo>
                  <a:lnTo>
                    <a:pt x="0" y="8323"/>
                  </a:lnTo>
                  <a:lnTo>
                    <a:pt x="5596" y="8323"/>
                  </a:lnTo>
                  <a:lnTo>
                    <a:pt x="55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7430175" y="955175"/>
              <a:ext cx="110450" cy="178625"/>
            </a:xfrm>
            <a:custGeom>
              <a:avLst/>
              <a:gdLst/>
              <a:ahLst/>
              <a:cxnLst/>
              <a:rect l="l" t="t" r="r" b="b"/>
              <a:pathLst>
                <a:path w="4418" h="7145" extrusionOk="0">
                  <a:moveTo>
                    <a:pt x="1" y="1"/>
                  </a:moveTo>
                  <a:lnTo>
                    <a:pt x="1" y="7144"/>
                  </a:lnTo>
                  <a:lnTo>
                    <a:pt x="4418" y="714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7415300" y="940300"/>
              <a:ext cx="140225" cy="208075"/>
            </a:xfrm>
            <a:custGeom>
              <a:avLst/>
              <a:gdLst/>
              <a:ahLst/>
              <a:cxnLst/>
              <a:rect l="l" t="t" r="r" b="b"/>
              <a:pathLst>
                <a:path w="5609" h="8323" extrusionOk="0">
                  <a:moveTo>
                    <a:pt x="2513" y="0"/>
                  </a:moveTo>
                  <a:lnTo>
                    <a:pt x="2513" y="3870"/>
                  </a:lnTo>
                  <a:lnTo>
                    <a:pt x="0" y="3870"/>
                  </a:lnTo>
                  <a:lnTo>
                    <a:pt x="0" y="4453"/>
                  </a:lnTo>
                  <a:lnTo>
                    <a:pt x="2513" y="4453"/>
                  </a:lnTo>
                  <a:lnTo>
                    <a:pt x="2513" y="8323"/>
                  </a:lnTo>
                  <a:lnTo>
                    <a:pt x="3096" y="8323"/>
                  </a:lnTo>
                  <a:lnTo>
                    <a:pt x="3096" y="4453"/>
                  </a:lnTo>
                  <a:lnTo>
                    <a:pt x="5608" y="4453"/>
                  </a:lnTo>
                  <a:lnTo>
                    <a:pt x="5608" y="3870"/>
                  </a:lnTo>
                  <a:lnTo>
                    <a:pt x="3096" y="387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7687950" y="349150"/>
              <a:ext cx="145275" cy="144975"/>
            </a:xfrm>
            <a:custGeom>
              <a:avLst/>
              <a:gdLst/>
              <a:ahLst/>
              <a:cxnLst/>
              <a:rect l="l" t="t" r="r" b="b"/>
              <a:pathLst>
                <a:path w="5811" h="5799" extrusionOk="0">
                  <a:moveTo>
                    <a:pt x="0" y="1"/>
                  </a:moveTo>
                  <a:lnTo>
                    <a:pt x="0" y="5799"/>
                  </a:lnTo>
                  <a:lnTo>
                    <a:pt x="5811" y="5799"/>
                  </a:lnTo>
                  <a:lnTo>
                    <a:pt x="58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7706700" y="367900"/>
              <a:ext cx="107775" cy="107775"/>
            </a:xfrm>
            <a:custGeom>
              <a:avLst/>
              <a:gdLst/>
              <a:ahLst/>
              <a:cxnLst/>
              <a:rect l="l" t="t" r="r" b="b"/>
              <a:pathLst>
                <a:path w="4311" h="4311" extrusionOk="0">
                  <a:moveTo>
                    <a:pt x="1" y="1"/>
                  </a:moveTo>
                  <a:lnTo>
                    <a:pt x="1" y="4311"/>
                  </a:lnTo>
                  <a:lnTo>
                    <a:pt x="4311" y="4311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7948400" y="349150"/>
              <a:ext cx="144975" cy="144975"/>
            </a:xfrm>
            <a:custGeom>
              <a:avLst/>
              <a:gdLst/>
              <a:ahLst/>
              <a:cxnLst/>
              <a:rect l="l" t="t" r="r" b="b"/>
              <a:pathLst>
                <a:path w="5799" h="5799" extrusionOk="0">
                  <a:moveTo>
                    <a:pt x="0" y="1"/>
                  </a:moveTo>
                  <a:lnTo>
                    <a:pt x="0" y="5799"/>
                  </a:lnTo>
                  <a:lnTo>
                    <a:pt x="5799" y="5799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7967150" y="367900"/>
              <a:ext cx="107475" cy="107775"/>
            </a:xfrm>
            <a:custGeom>
              <a:avLst/>
              <a:gdLst/>
              <a:ahLst/>
              <a:cxnLst/>
              <a:rect l="l" t="t" r="r" b="b"/>
              <a:pathLst>
                <a:path w="4299" h="4311" extrusionOk="0">
                  <a:moveTo>
                    <a:pt x="0" y="1"/>
                  </a:moveTo>
                  <a:lnTo>
                    <a:pt x="0" y="4311"/>
                  </a:lnTo>
                  <a:lnTo>
                    <a:pt x="4299" y="4311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7370050" y="1317725"/>
              <a:ext cx="1041525" cy="140225"/>
            </a:xfrm>
            <a:custGeom>
              <a:avLst/>
              <a:gdLst/>
              <a:ahLst/>
              <a:cxnLst/>
              <a:rect l="l" t="t" r="r" b="b"/>
              <a:pathLst>
                <a:path w="41661" h="5609" extrusionOk="0">
                  <a:moveTo>
                    <a:pt x="1" y="0"/>
                  </a:moveTo>
                  <a:lnTo>
                    <a:pt x="1" y="5608"/>
                  </a:lnTo>
                  <a:lnTo>
                    <a:pt x="41661" y="5608"/>
                  </a:lnTo>
                  <a:lnTo>
                    <a:pt x="416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7248600" y="93750"/>
              <a:ext cx="1284425" cy="1180250"/>
            </a:xfrm>
            <a:custGeom>
              <a:avLst/>
              <a:gdLst/>
              <a:ahLst/>
              <a:cxnLst/>
              <a:rect l="l" t="t" r="r" b="b"/>
              <a:pathLst>
                <a:path w="51377" h="47210" extrusionOk="0">
                  <a:moveTo>
                    <a:pt x="25087" y="3287"/>
                  </a:moveTo>
                  <a:lnTo>
                    <a:pt x="25087" y="7740"/>
                  </a:lnTo>
                  <a:lnTo>
                    <a:pt x="17813" y="7740"/>
                  </a:lnTo>
                  <a:lnTo>
                    <a:pt x="25087" y="3287"/>
                  </a:lnTo>
                  <a:close/>
                  <a:moveTo>
                    <a:pt x="26278" y="3287"/>
                  </a:moveTo>
                  <a:lnTo>
                    <a:pt x="33553" y="7740"/>
                  </a:lnTo>
                  <a:lnTo>
                    <a:pt x="26278" y="7740"/>
                  </a:lnTo>
                  <a:lnTo>
                    <a:pt x="26278" y="3287"/>
                  </a:lnTo>
                  <a:close/>
                  <a:moveTo>
                    <a:pt x="36708" y="9669"/>
                  </a:moveTo>
                  <a:lnTo>
                    <a:pt x="41125" y="12360"/>
                  </a:lnTo>
                  <a:lnTo>
                    <a:pt x="36708" y="16777"/>
                  </a:lnTo>
                  <a:lnTo>
                    <a:pt x="36708" y="9669"/>
                  </a:lnTo>
                  <a:close/>
                  <a:moveTo>
                    <a:pt x="14669" y="9669"/>
                  </a:moveTo>
                  <a:lnTo>
                    <a:pt x="14669" y="16801"/>
                  </a:lnTo>
                  <a:lnTo>
                    <a:pt x="10252" y="12372"/>
                  </a:lnTo>
                  <a:lnTo>
                    <a:pt x="14669" y="9669"/>
                  </a:lnTo>
                  <a:close/>
                  <a:moveTo>
                    <a:pt x="42149" y="13014"/>
                  </a:moveTo>
                  <a:lnTo>
                    <a:pt x="46530" y="15690"/>
                  </a:lnTo>
                  <a:lnTo>
                    <a:pt x="46530" y="17622"/>
                  </a:lnTo>
                  <a:lnTo>
                    <a:pt x="37541" y="17622"/>
                  </a:lnTo>
                  <a:lnTo>
                    <a:pt x="42149" y="13014"/>
                  </a:lnTo>
                  <a:close/>
                  <a:moveTo>
                    <a:pt x="9228" y="13014"/>
                  </a:moveTo>
                  <a:lnTo>
                    <a:pt x="13836" y="17634"/>
                  </a:lnTo>
                  <a:lnTo>
                    <a:pt x="4859" y="17634"/>
                  </a:lnTo>
                  <a:lnTo>
                    <a:pt x="4859" y="15670"/>
                  </a:lnTo>
                  <a:lnTo>
                    <a:pt x="9228" y="13014"/>
                  </a:lnTo>
                  <a:close/>
                  <a:moveTo>
                    <a:pt x="25087" y="8931"/>
                  </a:moveTo>
                  <a:lnTo>
                    <a:pt x="25087" y="17634"/>
                  </a:lnTo>
                  <a:lnTo>
                    <a:pt x="15860" y="17634"/>
                  </a:lnTo>
                  <a:lnTo>
                    <a:pt x="15860" y="8943"/>
                  </a:lnTo>
                  <a:lnTo>
                    <a:pt x="15884" y="8931"/>
                  </a:lnTo>
                  <a:close/>
                  <a:moveTo>
                    <a:pt x="35493" y="8919"/>
                  </a:moveTo>
                  <a:lnTo>
                    <a:pt x="35517" y="8943"/>
                  </a:lnTo>
                  <a:lnTo>
                    <a:pt x="35517" y="17622"/>
                  </a:lnTo>
                  <a:lnTo>
                    <a:pt x="26290" y="17634"/>
                  </a:lnTo>
                  <a:lnTo>
                    <a:pt x="26290" y="8919"/>
                  </a:lnTo>
                  <a:close/>
                  <a:moveTo>
                    <a:pt x="25087" y="18813"/>
                  </a:moveTo>
                  <a:lnTo>
                    <a:pt x="25087" y="26028"/>
                  </a:lnTo>
                  <a:lnTo>
                    <a:pt x="15860" y="26040"/>
                  </a:lnTo>
                  <a:lnTo>
                    <a:pt x="15860" y="18813"/>
                  </a:lnTo>
                  <a:close/>
                  <a:moveTo>
                    <a:pt x="35517" y="18813"/>
                  </a:moveTo>
                  <a:lnTo>
                    <a:pt x="35517" y="26028"/>
                  </a:lnTo>
                  <a:lnTo>
                    <a:pt x="26290" y="26040"/>
                  </a:lnTo>
                  <a:lnTo>
                    <a:pt x="26290" y="18813"/>
                  </a:lnTo>
                  <a:close/>
                  <a:moveTo>
                    <a:pt x="46530" y="18813"/>
                  </a:moveTo>
                  <a:lnTo>
                    <a:pt x="46530" y="30302"/>
                  </a:lnTo>
                  <a:lnTo>
                    <a:pt x="36708" y="30302"/>
                  </a:lnTo>
                  <a:lnTo>
                    <a:pt x="36708" y="18813"/>
                  </a:lnTo>
                  <a:close/>
                  <a:moveTo>
                    <a:pt x="14669" y="18813"/>
                  </a:moveTo>
                  <a:lnTo>
                    <a:pt x="14669" y="30314"/>
                  </a:lnTo>
                  <a:lnTo>
                    <a:pt x="4847" y="30314"/>
                  </a:lnTo>
                  <a:lnTo>
                    <a:pt x="4847" y="18813"/>
                  </a:lnTo>
                  <a:close/>
                  <a:moveTo>
                    <a:pt x="18384" y="26969"/>
                  </a:moveTo>
                  <a:lnTo>
                    <a:pt x="18384" y="30314"/>
                  </a:lnTo>
                  <a:lnTo>
                    <a:pt x="15860" y="30314"/>
                  </a:lnTo>
                  <a:lnTo>
                    <a:pt x="15860" y="26969"/>
                  </a:lnTo>
                  <a:close/>
                  <a:moveTo>
                    <a:pt x="21968" y="26969"/>
                  </a:moveTo>
                  <a:lnTo>
                    <a:pt x="21968" y="30314"/>
                  </a:lnTo>
                  <a:lnTo>
                    <a:pt x="19134" y="30314"/>
                  </a:lnTo>
                  <a:lnTo>
                    <a:pt x="19134" y="26969"/>
                  </a:lnTo>
                  <a:close/>
                  <a:moveTo>
                    <a:pt x="25087" y="26969"/>
                  </a:moveTo>
                  <a:lnTo>
                    <a:pt x="25087" y="30314"/>
                  </a:lnTo>
                  <a:lnTo>
                    <a:pt x="22730" y="30314"/>
                  </a:lnTo>
                  <a:lnTo>
                    <a:pt x="22718" y="26969"/>
                  </a:lnTo>
                  <a:close/>
                  <a:moveTo>
                    <a:pt x="28647" y="26969"/>
                  </a:moveTo>
                  <a:lnTo>
                    <a:pt x="28647" y="30314"/>
                  </a:lnTo>
                  <a:lnTo>
                    <a:pt x="26278" y="30314"/>
                  </a:lnTo>
                  <a:lnTo>
                    <a:pt x="26278" y="26969"/>
                  </a:lnTo>
                  <a:close/>
                  <a:moveTo>
                    <a:pt x="32231" y="26969"/>
                  </a:moveTo>
                  <a:lnTo>
                    <a:pt x="32231" y="30314"/>
                  </a:lnTo>
                  <a:lnTo>
                    <a:pt x="29397" y="30314"/>
                  </a:lnTo>
                  <a:lnTo>
                    <a:pt x="29397" y="26969"/>
                  </a:lnTo>
                  <a:close/>
                  <a:moveTo>
                    <a:pt x="35517" y="26969"/>
                  </a:moveTo>
                  <a:lnTo>
                    <a:pt x="35517" y="30314"/>
                  </a:lnTo>
                  <a:lnTo>
                    <a:pt x="32981" y="30314"/>
                  </a:lnTo>
                  <a:lnTo>
                    <a:pt x="32981" y="26969"/>
                  </a:lnTo>
                  <a:close/>
                  <a:moveTo>
                    <a:pt x="14681" y="31493"/>
                  </a:moveTo>
                  <a:lnTo>
                    <a:pt x="14681" y="44530"/>
                  </a:lnTo>
                  <a:lnTo>
                    <a:pt x="4859" y="44530"/>
                  </a:lnTo>
                  <a:lnTo>
                    <a:pt x="4859" y="31493"/>
                  </a:lnTo>
                  <a:close/>
                  <a:moveTo>
                    <a:pt x="25099" y="31493"/>
                  </a:moveTo>
                  <a:lnTo>
                    <a:pt x="25099" y="44530"/>
                  </a:lnTo>
                  <a:lnTo>
                    <a:pt x="15872" y="44530"/>
                  </a:lnTo>
                  <a:lnTo>
                    <a:pt x="15872" y="31493"/>
                  </a:lnTo>
                  <a:close/>
                  <a:moveTo>
                    <a:pt x="35517" y="31493"/>
                  </a:moveTo>
                  <a:lnTo>
                    <a:pt x="35517" y="44530"/>
                  </a:lnTo>
                  <a:lnTo>
                    <a:pt x="26290" y="44530"/>
                  </a:lnTo>
                  <a:lnTo>
                    <a:pt x="26290" y="31493"/>
                  </a:lnTo>
                  <a:close/>
                  <a:moveTo>
                    <a:pt x="46530" y="31493"/>
                  </a:moveTo>
                  <a:lnTo>
                    <a:pt x="46530" y="44530"/>
                  </a:lnTo>
                  <a:lnTo>
                    <a:pt x="36708" y="44530"/>
                  </a:lnTo>
                  <a:lnTo>
                    <a:pt x="36708" y="31493"/>
                  </a:lnTo>
                  <a:close/>
                  <a:moveTo>
                    <a:pt x="25683" y="1"/>
                  </a:moveTo>
                  <a:lnTo>
                    <a:pt x="1" y="15717"/>
                  </a:lnTo>
                  <a:lnTo>
                    <a:pt x="1310" y="17848"/>
                  </a:lnTo>
                  <a:lnTo>
                    <a:pt x="1310" y="47209"/>
                  </a:lnTo>
                  <a:lnTo>
                    <a:pt x="4859" y="47209"/>
                  </a:lnTo>
                  <a:lnTo>
                    <a:pt x="4859" y="45721"/>
                  </a:lnTo>
                  <a:lnTo>
                    <a:pt x="46530" y="45721"/>
                  </a:lnTo>
                  <a:lnTo>
                    <a:pt x="46530" y="47209"/>
                  </a:lnTo>
                  <a:lnTo>
                    <a:pt x="50067" y="47209"/>
                  </a:lnTo>
                  <a:lnTo>
                    <a:pt x="50067" y="17848"/>
                  </a:lnTo>
                  <a:lnTo>
                    <a:pt x="51376" y="15717"/>
                  </a:lnTo>
                  <a:lnTo>
                    <a:pt x="25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7620675" y="729250"/>
              <a:ext cx="539975" cy="15200"/>
            </a:xfrm>
            <a:custGeom>
              <a:avLst/>
              <a:gdLst/>
              <a:ahLst/>
              <a:cxnLst/>
              <a:rect l="l" t="t" r="r" b="b"/>
              <a:pathLst>
                <a:path w="21599" h="608" extrusionOk="0">
                  <a:moveTo>
                    <a:pt x="417" y="1"/>
                  </a:moveTo>
                  <a:cubicBezTo>
                    <a:pt x="1" y="1"/>
                    <a:pt x="1" y="608"/>
                    <a:pt x="417" y="608"/>
                  </a:cubicBezTo>
                  <a:lnTo>
                    <a:pt x="21194" y="608"/>
                  </a:lnTo>
                  <a:cubicBezTo>
                    <a:pt x="21599" y="608"/>
                    <a:pt x="21599" y="1"/>
                    <a:pt x="21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29"/>
          <p:cNvGrpSpPr/>
          <p:nvPr/>
        </p:nvGrpSpPr>
        <p:grpSpPr>
          <a:xfrm flipH="1">
            <a:off x="6762010" y="2093080"/>
            <a:ext cx="1823193" cy="2593197"/>
            <a:chOff x="3348125" y="-399375"/>
            <a:chExt cx="1305825" cy="1857325"/>
          </a:xfrm>
        </p:grpSpPr>
        <p:sp>
          <p:nvSpPr>
            <p:cNvPr id="372" name="Google Shape;372;p29"/>
            <p:cNvSpPr/>
            <p:nvPr/>
          </p:nvSpPr>
          <p:spPr>
            <a:xfrm>
              <a:off x="3506775" y="-257175"/>
              <a:ext cx="988525" cy="1715125"/>
            </a:xfrm>
            <a:custGeom>
              <a:avLst/>
              <a:gdLst/>
              <a:ahLst/>
              <a:cxnLst/>
              <a:rect l="l" t="t" r="r" b="b"/>
              <a:pathLst>
                <a:path w="39541" h="68605" extrusionOk="0">
                  <a:moveTo>
                    <a:pt x="19777" y="1"/>
                  </a:moveTo>
                  <a:lnTo>
                    <a:pt x="0" y="14871"/>
                  </a:lnTo>
                  <a:lnTo>
                    <a:pt x="0" y="68604"/>
                  </a:lnTo>
                  <a:lnTo>
                    <a:pt x="39541" y="68604"/>
                  </a:lnTo>
                  <a:lnTo>
                    <a:pt x="39541" y="14871"/>
                  </a:lnTo>
                  <a:lnTo>
                    <a:pt x="197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3506775" y="663775"/>
              <a:ext cx="988525" cy="724225"/>
            </a:xfrm>
            <a:custGeom>
              <a:avLst/>
              <a:gdLst/>
              <a:ahLst/>
              <a:cxnLst/>
              <a:rect l="l" t="t" r="r" b="b"/>
              <a:pathLst>
                <a:path w="39541" h="28969" extrusionOk="0">
                  <a:moveTo>
                    <a:pt x="0" y="0"/>
                  </a:moveTo>
                  <a:lnTo>
                    <a:pt x="0" y="28968"/>
                  </a:lnTo>
                  <a:lnTo>
                    <a:pt x="39541" y="28968"/>
                  </a:lnTo>
                  <a:lnTo>
                    <a:pt x="395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4495275" y="148825"/>
              <a:ext cx="45875" cy="1109100"/>
            </a:xfrm>
            <a:custGeom>
              <a:avLst/>
              <a:gdLst/>
              <a:ahLst/>
              <a:cxnLst/>
              <a:rect l="l" t="t" r="r" b="b"/>
              <a:pathLst>
                <a:path w="1835" h="44364" extrusionOk="0">
                  <a:moveTo>
                    <a:pt x="1" y="1"/>
                  </a:moveTo>
                  <a:lnTo>
                    <a:pt x="1" y="44363"/>
                  </a:lnTo>
                  <a:lnTo>
                    <a:pt x="1835" y="44363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3461225" y="-330100"/>
              <a:ext cx="1034075" cy="1361500"/>
            </a:xfrm>
            <a:custGeom>
              <a:avLst/>
              <a:gdLst/>
              <a:ahLst/>
              <a:cxnLst/>
              <a:rect l="l" t="t" r="r" b="b"/>
              <a:pathLst>
                <a:path w="41363" h="54460" extrusionOk="0">
                  <a:moveTo>
                    <a:pt x="21051" y="9430"/>
                  </a:moveTo>
                  <a:lnTo>
                    <a:pt x="21051" y="17788"/>
                  </a:lnTo>
                  <a:lnTo>
                    <a:pt x="12978" y="17788"/>
                  </a:lnTo>
                  <a:lnTo>
                    <a:pt x="12978" y="9430"/>
                  </a:lnTo>
                  <a:close/>
                  <a:moveTo>
                    <a:pt x="30219" y="9430"/>
                  </a:moveTo>
                  <a:lnTo>
                    <a:pt x="30219" y="17788"/>
                  </a:lnTo>
                  <a:lnTo>
                    <a:pt x="22134" y="17788"/>
                  </a:lnTo>
                  <a:lnTo>
                    <a:pt x="22134" y="9430"/>
                  </a:lnTo>
                  <a:close/>
                  <a:moveTo>
                    <a:pt x="21051" y="19158"/>
                  </a:moveTo>
                  <a:lnTo>
                    <a:pt x="21051" y="32612"/>
                  </a:lnTo>
                  <a:lnTo>
                    <a:pt x="12978" y="32612"/>
                  </a:lnTo>
                  <a:lnTo>
                    <a:pt x="12978" y="19158"/>
                  </a:lnTo>
                  <a:close/>
                  <a:moveTo>
                    <a:pt x="30219" y="19158"/>
                  </a:moveTo>
                  <a:lnTo>
                    <a:pt x="30219" y="32612"/>
                  </a:lnTo>
                  <a:lnTo>
                    <a:pt x="22134" y="32612"/>
                  </a:lnTo>
                  <a:lnTo>
                    <a:pt x="22134" y="19158"/>
                  </a:lnTo>
                  <a:close/>
                  <a:moveTo>
                    <a:pt x="15955" y="33981"/>
                  </a:moveTo>
                  <a:lnTo>
                    <a:pt x="15753" y="34171"/>
                  </a:lnTo>
                  <a:lnTo>
                    <a:pt x="15753" y="34183"/>
                  </a:lnTo>
                  <a:lnTo>
                    <a:pt x="12978" y="36957"/>
                  </a:lnTo>
                  <a:lnTo>
                    <a:pt x="12978" y="33981"/>
                  </a:lnTo>
                  <a:close/>
                  <a:moveTo>
                    <a:pt x="30219" y="33981"/>
                  </a:moveTo>
                  <a:lnTo>
                    <a:pt x="30219" y="36957"/>
                  </a:lnTo>
                  <a:lnTo>
                    <a:pt x="27433" y="34183"/>
                  </a:lnTo>
                  <a:lnTo>
                    <a:pt x="27242" y="33981"/>
                  </a:lnTo>
                  <a:close/>
                  <a:moveTo>
                    <a:pt x="21051" y="33981"/>
                  </a:moveTo>
                  <a:lnTo>
                    <a:pt x="21051" y="37719"/>
                  </a:lnTo>
                  <a:lnTo>
                    <a:pt x="17515" y="34183"/>
                  </a:lnTo>
                  <a:lnTo>
                    <a:pt x="17324" y="33981"/>
                  </a:lnTo>
                  <a:close/>
                  <a:moveTo>
                    <a:pt x="25873" y="33981"/>
                  </a:moveTo>
                  <a:lnTo>
                    <a:pt x="25671" y="34183"/>
                  </a:lnTo>
                  <a:lnTo>
                    <a:pt x="22134" y="37719"/>
                  </a:lnTo>
                  <a:lnTo>
                    <a:pt x="22134" y="33981"/>
                  </a:lnTo>
                  <a:close/>
                  <a:moveTo>
                    <a:pt x="11883" y="33981"/>
                  </a:moveTo>
                  <a:lnTo>
                    <a:pt x="11883" y="37779"/>
                  </a:lnTo>
                  <a:lnTo>
                    <a:pt x="8085" y="33981"/>
                  </a:lnTo>
                  <a:close/>
                  <a:moveTo>
                    <a:pt x="35100" y="33981"/>
                  </a:moveTo>
                  <a:lnTo>
                    <a:pt x="31302" y="37779"/>
                  </a:lnTo>
                  <a:lnTo>
                    <a:pt x="31302" y="33981"/>
                  </a:lnTo>
                  <a:close/>
                  <a:moveTo>
                    <a:pt x="7394" y="35064"/>
                  </a:moveTo>
                  <a:lnTo>
                    <a:pt x="10716" y="38374"/>
                  </a:lnTo>
                  <a:lnTo>
                    <a:pt x="4085" y="38374"/>
                  </a:lnTo>
                  <a:lnTo>
                    <a:pt x="7394" y="35064"/>
                  </a:lnTo>
                  <a:close/>
                  <a:moveTo>
                    <a:pt x="16634" y="35064"/>
                  </a:moveTo>
                  <a:lnTo>
                    <a:pt x="19944" y="38374"/>
                  </a:lnTo>
                  <a:lnTo>
                    <a:pt x="13312" y="38374"/>
                  </a:lnTo>
                  <a:lnTo>
                    <a:pt x="16634" y="35064"/>
                  </a:lnTo>
                  <a:close/>
                  <a:moveTo>
                    <a:pt x="26552" y="35064"/>
                  </a:moveTo>
                  <a:lnTo>
                    <a:pt x="29873" y="38374"/>
                  </a:lnTo>
                  <a:lnTo>
                    <a:pt x="23242" y="38374"/>
                  </a:lnTo>
                  <a:lnTo>
                    <a:pt x="26552" y="35064"/>
                  </a:lnTo>
                  <a:close/>
                  <a:moveTo>
                    <a:pt x="35791" y="35064"/>
                  </a:moveTo>
                  <a:lnTo>
                    <a:pt x="39101" y="38374"/>
                  </a:lnTo>
                  <a:lnTo>
                    <a:pt x="32469" y="38374"/>
                  </a:lnTo>
                  <a:lnTo>
                    <a:pt x="35791" y="35064"/>
                  </a:lnTo>
                  <a:close/>
                  <a:moveTo>
                    <a:pt x="21051" y="39755"/>
                  </a:moveTo>
                  <a:lnTo>
                    <a:pt x="21051" y="53090"/>
                  </a:lnTo>
                  <a:lnTo>
                    <a:pt x="12978" y="53090"/>
                  </a:lnTo>
                  <a:lnTo>
                    <a:pt x="12978" y="39755"/>
                  </a:lnTo>
                  <a:close/>
                  <a:moveTo>
                    <a:pt x="30219" y="39755"/>
                  </a:moveTo>
                  <a:lnTo>
                    <a:pt x="30219" y="53090"/>
                  </a:lnTo>
                  <a:lnTo>
                    <a:pt x="22134" y="53090"/>
                  </a:lnTo>
                  <a:lnTo>
                    <a:pt x="22134" y="39755"/>
                  </a:lnTo>
                  <a:close/>
                  <a:moveTo>
                    <a:pt x="21051" y="1"/>
                  </a:moveTo>
                  <a:lnTo>
                    <a:pt x="21051" y="7394"/>
                  </a:lnTo>
                  <a:lnTo>
                    <a:pt x="16050" y="2394"/>
                  </a:lnTo>
                  <a:lnTo>
                    <a:pt x="15181" y="3263"/>
                  </a:lnTo>
                  <a:lnTo>
                    <a:pt x="19967" y="8049"/>
                  </a:lnTo>
                  <a:lnTo>
                    <a:pt x="11693" y="8049"/>
                  </a:lnTo>
                  <a:lnTo>
                    <a:pt x="11693" y="9418"/>
                  </a:lnTo>
                  <a:lnTo>
                    <a:pt x="11883" y="9418"/>
                  </a:lnTo>
                  <a:lnTo>
                    <a:pt x="11883" y="16907"/>
                  </a:lnTo>
                  <a:lnTo>
                    <a:pt x="5739" y="11264"/>
                  </a:lnTo>
                  <a:lnTo>
                    <a:pt x="4775" y="12300"/>
                  </a:lnTo>
                  <a:lnTo>
                    <a:pt x="10752" y="17788"/>
                  </a:lnTo>
                  <a:lnTo>
                    <a:pt x="1822" y="17788"/>
                  </a:lnTo>
                  <a:lnTo>
                    <a:pt x="1" y="19158"/>
                  </a:lnTo>
                  <a:lnTo>
                    <a:pt x="11895" y="19158"/>
                  </a:lnTo>
                  <a:lnTo>
                    <a:pt x="11895" y="32612"/>
                  </a:lnTo>
                  <a:lnTo>
                    <a:pt x="1834" y="32612"/>
                  </a:lnTo>
                  <a:lnTo>
                    <a:pt x="1834" y="33981"/>
                  </a:lnTo>
                  <a:lnTo>
                    <a:pt x="6716" y="33981"/>
                  </a:lnTo>
                  <a:lnTo>
                    <a:pt x="6525" y="34171"/>
                  </a:lnTo>
                  <a:lnTo>
                    <a:pt x="2322" y="38374"/>
                  </a:lnTo>
                  <a:lnTo>
                    <a:pt x="1834" y="38374"/>
                  </a:lnTo>
                  <a:lnTo>
                    <a:pt x="1834" y="39755"/>
                  </a:lnTo>
                  <a:lnTo>
                    <a:pt x="11883" y="39755"/>
                  </a:lnTo>
                  <a:lnTo>
                    <a:pt x="11883" y="53090"/>
                  </a:lnTo>
                  <a:lnTo>
                    <a:pt x="1822" y="53090"/>
                  </a:lnTo>
                  <a:lnTo>
                    <a:pt x="1822" y="54460"/>
                  </a:lnTo>
                  <a:lnTo>
                    <a:pt x="41363" y="54460"/>
                  </a:lnTo>
                  <a:lnTo>
                    <a:pt x="41363" y="53090"/>
                  </a:lnTo>
                  <a:lnTo>
                    <a:pt x="31302" y="53090"/>
                  </a:lnTo>
                  <a:lnTo>
                    <a:pt x="31302" y="39755"/>
                  </a:lnTo>
                  <a:lnTo>
                    <a:pt x="41363" y="39755"/>
                  </a:lnTo>
                  <a:lnTo>
                    <a:pt x="41363" y="38374"/>
                  </a:lnTo>
                  <a:lnTo>
                    <a:pt x="40863" y="38374"/>
                  </a:lnTo>
                  <a:lnTo>
                    <a:pt x="36672" y="34171"/>
                  </a:lnTo>
                  <a:lnTo>
                    <a:pt x="36470" y="33981"/>
                  </a:lnTo>
                  <a:lnTo>
                    <a:pt x="41363" y="33981"/>
                  </a:lnTo>
                  <a:lnTo>
                    <a:pt x="41363" y="32612"/>
                  </a:lnTo>
                  <a:lnTo>
                    <a:pt x="31302" y="32612"/>
                  </a:lnTo>
                  <a:lnTo>
                    <a:pt x="31302" y="19158"/>
                  </a:lnTo>
                  <a:lnTo>
                    <a:pt x="41363" y="19158"/>
                  </a:lnTo>
                  <a:lnTo>
                    <a:pt x="41363" y="17788"/>
                  </a:lnTo>
                  <a:lnTo>
                    <a:pt x="32445" y="17788"/>
                  </a:lnTo>
                  <a:lnTo>
                    <a:pt x="38410" y="12312"/>
                  </a:lnTo>
                  <a:lnTo>
                    <a:pt x="37458" y="11264"/>
                  </a:lnTo>
                  <a:lnTo>
                    <a:pt x="31302" y="16907"/>
                  </a:lnTo>
                  <a:lnTo>
                    <a:pt x="31302" y="9430"/>
                  </a:lnTo>
                  <a:lnTo>
                    <a:pt x="31493" y="9430"/>
                  </a:lnTo>
                  <a:lnTo>
                    <a:pt x="31493" y="8049"/>
                  </a:lnTo>
                  <a:lnTo>
                    <a:pt x="23218" y="8049"/>
                  </a:lnTo>
                  <a:lnTo>
                    <a:pt x="28004" y="3263"/>
                  </a:lnTo>
                  <a:lnTo>
                    <a:pt x="27135" y="2394"/>
                  </a:lnTo>
                  <a:lnTo>
                    <a:pt x="22134" y="7394"/>
                  </a:lnTo>
                  <a:lnTo>
                    <a:pt x="22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3506775" y="1387975"/>
              <a:ext cx="988525" cy="69975"/>
            </a:xfrm>
            <a:custGeom>
              <a:avLst/>
              <a:gdLst/>
              <a:ahLst/>
              <a:cxnLst/>
              <a:rect l="l" t="t" r="r" b="b"/>
              <a:pathLst>
                <a:path w="39541" h="2799" extrusionOk="0">
                  <a:moveTo>
                    <a:pt x="0" y="0"/>
                  </a:moveTo>
                  <a:lnTo>
                    <a:pt x="0" y="2798"/>
                  </a:lnTo>
                  <a:lnTo>
                    <a:pt x="39541" y="2798"/>
                  </a:lnTo>
                  <a:lnTo>
                    <a:pt x="395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4495275" y="114600"/>
              <a:ext cx="45875" cy="34250"/>
            </a:xfrm>
            <a:custGeom>
              <a:avLst/>
              <a:gdLst/>
              <a:ahLst/>
              <a:cxnLst/>
              <a:rect l="l" t="t" r="r" b="b"/>
              <a:pathLst>
                <a:path w="1835" h="1370" extrusionOk="0">
                  <a:moveTo>
                    <a:pt x="1" y="0"/>
                  </a:moveTo>
                  <a:lnTo>
                    <a:pt x="1" y="1370"/>
                  </a:lnTo>
                  <a:lnTo>
                    <a:pt x="1835" y="13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731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3617500" y="-267300"/>
              <a:ext cx="129500" cy="172975"/>
            </a:xfrm>
            <a:custGeom>
              <a:avLst/>
              <a:gdLst/>
              <a:ahLst/>
              <a:cxnLst/>
              <a:rect l="l" t="t" r="r" b="b"/>
              <a:pathLst>
                <a:path w="5180" h="6919" extrusionOk="0">
                  <a:moveTo>
                    <a:pt x="0" y="1"/>
                  </a:moveTo>
                  <a:lnTo>
                    <a:pt x="0" y="6918"/>
                  </a:lnTo>
                  <a:lnTo>
                    <a:pt x="5180" y="6918"/>
                  </a:lnTo>
                  <a:lnTo>
                    <a:pt x="51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3596375" y="-301525"/>
              <a:ext cx="171750" cy="34250"/>
            </a:xfrm>
            <a:custGeom>
              <a:avLst/>
              <a:gdLst/>
              <a:ahLst/>
              <a:cxnLst/>
              <a:rect l="l" t="t" r="r" b="b"/>
              <a:pathLst>
                <a:path w="6870" h="1370" extrusionOk="0">
                  <a:moveTo>
                    <a:pt x="0" y="1"/>
                  </a:moveTo>
                  <a:lnTo>
                    <a:pt x="0" y="1370"/>
                  </a:lnTo>
                  <a:lnTo>
                    <a:pt x="6870" y="1370"/>
                  </a:lnTo>
                  <a:lnTo>
                    <a:pt x="68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3918725" y="-72925"/>
              <a:ext cx="164625" cy="164925"/>
            </a:xfrm>
            <a:custGeom>
              <a:avLst/>
              <a:gdLst/>
              <a:ahLst/>
              <a:cxnLst/>
              <a:rect l="l" t="t" r="r" b="b"/>
              <a:pathLst>
                <a:path w="6585" h="6597" extrusionOk="0">
                  <a:moveTo>
                    <a:pt x="1" y="0"/>
                  </a:moveTo>
                  <a:lnTo>
                    <a:pt x="1" y="6597"/>
                  </a:lnTo>
                  <a:lnTo>
                    <a:pt x="6585" y="6597"/>
                  </a:lnTo>
                  <a:lnTo>
                    <a:pt x="65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3936300" y="-55375"/>
              <a:ext cx="129500" cy="129525"/>
            </a:xfrm>
            <a:custGeom>
              <a:avLst/>
              <a:gdLst/>
              <a:ahLst/>
              <a:cxnLst/>
              <a:rect l="l" t="t" r="r" b="b"/>
              <a:pathLst>
                <a:path w="5180" h="5181" extrusionOk="0">
                  <a:moveTo>
                    <a:pt x="0" y="1"/>
                  </a:moveTo>
                  <a:lnTo>
                    <a:pt x="0" y="5180"/>
                  </a:lnTo>
                  <a:lnTo>
                    <a:pt x="5179" y="5180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3919325" y="-72925"/>
              <a:ext cx="163425" cy="163450"/>
            </a:xfrm>
            <a:custGeom>
              <a:avLst/>
              <a:gdLst/>
              <a:ahLst/>
              <a:cxnLst/>
              <a:rect l="l" t="t" r="r" b="b"/>
              <a:pathLst>
                <a:path w="6537" h="6538" extrusionOk="0">
                  <a:moveTo>
                    <a:pt x="2917" y="0"/>
                  </a:moveTo>
                  <a:lnTo>
                    <a:pt x="2917" y="2918"/>
                  </a:lnTo>
                  <a:lnTo>
                    <a:pt x="0" y="2918"/>
                  </a:lnTo>
                  <a:lnTo>
                    <a:pt x="0" y="3620"/>
                  </a:lnTo>
                  <a:lnTo>
                    <a:pt x="2917" y="3620"/>
                  </a:lnTo>
                  <a:lnTo>
                    <a:pt x="2917" y="6537"/>
                  </a:lnTo>
                  <a:lnTo>
                    <a:pt x="3620" y="6537"/>
                  </a:lnTo>
                  <a:lnTo>
                    <a:pt x="3620" y="3620"/>
                  </a:lnTo>
                  <a:lnTo>
                    <a:pt x="6537" y="3620"/>
                  </a:lnTo>
                  <a:lnTo>
                    <a:pt x="6537" y="2918"/>
                  </a:lnTo>
                  <a:lnTo>
                    <a:pt x="3620" y="2918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3836275" y="-72925"/>
              <a:ext cx="82475" cy="164925"/>
            </a:xfrm>
            <a:custGeom>
              <a:avLst/>
              <a:gdLst/>
              <a:ahLst/>
              <a:cxnLst/>
              <a:rect l="l" t="t" r="r" b="b"/>
              <a:pathLst>
                <a:path w="3299" h="6597" extrusionOk="0">
                  <a:moveTo>
                    <a:pt x="1" y="0"/>
                  </a:moveTo>
                  <a:lnTo>
                    <a:pt x="1" y="6597"/>
                  </a:lnTo>
                  <a:lnTo>
                    <a:pt x="3299" y="6597"/>
                  </a:lnTo>
                  <a:lnTo>
                    <a:pt x="3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4082725" y="-72925"/>
              <a:ext cx="82475" cy="164925"/>
            </a:xfrm>
            <a:custGeom>
              <a:avLst/>
              <a:gdLst/>
              <a:ahLst/>
              <a:cxnLst/>
              <a:rect l="l" t="t" r="r" b="b"/>
              <a:pathLst>
                <a:path w="3299" h="6597" extrusionOk="0">
                  <a:moveTo>
                    <a:pt x="1" y="0"/>
                  </a:moveTo>
                  <a:lnTo>
                    <a:pt x="1" y="6597"/>
                  </a:lnTo>
                  <a:lnTo>
                    <a:pt x="3299" y="6597"/>
                  </a:lnTo>
                  <a:lnTo>
                    <a:pt x="3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3712150" y="200025"/>
              <a:ext cx="164925" cy="246175"/>
            </a:xfrm>
            <a:custGeom>
              <a:avLst/>
              <a:gdLst/>
              <a:ahLst/>
              <a:cxnLst/>
              <a:rect l="l" t="t" r="r" b="b"/>
              <a:pathLst>
                <a:path w="6597" h="9847" extrusionOk="0">
                  <a:moveTo>
                    <a:pt x="1" y="1"/>
                  </a:moveTo>
                  <a:lnTo>
                    <a:pt x="1" y="9847"/>
                  </a:lnTo>
                  <a:lnTo>
                    <a:pt x="6597" y="9847"/>
                  </a:lnTo>
                  <a:lnTo>
                    <a:pt x="65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3729725" y="217875"/>
              <a:ext cx="129800" cy="210775"/>
            </a:xfrm>
            <a:custGeom>
              <a:avLst/>
              <a:gdLst/>
              <a:ahLst/>
              <a:cxnLst/>
              <a:rect l="l" t="t" r="r" b="b"/>
              <a:pathLst>
                <a:path w="5192" h="8431" extrusionOk="0">
                  <a:moveTo>
                    <a:pt x="0" y="1"/>
                  </a:moveTo>
                  <a:lnTo>
                    <a:pt x="0" y="8430"/>
                  </a:lnTo>
                  <a:lnTo>
                    <a:pt x="5191" y="8430"/>
                  </a:lnTo>
                  <a:lnTo>
                    <a:pt x="51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3629700" y="200025"/>
              <a:ext cx="82475" cy="246175"/>
            </a:xfrm>
            <a:custGeom>
              <a:avLst/>
              <a:gdLst/>
              <a:ahLst/>
              <a:cxnLst/>
              <a:rect l="l" t="t" r="r" b="b"/>
              <a:pathLst>
                <a:path w="3299" h="9847" extrusionOk="0">
                  <a:moveTo>
                    <a:pt x="1" y="1"/>
                  </a:moveTo>
                  <a:lnTo>
                    <a:pt x="1" y="9847"/>
                  </a:lnTo>
                  <a:lnTo>
                    <a:pt x="3299" y="9847"/>
                  </a:lnTo>
                  <a:lnTo>
                    <a:pt x="32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3876150" y="200025"/>
              <a:ext cx="82475" cy="246175"/>
            </a:xfrm>
            <a:custGeom>
              <a:avLst/>
              <a:gdLst/>
              <a:ahLst/>
              <a:cxnLst/>
              <a:rect l="l" t="t" r="r" b="b"/>
              <a:pathLst>
                <a:path w="3299" h="9847" extrusionOk="0">
                  <a:moveTo>
                    <a:pt x="1" y="1"/>
                  </a:moveTo>
                  <a:lnTo>
                    <a:pt x="1" y="9847"/>
                  </a:lnTo>
                  <a:lnTo>
                    <a:pt x="3299" y="9847"/>
                  </a:lnTo>
                  <a:lnTo>
                    <a:pt x="32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3712150" y="712000"/>
              <a:ext cx="164925" cy="246175"/>
            </a:xfrm>
            <a:custGeom>
              <a:avLst/>
              <a:gdLst/>
              <a:ahLst/>
              <a:cxnLst/>
              <a:rect l="l" t="t" r="r" b="b"/>
              <a:pathLst>
                <a:path w="6597" h="9847" extrusionOk="0">
                  <a:moveTo>
                    <a:pt x="1" y="0"/>
                  </a:moveTo>
                  <a:lnTo>
                    <a:pt x="1" y="9847"/>
                  </a:lnTo>
                  <a:lnTo>
                    <a:pt x="6597" y="9847"/>
                  </a:lnTo>
                  <a:lnTo>
                    <a:pt x="65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3729725" y="729550"/>
              <a:ext cx="129800" cy="210775"/>
            </a:xfrm>
            <a:custGeom>
              <a:avLst/>
              <a:gdLst/>
              <a:ahLst/>
              <a:cxnLst/>
              <a:rect l="l" t="t" r="r" b="b"/>
              <a:pathLst>
                <a:path w="5192" h="8431" extrusionOk="0">
                  <a:moveTo>
                    <a:pt x="0" y="1"/>
                  </a:moveTo>
                  <a:lnTo>
                    <a:pt x="0" y="8430"/>
                  </a:lnTo>
                  <a:lnTo>
                    <a:pt x="5191" y="8430"/>
                  </a:lnTo>
                  <a:lnTo>
                    <a:pt x="51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3655300" y="1101325"/>
              <a:ext cx="164925" cy="245900"/>
            </a:xfrm>
            <a:custGeom>
              <a:avLst/>
              <a:gdLst/>
              <a:ahLst/>
              <a:cxnLst/>
              <a:rect l="l" t="t" r="r" b="b"/>
              <a:pathLst>
                <a:path w="6597" h="9836" extrusionOk="0">
                  <a:moveTo>
                    <a:pt x="1" y="1"/>
                  </a:moveTo>
                  <a:lnTo>
                    <a:pt x="1" y="9835"/>
                  </a:lnTo>
                  <a:lnTo>
                    <a:pt x="6597" y="9835"/>
                  </a:lnTo>
                  <a:lnTo>
                    <a:pt x="65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3672875" y="1118900"/>
              <a:ext cx="129500" cy="210750"/>
            </a:xfrm>
            <a:custGeom>
              <a:avLst/>
              <a:gdLst/>
              <a:ahLst/>
              <a:cxnLst/>
              <a:rect l="l" t="t" r="r" b="b"/>
              <a:pathLst>
                <a:path w="5180" h="8430" extrusionOk="0">
                  <a:moveTo>
                    <a:pt x="0" y="0"/>
                  </a:moveTo>
                  <a:lnTo>
                    <a:pt x="0" y="8430"/>
                  </a:lnTo>
                  <a:lnTo>
                    <a:pt x="5179" y="8430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3655900" y="1101325"/>
              <a:ext cx="163425" cy="244400"/>
            </a:xfrm>
            <a:custGeom>
              <a:avLst/>
              <a:gdLst/>
              <a:ahLst/>
              <a:cxnLst/>
              <a:rect l="l" t="t" r="r" b="b"/>
              <a:pathLst>
                <a:path w="6537" h="9776" extrusionOk="0">
                  <a:moveTo>
                    <a:pt x="2917" y="1"/>
                  </a:moveTo>
                  <a:lnTo>
                    <a:pt x="2917" y="4537"/>
                  </a:lnTo>
                  <a:lnTo>
                    <a:pt x="0" y="4537"/>
                  </a:lnTo>
                  <a:lnTo>
                    <a:pt x="0" y="5239"/>
                  </a:lnTo>
                  <a:lnTo>
                    <a:pt x="2917" y="5239"/>
                  </a:lnTo>
                  <a:lnTo>
                    <a:pt x="2917" y="9776"/>
                  </a:lnTo>
                  <a:lnTo>
                    <a:pt x="3620" y="9776"/>
                  </a:lnTo>
                  <a:lnTo>
                    <a:pt x="3620" y="5239"/>
                  </a:lnTo>
                  <a:lnTo>
                    <a:pt x="6537" y="5239"/>
                  </a:lnTo>
                  <a:lnTo>
                    <a:pt x="6537" y="4537"/>
                  </a:lnTo>
                  <a:lnTo>
                    <a:pt x="3620" y="4537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3629700" y="712000"/>
              <a:ext cx="82475" cy="246175"/>
            </a:xfrm>
            <a:custGeom>
              <a:avLst/>
              <a:gdLst/>
              <a:ahLst/>
              <a:cxnLst/>
              <a:rect l="l" t="t" r="r" b="b"/>
              <a:pathLst>
                <a:path w="3299" h="9847" extrusionOk="0">
                  <a:moveTo>
                    <a:pt x="1" y="0"/>
                  </a:moveTo>
                  <a:lnTo>
                    <a:pt x="1" y="9847"/>
                  </a:lnTo>
                  <a:lnTo>
                    <a:pt x="3299" y="9847"/>
                  </a:lnTo>
                  <a:lnTo>
                    <a:pt x="3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3876150" y="712000"/>
              <a:ext cx="82475" cy="246175"/>
            </a:xfrm>
            <a:custGeom>
              <a:avLst/>
              <a:gdLst/>
              <a:ahLst/>
              <a:cxnLst/>
              <a:rect l="l" t="t" r="r" b="b"/>
              <a:pathLst>
                <a:path w="3299" h="9847" extrusionOk="0">
                  <a:moveTo>
                    <a:pt x="1" y="0"/>
                  </a:moveTo>
                  <a:lnTo>
                    <a:pt x="1" y="9847"/>
                  </a:lnTo>
                  <a:lnTo>
                    <a:pt x="3299" y="9847"/>
                  </a:lnTo>
                  <a:lnTo>
                    <a:pt x="3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4125000" y="712000"/>
              <a:ext cx="164925" cy="246175"/>
            </a:xfrm>
            <a:custGeom>
              <a:avLst/>
              <a:gdLst/>
              <a:ahLst/>
              <a:cxnLst/>
              <a:rect l="l" t="t" r="r" b="b"/>
              <a:pathLst>
                <a:path w="6597" h="9847" extrusionOk="0">
                  <a:moveTo>
                    <a:pt x="1" y="0"/>
                  </a:moveTo>
                  <a:lnTo>
                    <a:pt x="1" y="9847"/>
                  </a:lnTo>
                  <a:lnTo>
                    <a:pt x="6597" y="9847"/>
                  </a:lnTo>
                  <a:lnTo>
                    <a:pt x="65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4142850" y="729850"/>
              <a:ext cx="129525" cy="210475"/>
            </a:xfrm>
            <a:custGeom>
              <a:avLst/>
              <a:gdLst/>
              <a:ahLst/>
              <a:cxnLst/>
              <a:rect l="l" t="t" r="r" b="b"/>
              <a:pathLst>
                <a:path w="5181" h="8419" extrusionOk="0">
                  <a:moveTo>
                    <a:pt x="1" y="1"/>
                  </a:moveTo>
                  <a:lnTo>
                    <a:pt x="1" y="8418"/>
                  </a:lnTo>
                  <a:lnTo>
                    <a:pt x="5180" y="8418"/>
                  </a:lnTo>
                  <a:lnTo>
                    <a:pt x="51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3712750" y="712000"/>
              <a:ext cx="163425" cy="244700"/>
            </a:xfrm>
            <a:custGeom>
              <a:avLst/>
              <a:gdLst/>
              <a:ahLst/>
              <a:cxnLst/>
              <a:rect l="l" t="t" r="r" b="b"/>
              <a:pathLst>
                <a:path w="6537" h="9788" extrusionOk="0">
                  <a:moveTo>
                    <a:pt x="2917" y="0"/>
                  </a:moveTo>
                  <a:lnTo>
                    <a:pt x="2917" y="4536"/>
                  </a:lnTo>
                  <a:lnTo>
                    <a:pt x="0" y="4536"/>
                  </a:lnTo>
                  <a:lnTo>
                    <a:pt x="0" y="5251"/>
                  </a:lnTo>
                  <a:lnTo>
                    <a:pt x="2917" y="5251"/>
                  </a:lnTo>
                  <a:lnTo>
                    <a:pt x="2917" y="9787"/>
                  </a:lnTo>
                  <a:lnTo>
                    <a:pt x="3632" y="9787"/>
                  </a:lnTo>
                  <a:lnTo>
                    <a:pt x="3632" y="5251"/>
                  </a:lnTo>
                  <a:lnTo>
                    <a:pt x="6537" y="5251"/>
                  </a:lnTo>
                  <a:lnTo>
                    <a:pt x="6537" y="4536"/>
                  </a:lnTo>
                  <a:lnTo>
                    <a:pt x="3632" y="4536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4125900" y="712000"/>
              <a:ext cx="163425" cy="244700"/>
            </a:xfrm>
            <a:custGeom>
              <a:avLst/>
              <a:gdLst/>
              <a:ahLst/>
              <a:cxnLst/>
              <a:rect l="l" t="t" r="r" b="b"/>
              <a:pathLst>
                <a:path w="6537" h="9788" extrusionOk="0">
                  <a:moveTo>
                    <a:pt x="2917" y="0"/>
                  </a:moveTo>
                  <a:lnTo>
                    <a:pt x="2917" y="4536"/>
                  </a:lnTo>
                  <a:lnTo>
                    <a:pt x="0" y="4536"/>
                  </a:lnTo>
                  <a:lnTo>
                    <a:pt x="0" y="5251"/>
                  </a:lnTo>
                  <a:lnTo>
                    <a:pt x="2917" y="5251"/>
                  </a:lnTo>
                  <a:lnTo>
                    <a:pt x="2917" y="9787"/>
                  </a:lnTo>
                  <a:lnTo>
                    <a:pt x="3620" y="9787"/>
                  </a:lnTo>
                  <a:lnTo>
                    <a:pt x="3620" y="5251"/>
                  </a:lnTo>
                  <a:lnTo>
                    <a:pt x="6537" y="5251"/>
                  </a:lnTo>
                  <a:lnTo>
                    <a:pt x="6537" y="4536"/>
                  </a:lnTo>
                  <a:lnTo>
                    <a:pt x="3620" y="4536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4289900" y="712000"/>
              <a:ext cx="82475" cy="246175"/>
            </a:xfrm>
            <a:custGeom>
              <a:avLst/>
              <a:gdLst/>
              <a:ahLst/>
              <a:cxnLst/>
              <a:rect l="l" t="t" r="r" b="b"/>
              <a:pathLst>
                <a:path w="3299" h="9847" extrusionOk="0">
                  <a:moveTo>
                    <a:pt x="1" y="0"/>
                  </a:moveTo>
                  <a:lnTo>
                    <a:pt x="1" y="9847"/>
                  </a:lnTo>
                  <a:lnTo>
                    <a:pt x="3299" y="9847"/>
                  </a:lnTo>
                  <a:lnTo>
                    <a:pt x="3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4043450" y="712000"/>
              <a:ext cx="82475" cy="246175"/>
            </a:xfrm>
            <a:custGeom>
              <a:avLst/>
              <a:gdLst/>
              <a:ahLst/>
              <a:cxnLst/>
              <a:rect l="l" t="t" r="r" b="b"/>
              <a:pathLst>
                <a:path w="3299" h="9847" extrusionOk="0">
                  <a:moveTo>
                    <a:pt x="0" y="0"/>
                  </a:moveTo>
                  <a:lnTo>
                    <a:pt x="0" y="9847"/>
                  </a:lnTo>
                  <a:lnTo>
                    <a:pt x="3298" y="9847"/>
                  </a:lnTo>
                  <a:lnTo>
                    <a:pt x="32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4125000" y="200325"/>
              <a:ext cx="164925" cy="245875"/>
            </a:xfrm>
            <a:custGeom>
              <a:avLst/>
              <a:gdLst/>
              <a:ahLst/>
              <a:cxnLst/>
              <a:rect l="l" t="t" r="r" b="b"/>
              <a:pathLst>
                <a:path w="6597" h="9835" extrusionOk="0">
                  <a:moveTo>
                    <a:pt x="1" y="0"/>
                  </a:moveTo>
                  <a:lnTo>
                    <a:pt x="1" y="9835"/>
                  </a:lnTo>
                  <a:lnTo>
                    <a:pt x="6597" y="9835"/>
                  </a:lnTo>
                  <a:lnTo>
                    <a:pt x="65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4142850" y="217875"/>
              <a:ext cx="129525" cy="210775"/>
            </a:xfrm>
            <a:custGeom>
              <a:avLst/>
              <a:gdLst/>
              <a:ahLst/>
              <a:cxnLst/>
              <a:rect l="l" t="t" r="r" b="b"/>
              <a:pathLst>
                <a:path w="5181" h="8431" extrusionOk="0">
                  <a:moveTo>
                    <a:pt x="1" y="1"/>
                  </a:moveTo>
                  <a:lnTo>
                    <a:pt x="1" y="8430"/>
                  </a:lnTo>
                  <a:lnTo>
                    <a:pt x="5180" y="8430"/>
                  </a:lnTo>
                  <a:lnTo>
                    <a:pt x="51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3712750" y="200325"/>
              <a:ext cx="163425" cy="244400"/>
            </a:xfrm>
            <a:custGeom>
              <a:avLst/>
              <a:gdLst/>
              <a:ahLst/>
              <a:cxnLst/>
              <a:rect l="l" t="t" r="r" b="b"/>
              <a:pathLst>
                <a:path w="6537" h="9776" extrusionOk="0">
                  <a:moveTo>
                    <a:pt x="2917" y="0"/>
                  </a:moveTo>
                  <a:lnTo>
                    <a:pt x="2917" y="4537"/>
                  </a:lnTo>
                  <a:lnTo>
                    <a:pt x="0" y="4537"/>
                  </a:lnTo>
                  <a:lnTo>
                    <a:pt x="0" y="5239"/>
                  </a:lnTo>
                  <a:lnTo>
                    <a:pt x="2917" y="5239"/>
                  </a:lnTo>
                  <a:lnTo>
                    <a:pt x="2917" y="9775"/>
                  </a:lnTo>
                  <a:lnTo>
                    <a:pt x="3632" y="9775"/>
                  </a:lnTo>
                  <a:lnTo>
                    <a:pt x="3632" y="5239"/>
                  </a:lnTo>
                  <a:lnTo>
                    <a:pt x="6537" y="5239"/>
                  </a:lnTo>
                  <a:lnTo>
                    <a:pt x="6537" y="4537"/>
                  </a:lnTo>
                  <a:lnTo>
                    <a:pt x="3632" y="4537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4125900" y="200325"/>
              <a:ext cx="163425" cy="244400"/>
            </a:xfrm>
            <a:custGeom>
              <a:avLst/>
              <a:gdLst/>
              <a:ahLst/>
              <a:cxnLst/>
              <a:rect l="l" t="t" r="r" b="b"/>
              <a:pathLst>
                <a:path w="6537" h="9776" extrusionOk="0">
                  <a:moveTo>
                    <a:pt x="2917" y="0"/>
                  </a:moveTo>
                  <a:lnTo>
                    <a:pt x="2917" y="4537"/>
                  </a:lnTo>
                  <a:lnTo>
                    <a:pt x="0" y="4537"/>
                  </a:lnTo>
                  <a:lnTo>
                    <a:pt x="0" y="5239"/>
                  </a:lnTo>
                  <a:lnTo>
                    <a:pt x="2917" y="5239"/>
                  </a:lnTo>
                  <a:lnTo>
                    <a:pt x="2917" y="9775"/>
                  </a:lnTo>
                  <a:lnTo>
                    <a:pt x="3620" y="9775"/>
                  </a:lnTo>
                  <a:lnTo>
                    <a:pt x="3620" y="5239"/>
                  </a:lnTo>
                  <a:lnTo>
                    <a:pt x="6537" y="5239"/>
                  </a:lnTo>
                  <a:lnTo>
                    <a:pt x="6537" y="4537"/>
                  </a:lnTo>
                  <a:lnTo>
                    <a:pt x="3620" y="4537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4289900" y="200325"/>
              <a:ext cx="82475" cy="245875"/>
            </a:xfrm>
            <a:custGeom>
              <a:avLst/>
              <a:gdLst/>
              <a:ahLst/>
              <a:cxnLst/>
              <a:rect l="l" t="t" r="r" b="b"/>
              <a:pathLst>
                <a:path w="3299" h="9835" extrusionOk="0">
                  <a:moveTo>
                    <a:pt x="1" y="0"/>
                  </a:moveTo>
                  <a:lnTo>
                    <a:pt x="1" y="9835"/>
                  </a:lnTo>
                  <a:lnTo>
                    <a:pt x="3299" y="9835"/>
                  </a:lnTo>
                  <a:lnTo>
                    <a:pt x="3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4043450" y="200325"/>
              <a:ext cx="82475" cy="245875"/>
            </a:xfrm>
            <a:custGeom>
              <a:avLst/>
              <a:gdLst/>
              <a:ahLst/>
              <a:cxnLst/>
              <a:rect l="l" t="t" r="r" b="b"/>
              <a:pathLst>
                <a:path w="3299" h="9835" extrusionOk="0">
                  <a:moveTo>
                    <a:pt x="0" y="0"/>
                  </a:moveTo>
                  <a:lnTo>
                    <a:pt x="0" y="9835"/>
                  </a:lnTo>
                  <a:lnTo>
                    <a:pt x="3298" y="9835"/>
                  </a:lnTo>
                  <a:lnTo>
                    <a:pt x="32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3640125" y="1347200"/>
              <a:ext cx="194975" cy="23825"/>
            </a:xfrm>
            <a:custGeom>
              <a:avLst/>
              <a:gdLst/>
              <a:ahLst/>
              <a:cxnLst/>
              <a:rect l="l" t="t" r="r" b="b"/>
              <a:pathLst>
                <a:path w="7799" h="953" extrusionOk="0">
                  <a:moveTo>
                    <a:pt x="477" y="0"/>
                  </a:moveTo>
                  <a:cubicBezTo>
                    <a:pt x="215" y="0"/>
                    <a:pt x="0" y="214"/>
                    <a:pt x="0" y="476"/>
                  </a:cubicBezTo>
                  <a:cubicBezTo>
                    <a:pt x="0" y="738"/>
                    <a:pt x="215" y="953"/>
                    <a:pt x="477" y="953"/>
                  </a:cubicBezTo>
                  <a:lnTo>
                    <a:pt x="7323" y="953"/>
                  </a:lnTo>
                  <a:cubicBezTo>
                    <a:pt x="7585" y="953"/>
                    <a:pt x="7799" y="738"/>
                    <a:pt x="7799" y="476"/>
                  </a:cubicBezTo>
                  <a:cubicBezTo>
                    <a:pt x="7799" y="214"/>
                    <a:pt x="7585" y="0"/>
                    <a:pt x="73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4182150" y="1101325"/>
              <a:ext cx="164925" cy="245900"/>
            </a:xfrm>
            <a:custGeom>
              <a:avLst/>
              <a:gdLst/>
              <a:ahLst/>
              <a:cxnLst/>
              <a:rect l="l" t="t" r="r" b="b"/>
              <a:pathLst>
                <a:path w="6597" h="9836" extrusionOk="0">
                  <a:moveTo>
                    <a:pt x="1" y="1"/>
                  </a:moveTo>
                  <a:lnTo>
                    <a:pt x="1" y="9835"/>
                  </a:lnTo>
                  <a:lnTo>
                    <a:pt x="6597" y="9835"/>
                  </a:lnTo>
                  <a:lnTo>
                    <a:pt x="65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4199725" y="1118900"/>
              <a:ext cx="129500" cy="210750"/>
            </a:xfrm>
            <a:custGeom>
              <a:avLst/>
              <a:gdLst/>
              <a:ahLst/>
              <a:cxnLst/>
              <a:rect l="l" t="t" r="r" b="b"/>
              <a:pathLst>
                <a:path w="5180" h="8430" extrusionOk="0">
                  <a:moveTo>
                    <a:pt x="0" y="0"/>
                  </a:moveTo>
                  <a:lnTo>
                    <a:pt x="0" y="8430"/>
                  </a:lnTo>
                  <a:lnTo>
                    <a:pt x="5179" y="8430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4182750" y="1101325"/>
              <a:ext cx="163425" cy="244400"/>
            </a:xfrm>
            <a:custGeom>
              <a:avLst/>
              <a:gdLst/>
              <a:ahLst/>
              <a:cxnLst/>
              <a:rect l="l" t="t" r="r" b="b"/>
              <a:pathLst>
                <a:path w="6537" h="9776" extrusionOk="0">
                  <a:moveTo>
                    <a:pt x="2917" y="1"/>
                  </a:moveTo>
                  <a:lnTo>
                    <a:pt x="2917" y="4537"/>
                  </a:lnTo>
                  <a:lnTo>
                    <a:pt x="0" y="4537"/>
                  </a:lnTo>
                  <a:lnTo>
                    <a:pt x="0" y="5239"/>
                  </a:lnTo>
                  <a:lnTo>
                    <a:pt x="2917" y="5239"/>
                  </a:lnTo>
                  <a:lnTo>
                    <a:pt x="2917" y="9776"/>
                  </a:lnTo>
                  <a:lnTo>
                    <a:pt x="3620" y="9776"/>
                  </a:lnTo>
                  <a:lnTo>
                    <a:pt x="3620" y="5239"/>
                  </a:lnTo>
                  <a:lnTo>
                    <a:pt x="6537" y="5239"/>
                  </a:lnTo>
                  <a:lnTo>
                    <a:pt x="6537" y="4537"/>
                  </a:lnTo>
                  <a:lnTo>
                    <a:pt x="3620" y="4537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4166975" y="1347200"/>
              <a:ext cx="194975" cy="23825"/>
            </a:xfrm>
            <a:custGeom>
              <a:avLst/>
              <a:gdLst/>
              <a:ahLst/>
              <a:cxnLst/>
              <a:rect l="l" t="t" r="r" b="b"/>
              <a:pathLst>
                <a:path w="7799" h="953" extrusionOk="0">
                  <a:moveTo>
                    <a:pt x="477" y="0"/>
                  </a:moveTo>
                  <a:cubicBezTo>
                    <a:pt x="215" y="0"/>
                    <a:pt x="0" y="214"/>
                    <a:pt x="0" y="476"/>
                  </a:cubicBezTo>
                  <a:cubicBezTo>
                    <a:pt x="0" y="738"/>
                    <a:pt x="215" y="953"/>
                    <a:pt x="477" y="953"/>
                  </a:cubicBezTo>
                  <a:lnTo>
                    <a:pt x="7323" y="953"/>
                  </a:lnTo>
                  <a:cubicBezTo>
                    <a:pt x="7585" y="953"/>
                    <a:pt x="7799" y="738"/>
                    <a:pt x="7799" y="476"/>
                  </a:cubicBezTo>
                  <a:cubicBezTo>
                    <a:pt x="7799" y="214"/>
                    <a:pt x="7585" y="0"/>
                    <a:pt x="73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3876150" y="1057575"/>
              <a:ext cx="249775" cy="400375"/>
            </a:xfrm>
            <a:custGeom>
              <a:avLst/>
              <a:gdLst/>
              <a:ahLst/>
              <a:cxnLst/>
              <a:rect l="l" t="t" r="r" b="b"/>
              <a:pathLst>
                <a:path w="9991" h="16015" extrusionOk="0">
                  <a:moveTo>
                    <a:pt x="1" y="0"/>
                  </a:moveTo>
                  <a:lnTo>
                    <a:pt x="1" y="16014"/>
                  </a:lnTo>
                  <a:lnTo>
                    <a:pt x="9990" y="16014"/>
                  </a:lnTo>
                  <a:lnTo>
                    <a:pt x="99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3887775" y="1070975"/>
              <a:ext cx="108075" cy="287550"/>
            </a:xfrm>
            <a:custGeom>
              <a:avLst/>
              <a:gdLst/>
              <a:ahLst/>
              <a:cxnLst/>
              <a:rect l="l" t="t" r="r" b="b"/>
              <a:pathLst>
                <a:path w="4323" h="11502" extrusionOk="0">
                  <a:moveTo>
                    <a:pt x="0" y="0"/>
                  </a:moveTo>
                  <a:lnTo>
                    <a:pt x="0" y="11502"/>
                  </a:lnTo>
                  <a:lnTo>
                    <a:pt x="4322" y="11502"/>
                  </a:lnTo>
                  <a:lnTo>
                    <a:pt x="43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4006250" y="1070975"/>
              <a:ext cx="108050" cy="287550"/>
            </a:xfrm>
            <a:custGeom>
              <a:avLst/>
              <a:gdLst/>
              <a:ahLst/>
              <a:cxnLst/>
              <a:rect l="l" t="t" r="r" b="b"/>
              <a:pathLst>
                <a:path w="4322" h="11502" extrusionOk="0">
                  <a:moveTo>
                    <a:pt x="0" y="0"/>
                  </a:moveTo>
                  <a:lnTo>
                    <a:pt x="0" y="11502"/>
                  </a:lnTo>
                  <a:lnTo>
                    <a:pt x="4322" y="11502"/>
                  </a:lnTo>
                  <a:lnTo>
                    <a:pt x="43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3887775" y="1368025"/>
              <a:ext cx="108075" cy="64625"/>
            </a:xfrm>
            <a:custGeom>
              <a:avLst/>
              <a:gdLst/>
              <a:ahLst/>
              <a:cxnLst/>
              <a:rect l="l" t="t" r="r" b="b"/>
              <a:pathLst>
                <a:path w="4323" h="2585" extrusionOk="0">
                  <a:moveTo>
                    <a:pt x="0" y="1"/>
                  </a:moveTo>
                  <a:lnTo>
                    <a:pt x="0" y="2584"/>
                  </a:lnTo>
                  <a:lnTo>
                    <a:pt x="4322" y="2584"/>
                  </a:lnTo>
                  <a:lnTo>
                    <a:pt x="43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4006250" y="1368025"/>
              <a:ext cx="108050" cy="64625"/>
            </a:xfrm>
            <a:custGeom>
              <a:avLst/>
              <a:gdLst/>
              <a:ahLst/>
              <a:cxnLst/>
              <a:rect l="l" t="t" r="r" b="b"/>
              <a:pathLst>
                <a:path w="4322" h="2585" extrusionOk="0">
                  <a:moveTo>
                    <a:pt x="0" y="1"/>
                  </a:moveTo>
                  <a:lnTo>
                    <a:pt x="0" y="2584"/>
                  </a:lnTo>
                  <a:lnTo>
                    <a:pt x="4322" y="2584"/>
                  </a:lnTo>
                  <a:lnTo>
                    <a:pt x="43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3870500" y="1443025"/>
              <a:ext cx="261075" cy="14925"/>
            </a:xfrm>
            <a:custGeom>
              <a:avLst/>
              <a:gdLst/>
              <a:ahLst/>
              <a:cxnLst/>
              <a:rect l="l" t="t" r="r" b="b"/>
              <a:pathLst>
                <a:path w="10443" h="597" extrusionOk="0">
                  <a:moveTo>
                    <a:pt x="1" y="1"/>
                  </a:moveTo>
                  <a:lnTo>
                    <a:pt x="1" y="596"/>
                  </a:lnTo>
                  <a:lnTo>
                    <a:pt x="10443" y="596"/>
                  </a:lnTo>
                  <a:lnTo>
                    <a:pt x="104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3429075" y="1257900"/>
              <a:ext cx="77725" cy="200050"/>
            </a:xfrm>
            <a:custGeom>
              <a:avLst/>
              <a:gdLst/>
              <a:ahLst/>
              <a:cxnLst/>
              <a:rect l="l" t="t" r="r" b="b"/>
              <a:pathLst>
                <a:path w="3109" h="8002" extrusionOk="0">
                  <a:moveTo>
                    <a:pt x="1" y="0"/>
                  </a:moveTo>
                  <a:lnTo>
                    <a:pt x="1" y="8001"/>
                  </a:lnTo>
                  <a:lnTo>
                    <a:pt x="3108" y="8001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3461225" y="148825"/>
              <a:ext cx="45575" cy="1109100"/>
            </a:xfrm>
            <a:custGeom>
              <a:avLst/>
              <a:gdLst/>
              <a:ahLst/>
              <a:cxnLst/>
              <a:rect l="l" t="t" r="r" b="b"/>
              <a:pathLst>
                <a:path w="1823" h="44364" extrusionOk="0">
                  <a:moveTo>
                    <a:pt x="1" y="1"/>
                  </a:moveTo>
                  <a:lnTo>
                    <a:pt x="1" y="44363"/>
                  </a:lnTo>
                  <a:lnTo>
                    <a:pt x="1822" y="4436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4495275" y="1257900"/>
              <a:ext cx="78025" cy="200050"/>
            </a:xfrm>
            <a:custGeom>
              <a:avLst/>
              <a:gdLst/>
              <a:ahLst/>
              <a:cxnLst/>
              <a:rect l="l" t="t" r="r" b="b"/>
              <a:pathLst>
                <a:path w="3121" h="8002" extrusionOk="0">
                  <a:moveTo>
                    <a:pt x="1" y="0"/>
                  </a:moveTo>
                  <a:lnTo>
                    <a:pt x="1" y="8001"/>
                  </a:lnTo>
                  <a:lnTo>
                    <a:pt x="3120" y="8001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3388300" y="-356600"/>
              <a:ext cx="1225475" cy="524200"/>
            </a:xfrm>
            <a:custGeom>
              <a:avLst/>
              <a:gdLst/>
              <a:ahLst/>
              <a:cxnLst/>
              <a:rect l="l" t="t" r="r" b="b"/>
              <a:pathLst>
                <a:path w="49019" h="20968" extrusionOk="0">
                  <a:moveTo>
                    <a:pt x="24516" y="1"/>
                  </a:moveTo>
                  <a:lnTo>
                    <a:pt x="1" y="18432"/>
                  </a:lnTo>
                  <a:lnTo>
                    <a:pt x="1918" y="20968"/>
                  </a:lnTo>
                  <a:lnTo>
                    <a:pt x="24516" y="3978"/>
                  </a:lnTo>
                  <a:lnTo>
                    <a:pt x="47114" y="20968"/>
                  </a:lnTo>
                  <a:lnTo>
                    <a:pt x="49019" y="18432"/>
                  </a:lnTo>
                  <a:lnTo>
                    <a:pt x="245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3348125" y="-399375"/>
              <a:ext cx="1305825" cy="512775"/>
            </a:xfrm>
            <a:custGeom>
              <a:avLst/>
              <a:gdLst/>
              <a:ahLst/>
              <a:cxnLst/>
              <a:rect l="l" t="t" r="r" b="b"/>
              <a:pathLst>
                <a:path w="52233" h="20511" extrusionOk="0">
                  <a:moveTo>
                    <a:pt x="26117" y="0"/>
                  </a:moveTo>
                  <a:cubicBezTo>
                    <a:pt x="25956" y="0"/>
                    <a:pt x="25795" y="51"/>
                    <a:pt x="25658" y="152"/>
                  </a:cubicBezTo>
                  <a:lnTo>
                    <a:pt x="405" y="19143"/>
                  </a:lnTo>
                  <a:cubicBezTo>
                    <a:pt x="72" y="19393"/>
                    <a:pt x="0" y="19869"/>
                    <a:pt x="262" y="20202"/>
                  </a:cubicBezTo>
                  <a:cubicBezTo>
                    <a:pt x="410" y="20406"/>
                    <a:pt x="636" y="20510"/>
                    <a:pt x="865" y="20510"/>
                  </a:cubicBezTo>
                  <a:cubicBezTo>
                    <a:pt x="1024" y="20510"/>
                    <a:pt x="1185" y="20460"/>
                    <a:pt x="1322" y="20357"/>
                  </a:cubicBezTo>
                  <a:lnTo>
                    <a:pt x="26123" y="1712"/>
                  </a:lnTo>
                  <a:lnTo>
                    <a:pt x="50911" y="20357"/>
                  </a:lnTo>
                  <a:cubicBezTo>
                    <a:pt x="51049" y="20460"/>
                    <a:pt x="51212" y="20511"/>
                    <a:pt x="51372" y="20511"/>
                  </a:cubicBezTo>
                  <a:cubicBezTo>
                    <a:pt x="51600" y="20511"/>
                    <a:pt x="51824" y="20410"/>
                    <a:pt x="51971" y="20214"/>
                  </a:cubicBezTo>
                  <a:cubicBezTo>
                    <a:pt x="52233" y="19869"/>
                    <a:pt x="52162" y="19393"/>
                    <a:pt x="51828" y="19143"/>
                  </a:cubicBezTo>
                  <a:lnTo>
                    <a:pt x="26575" y="152"/>
                  </a:lnTo>
                  <a:cubicBezTo>
                    <a:pt x="26438" y="51"/>
                    <a:pt x="26277" y="0"/>
                    <a:pt x="26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3577000" y="-330125"/>
              <a:ext cx="205425" cy="28675"/>
            </a:xfrm>
            <a:custGeom>
              <a:avLst/>
              <a:gdLst/>
              <a:ahLst/>
              <a:cxnLst/>
              <a:rect l="l" t="t" r="r" b="b"/>
              <a:pathLst>
                <a:path w="8217" h="1147" extrusionOk="0">
                  <a:moveTo>
                    <a:pt x="765" y="1"/>
                  </a:moveTo>
                  <a:cubicBezTo>
                    <a:pt x="4" y="1"/>
                    <a:pt x="1" y="1146"/>
                    <a:pt x="754" y="1146"/>
                  </a:cubicBezTo>
                  <a:cubicBezTo>
                    <a:pt x="768" y="1146"/>
                    <a:pt x="783" y="1145"/>
                    <a:pt x="799" y="1145"/>
                  </a:cubicBezTo>
                  <a:lnTo>
                    <a:pt x="7621" y="1145"/>
                  </a:lnTo>
                  <a:cubicBezTo>
                    <a:pt x="7635" y="1146"/>
                    <a:pt x="7648" y="1146"/>
                    <a:pt x="7662" y="1146"/>
                  </a:cubicBezTo>
                  <a:cubicBezTo>
                    <a:pt x="7965" y="1146"/>
                    <a:pt x="8217" y="892"/>
                    <a:pt x="8217" y="573"/>
                  </a:cubicBezTo>
                  <a:cubicBezTo>
                    <a:pt x="8217" y="259"/>
                    <a:pt x="7955" y="1"/>
                    <a:pt x="7642" y="1"/>
                  </a:cubicBezTo>
                  <a:cubicBezTo>
                    <a:pt x="7635" y="1"/>
                    <a:pt x="7628" y="1"/>
                    <a:pt x="7621" y="2"/>
                  </a:cubicBezTo>
                  <a:lnTo>
                    <a:pt x="799" y="2"/>
                  </a:lnTo>
                  <a:cubicBezTo>
                    <a:pt x="787" y="1"/>
                    <a:pt x="776" y="1"/>
                    <a:pt x="7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3908000" y="1335575"/>
              <a:ext cx="67900" cy="10150"/>
            </a:xfrm>
            <a:custGeom>
              <a:avLst/>
              <a:gdLst/>
              <a:ahLst/>
              <a:cxnLst/>
              <a:rect l="l" t="t" r="r" b="b"/>
              <a:pathLst>
                <a:path w="2716" h="406" extrusionOk="0">
                  <a:moveTo>
                    <a:pt x="1" y="1"/>
                  </a:moveTo>
                  <a:lnTo>
                    <a:pt x="1" y="406"/>
                  </a:lnTo>
                  <a:lnTo>
                    <a:pt x="2716" y="406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4026475" y="1335575"/>
              <a:ext cx="67600" cy="10150"/>
            </a:xfrm>
            <a:custGeom>
              <a:avLst/>
              <a:gdLst/>
              <a:ahLst/>
              <a:cxnLst/>
              <a:rect l="l" t="t" r="r" b="b"/>
              <a:pathLst>
                <a:path w="2704" h="406" extrusionOk="0">
                  <a:moveTo>
                    <a:pt x="1" y="1"/>
                  </a:moveTo>
                  <a:lnTo>
                    <a:pt x="1" y="406"/>
                  </a:lnTo>
                  <a:lnTo>
                    <a:pt x="2703" y="406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29"/>
          <p:cNvGrpSpPr/>
          <p:nvPr/>
        </p:nvGrpSpPr>
        <p:grpSpPr>
          <a:xfrm>
            <a:off x="6540396" y="3565340"/>
            <a:ext cx="212314" cy="1120944"/>
            <a:chOff x="6090725" y="734900"/>
            <a:chExt cx="136950" cy="723050"/>
          </a:xfrm>
        </p:grpSpPr>
        <p:sp>
          <p:nvSpPr>
            <p:cNvPr id="428" name="Google Shape;428;p29"/>
            <p:cNvSpPr/>
            <p:nvPr/>
          </p:nvSpPr>
          <p:spPr>
            <a:xfrm>
              <a:off x="6130600" y="1337075"/>
              <a:ext cx="57175" cy="120875"/>
            </a:xfrm>
            <a:custGeom>
              <a:avLst/>
              <a:gdLst/>
              <a:ahLst/>
              <a:cxnLst/>
              <a:rect l="l" t="t" r="r" b="b"/>
              <a:pathLst>
                <a:path w="2287" h="4835" extrusionOk="0">
                  <a:moveTo>
                    <a:pt x="251" y="0"/>
                  </a:moveTo>
                  <a:lnTo>
                    <a:pt x="1" y="4834"/>
                  </a:lnTo>
                  <a:lnTo>
                    <a:pt x="2287" y="4834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149075" y="902500"/>
              <a:ext cx="20250" cy="440550"/>
            </a:xfrm>
            <a:custGeom>
              <a:avLst/>
              <a:gdLst/>
              <a:ahLst/>
              <a:cxnLst/>
              <a:rect l="l" t="t" r="r" b="b"/>
              <a:pathLst>
                <a:path w="810" h="17622" extrusionOk="0">
                  <a:moveTo>
                    <a:pt x="0" y="0"/>
                  </a:moveTo>
                  <a:lnTo>
                    <a:pt x="0" y="17621"/>
                  </a:lnTo>
                  <a:lnTo>
                    <a:pt x="810" y="17621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6144300" y="1288850"/>
              <a:ext cx="29800" cy="48250"/>
            </a:xfrm>
            <a:custGeom>
              <a:avLst/>
              <a:gdLst/>
              <a:ahLst/>
              <a:cxnLst/>
              <a:rect l="l" t="t" r="r" b="b"/>
              <a:pathLst>
                <a:path w="1192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1191" y="1929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6133575" y="872425"/>
              <a:ext cx="51225" cy="10750"/>
            </a:xfrm>
            <a:custGeom>
              <a:avLst/>
              <a:gdLst/>
              <a:ahLst/>
              <a:cxnLst/>
              <a:rect l="l" t="t" r="r" b="b"/>
              <a:pathLst>
                <a:path w="2049" h="430" extrusionOk="0">
                  <a:moveTo>
                    <a:pt x="1" y="1"/>
                  </a:moveTo>
                  <a:lnTo>
                    <a:pt x="1" y="429"/>
                  </a:lnTo>
                  <a:lnTo>
                    <a:pt x="2049" y="42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6118400" y="789075"/>
              <a:ext cx="81600" cy="10750"/>
            </a:xfrm>
            <a:custGeom>
              <a:avLst/>
              <a:gdLst/>
              <a:ahLst/>
              <a:cxnLst/>
              <a:rect l="l" t="t" r="r" b="b"/>
              <a:pathLst>
                <a:path w="3264" h="430" extrusionOk="0">
                  <a:moveTo>
                    <a:pt x="1" y="1"/>
                  </a:moveTo>
                  <a:lnTo>
                    <a:pt x="1" y="430"/>
                  </a:lnTo>
                  <a:lnTo>
                    <a:pt x="3263" y="43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6138650" y="883150"/>
              <a:ext cx="41100" cy="19375"/>
            </a:xfrm>
            <a:custGeom>
              <a:avLst/>
              <a:gdLst/>
              <a:ahLst/>
              <a:cxnLst/>
              <a:rect l="l" t="t" r="r" b="b"/>
              <a:pathLst>
                <a:path w="1644" h="775" extrusionOk="0">
                  <a:moveTo>
                    <a:pt x="0" y="0"/>
                  </a:moveTo>
                  <a:lnTo>
                    <a:pt x="417" y="774"/>
                  </a:lnTo>
                  <a:lnTo>
                    <a:pt x="1227" y="774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6125550" y="764375"/>
              <a:ext cx="67000" cy="24725"/>
            </a:xfrm>
            <a:custGeom>
              <a:avLst/>
              <a:gdLst/>
              <a:ahLst/>
              <a:cxnLst/>
              <a:rect l="l" t="t" r="r" b="b"/>
              <a:pathLst>
                <a:path w="2680" h="989" extrusionOk="0">
                  <a:moveTo>
                    <a:pt x="322" y="1"/>
                  </a:moveTo>
                  <a:lnTo>
                    <a:pt x="1" y="989"/>
                  </a:lnTo>
                  <a:lnTo>
                    <a:pt x="2679" y="989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6144000" y="758425"/>
              <a:ext cx="30400" cy="5975"/>
            </a:xfrm>
            <a:custGeom>
              <a:avLst/>
              <a:gdLst/>
              <a:ahLst/>
              <a:cxnLst/>
              <a:rect l="l" t="t" r="r" b="b"/>
              <a:pathLst>
                <a:path w="1216" h="239" extrusionOk="0">
                  <a:moveTo>
                    <a:pt x="1" y="1"/>
                  </a:moveTo>
                  <a:lnTo>
                    <a:pt x="1" y="239"/>
                  </a:lnTo>
                  <a:lnTo>
                    <a:pt x="1215" y="239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6127625" y="799800"/>
              <a:ext cx="63125" cy="72650"/>
            </a:xfrm>
            <a:custGeom>
              <a:avLst/>
              <a:gdLst/>
              <a:ahLst/>
              <a:cxnLst/>
              <a:rect l="l" t="t" r="r" b="b"/>
              <a:pathLst>
                <a:path w="2525" h="2906" extrusionOk="0">
                  <a:moveTo>
                    <a:pt x="1" y="1"/>
                  </a:moveTo>
                  <a:lnTo>
                    <a:pt x="239" y="2906"/>
                  </a:lnTo>
                  <a:lnTo>
                    <a:pt x="2287" y="2906"/>
                  </a:lnTo>
                  <a:lnTo>
                    <a:pt x="2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6152050" y="734900"/>
              <a:ext cx="14900" cy="29800"/>
            </a:xfrm>
            <a:custGeom>
              <a:avLst/>
              <a:gdLst/>
              <a:ahLst/>
              <a:cxnLst/>
              <a:rect l="l" t="t" r="r" b="b"/>
              <a:pathLst>
                <a:path w="596" h="1192" extrusionOk="0">
                  <a:moveTo>
                    <a:pt x="298" y="1"/>
                  </a:moveTo>
                  <a:cubicBezTo>
                    <a:pt x="131" y="1"/>
                    <a:pt x="0" y="263"/>
                    <a:pt x="0" y="596"/>
                  </a:cubicBezTo>
                  <a:cubicBezTo>
                    <a:pt x="0" y="930"/>
                    <a:pt x="131" y="1192"/>
                    <a:pt x="298" y="1192"/>
                  </a:cubicBezTo>
                  <a:cubicBezTo>
                    <a:pt x="453" y="1192"/>
                    <a:pt x="595" y="930"/>
                    <a:pt x="595" y="596"/>
                  </a:cubicBezTo>
                  <a:cubicBezTo>
                    <a:pt x="595" y="275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6109475" y="942675"/>
              <a:ext cx="99450" cy="10150"/>
            </a:xfrm>
            <a:custGeom>
              <a:avLst/>
              <a:gdLst/>
              <a:ahLst/>
              <a:cxnLst/>
              <a:rect l="l" t="t" r="r" b="b"/>
              <a:pathLst>
                <a:path w="3978" h="406" extrusionOk="0">
                  <a:moveTo>
                    <a:pt x="1" y="1"/>
                  </a:moveTo>
                  <a:lnTo>
                    <a:pt x="1" y="405"/>
                  </a:lnTo>
                  <a:lnTo>
                    <a:pt x="3977" y="405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6201450" y="936700"/>
              <a:ext cx="26225" cy="22250"/>
            </a:xfrm>
            <a:custGeom>
              <a:avLst/>
              <a:gdLst/>
              <a:ahLst/>
              <a:cxnLst/>
              <a:rect l="l" t="t" r="r" b="b"/>
              <a:pathLst>
                <a:path w="1049" h="890" extrusionOk="0">
                  <a:moveTo>
                    <a:pt x="617" y="1"/>
                  </a:moveTo>
                  <a:cubicBezTo>
                    <a:pt x="610" y="1"/>
                    <a:pt x="603" y="1"/>
                    <a:pt x="596" y="1"/>
                  </a:cubicBezTo>
                  <a:cubicBezTo>
                    <a:pt x="203" y="1"/>
                    <a:pt x="1" y="478"/>
                    <a:pt x="286" y="763"/>
                  </a:cubicBezTo>
                  <a:cubicBezTo>
                    <a:pt x="373" y="850"/>
                    <a:pt x="482" y="889"/>
                    <a:pt x="590" y="889"/>
                  </a:cubicBezTo>
                  <a:cubicBezTo>
                    <a:pt x="821" y="889"/>
                    <a:pt x="1048" y="710"/>
                    <a:pt x="1048" y="442"/>
                  </a:cubicBezTo>
                  <a:cubicBezTo>
                    <a:pt x="1048" y="199"/>
                    <a:pt x="857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6090725" y="936725"/>
              <a:ext cx="25550" cy="21900"/>
            </a:xfrm>
            <a:custGeom>
              <a:avLst/>
              <a:gdLst/>
              <a:ahLst/>
              <a:cxnLst/>
              <a:rect l="l" t="t" r="r" b="b"/>
              <a:pathLst>
                <a:path w="1022" h="876" extrusionOk="0">
                  <a:moveTo>
                    <a:pt x="455" y="0"/>
                  </a:moveTo>
                  <a:cubicBezTo>
                    <a:pt x="451" y="0"/>
                    <a:pt x="446" y="0"/>
                    <a:pt x="441" y="0"/>
                  </a:cubicBezTo>
                  <a:cubicBezTo>
                    <a:pt x="191" y="0"/>
                    <a:pt x="0" y="191"/>
                    <a:pt x="0" y="441"/>
                  </a:cubicBezTo>
                  <a:cubicBezTo>
                    <a:pt x="8" y="704"/>
                    <a:pt x="219" y="876"/>
                    <a:pt x="439" y="876"/>
                  </a:cubicBezTo>
                  <a:cubicBezTo>
                    <a:pt x="548" y="876"/>
                    <a:pt x="660" y="833"/>
                    <a:pt x="751" y="739"/>
                  </a:cubicBezTo>
                  <a:cubicBezTo>
                    <a:pt x="1021" y="468"/>
                    <a:pt x="839" y="0"/>
                    <a:pt x="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29"/>
          <p:cNvGrpSpPr/>
          <p:nvPr/>
        </p:nvGrpSpPr>
        <p:grpSpPr>
          <a:xfrm>
            <a:off x="3497550" y="4283082"/>
            <a:ext cx="292429" cy="403308"/>
            <a:chOff x="5605250" y="1168900"/>
            <a:chExt cx="208075" cy="286950"/>
          </a:xfrm>
        </p:grpSpPr>
        <p:sp>
          <p:nvSpPr>
            <p:cNvPr id="442" name="Google Shape;442;p29"/>
            <p:cNvSpPr/>
            <p:nvPr/>
          </p:nvSpPr>
          <p:spPr>
            <a:xfrm>
              <a:off x="5605250" y="1168900"/>
              <a:ext cx="208075" cy="208375"/>
            </a:xfrm>
            <a:custGeom>
              <a:avLst/>
              <a:gdLst/>
              <a:ahLst/>
              <a:cxnLst/>
              <a:rect l="l" t="t" r="r" b="b"/>
              <a:pathLst>
                <a:path w="8323" h="8335" extrusionOk="0">
                  <a:moveTo>
                    <a:pt x="4156" y="0"/>
                  </a:moveTo>
                  <a:cubicBezTo>
                    <a:pt x="1858" y="0"/>
                    <a:pt x="0" y="1870"/>
                    <a:pt x="0" y="4167"/>
                  </a:cubicBezTo>
                  <a:cubicBezTo>
                    <a:pt x="0" y="6465"/>
                    <a:pt x="1858" y="8335"/>
                    <a:pt x="4156" y="8335"/>
                  </a:cubicBezTo>
                  <a:cubicBezTo>
                    <a:pt x="6465" y="8335"/>
                    <a:pt x="8323" y="6465"/>
                    <a:pt x="8323" y="4167"/>
                  </a:cubicBezTo>
                  <a:cubicBezTo>
                    <a:pt x="8323" y="1870"/>
                    <a:pt x="6465" y="0"/>
                    <a:pt x="4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5709125" y="1168900"/>
              <a:ext cx="104200" cy="208375"/>
            </a:xfrm>
            <a:custGeom>
              <a:avLst/>
              <a:gdLst/>
              <a:ahLst/>
              <a:cxnLst/>
              <a:rect l="l" t="t" r="r" b="b"/>
              <a:pathLst>
                <a:path w="4168" h="8335" extrusionOk="0">
                  <a:moveTo>
                    <a:pt x="1" y="0"/>
                  </a:moveTo>
                  <a:lnTo>
                    <a:pt x="1" y="8335"/>
                  </a:lnTo>
                  <a:cubicBezTo>
                    <a:pt x="2310" y="8335"/>
                    <a:pt x="4168" y="6465"/>
                    <a:pt x="4168" y="4167"/>
                  </a:cubicBezTo>
                  <a:cubicBezTo>
                    <a:pt x="4168" y="1870"/>
                    <a:pt x="2310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5699600" y="1259300"/>
              <a:ext cx="19375" cy="196550"/>
            </a:xfrm>
            <a:custGeom>
              <a:avLst/>
              <a:gdLst/>
              <a:ahLst/>
              <a:cxnLst/>
              <a:rect l="l" t="t" r="r" b="b"/>
              <a:pathLst>
                <a:path w="775" h="7862" extrusionOk="0">
                  <a:moveTo>
                    <a:pt x="388" y="1"/>
                  </a:moveTo>
                  <a:cubicBezTo>
                    <a:pt x="194" y="1"/>
                    <a:pt x="1" y="129"/>
                    <a:pt x="1" y="385"/>
                  </a:cubicBezTo>
                  <a:lnTo>
                    <a:pt x="1" y="7469"/>
                  </a:lnTo>
                  <a:cubicBezTo>
                    <a:pt x="1" y="7695"/>
                    <a:pt x="167" y="7862"/>
                    <a:pt x="394" y="7862"/>
                  </a:cubicBezTo>
                  <a:cubicBezTo>
                    <a:pt x="608" y="7862"/>
                    <a:pt x="775" y="7695"/>
                    <a:pt x="775" y="7469"/>
                  </a:cubicBezTo>
                  <a:lnTo>
                    <a:pt x="775" y="385"/>
                  </a:lnTo>
                  <a:cubicBezTo>
                    <a:pt x="775" y="129"/>
                    <a:pt x="581" y="1"/>
                    <a:pt x="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5665375" y="1310575"/>
              <a:ext cx="43775" cy="36050"/>
            </a:xfrm>
            <a:custGeom>
              <a:avLst/>
              <a:gdLst/>
              <a:ahLst/>
              <a:cxnLst/>
              <a:rect l="l" t="t" r="r" b="b"/>
              <a:pathLst>
                <a:path w="1751" h="1442" extrusionOk="0">
                  <a:moveTo>
                    <a:pt x="0" y="1"/>
                  </a:moveTo>
                  <a:lnTo>
                    <a:pt x="1751" y="1441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5651075" y="1300725"/>
              <a:ext cx="69100" cy="55725"/>
            </a:xfrm>
            <a:custGeom>
              <a:avLst/>
              <a:gdLst/>
              <a:ahLst/>
              <a:cxnLst/>
              <a:rect l="l" t="t" r="r" b="b"/>
              <a:pathLst>
                <a:path w="2764" h="2229" extrusionOk="0">
                  <a:moveTo>
                    <a:pt x="571" y="0"/>
                  </a:moveTo>
                  <a:cubicBezTo>
                    <a:pt x="251" y="0"/>
                    <a:pt x="0" y="439"/>
                    <a:pt x="322" y="704"/>
                  </a:cubicBezTo>
                  <a:lnTo>
                    <a:pt x="2085" y="2145"/>
                  </a:lnTo>
                  <a:cubicBezTo>
                    <a:pt x="2156" y="2204"/>
                    <a:pt x="2239" y="2228"/>
                    <a:pt x="2335" y="2228"/>
                  </a:cubicBezTo>
                  <a:cubicBezTo>
                    <a:pt x="2442" y="2228"/>
                    <a:pt x="2561" y="2181"/>
                    <a:pt x="2632" y="2085"/>
                  </a:cubicBezTo>
                  <a:cubicBezTo>
                    <a:pt x="2763" y="1919"/>
                    <a:pt x="2739" y="1681"/>
                    <a:pt x="2573" y="1538"/>
                  </a:cubicBezTo>
                  <a:lnTo>
                    <a:pt x="822" y="97"/>
                  </a:lnTo>
                  <a:cubicBezTo>
                    <a:pt x="740" y="29"/>
                    <a:pt x="653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5709125" y="1289150"/>
              <a:ext cx="31275" cy="29775"/>
            </a:xfrm>
            <a:custGeom>
              <a:avLst/>
              <a:gdLst/>
              <a:ahLst/>
              <a:cxnLst/>
              <a:rect l="l" t="t" r="r" b="b"/>
              <a:pathLst>
                <a:path w="1251" h="1191" extrusionOk="0">
                  <a:moveTo>
                    <a:pt x="1" y="1191"/>
                  </a:moveTo>
                  <a:lnTo>
                    <a:pt x="1251" y="0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5696025" y="1279325"/>
              <a:ext cx="58350" cy="49425"/>
            </a:xfrm>
            <a:custGeom>
              <a:avLst/>
              <a:gdLst/>
              <a:ahLst/>
              <a:cxnLst/>
              <a:rect l="l" t="t" r="r" b="b"/>
              <a:pathLst>
                <a:path w="2334" h="1977" extrusionOk="0">
                  <a:moveTo>
                    <a:pt x="1773" y="0"/>
                  </a:moveTo>
                  <a:cubicBezTo>
                    <a:pt x="1683" y="0"/>
                    <a:pt x="1588" y="35"/>
                    <a:pt x="1501" y="120"/>
                  </a:cubicBezTo>
                  <a:lnTo>
                    <a:pt x="263" y="1310"/>
                  </a:lnTo>
                  <a:cubicBezTo>
                    <a:pt x="1" y="1548"/>
                    <a:pt x="179" y="1977"/>
                    <a:pt x="537" y="1977"/>
                  </a:cubicBezTo>
                  <a:cubicBezTo>
                    <a:pt x="632" y="1977"/>
                    <a:pt x="727" y="1941"/>
                    <a:pt x="799" y="1870"/>
                  </a:cubicBezTo>
                  <a:lnTo>
                    <a:pt x="2049" y="679"/>
                  </a:lnTo>
                  <a:cubicBezTo>
                    <a:pt x="2334" y="403"/>
                    <a:pt x="2079" y="0"/>
                    <a:pt x="1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9"/>
          <p:cNvGrpSpPr/>
          <p:nvPr/>
        </p:nvGrpSpPr>
        <p:grpSpPr>
          <a:xfrm>
            <a:off x="3923413" y="4103504"/>
            <a:ext cx="314943" cy="582910"/>
            <a:chOff x="6691700" y="1068275"/>
            <a:chExt cx="221775" cy="410500"/>
          </a:xfrm>
        </p:grpSpPr>
        <p:sp>
          <p:nvSpPr>
            <p:cNvPr id="450" name="Google Shape;450;p29"/>
            <p:cNvSpPr/>
            <p:nvPr/>
          </p:nvSpPr>
          <p:spPr>
            <a:xfrm>
              <a:off x="6691700" y="1068275"/>
              <a:ext cx="221775" cy="317325"/>
            </a:xfrm>
            <a:custGeom>
              <a:avLst/>
              <a:gdLst/>
              <a:ahLst/>
              <a:cxnLst/>
              <a:rect l="l" t="t" r="r" b="b"/>
              <a:pathLst>
                <a:path w="8871" h="12693" extrusionOk="0">
                  <a:moveTo>
                    <a:pt x="4429" y="1"/>
                  </a:moveTo>
                  <a:cubicBezTo>
                    <a:pt x="3810" y="1"/>
                    <a:pt x="0" y="3430"/>
                    <a:pt x="0" y="7657"/>
                  </a:cubicBezTo>
                  <a:cubicBezTo>
                    <a:pt x="0" y="11883"/>
                    <a:pt x="3715" y="12693"/>
                    <a:pt x="4429" y="12693"/>
                  </a:cubicBezTo>
                  <a:cubicBezTo>
                    <a:pt x="5144" y="12693"/>
                    <a:pt x="8870" y="11883"/>
                    <a:pt x="8870" y="7657"/>
                  </a:cubicBezTo>
                  <a:cubicBezTo>
                    <a:pt x="8870" y="3430"/>
                    <a:pt x="5060" y="1"/>
                    <a:pt x="4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6802425" y="1068275"/>
              <a:ext cx="111050" cy="317325"/>
            </a:xfrm>
            <a:custGeom>
              <a:avLst/>
              <a:gdLst/>
              <a:ahLst/>
              <a:cxnLst/>
              <a:rect l="l" t="t" r="r" b="b"/>
              <a:pathLst>
                <a:path w="4442" h="12693" extrusionOk="0">
                  <a:moveTo>
                    <a:pt x="0" y="1"/>
                  </a:moveTo>
                  <a:lnTo>
                    <a:pt x="0" y="12693"/>
                  </a:lnTo>
                  <a:cubicBezTo>
                    <a:pt x="727" y="12693"/>
                    <a:pt x="4441" y="11883"/>
                    <a:pt x="4441" y="7657"/>
                  </a:cubicBezTo>
                  <a:cubicBezTo>
                    <a:pt x="4441" y="3430"/>
                    <a:pt x="63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6792600" y="1285875"/>
              <a:ext cx="19675" cy="192900"/>
            </a:xfrm>
            <a:custGeom>
              <a:avLst/>
              <a:gdLst/>
              <a:ahLst/>
              <a:cxnLst/>
              <a:rect l="l" t="t" r="r" b="b"/>
              <a:pathLst>
                <a:path w="787" h="7716" extrusionOk="0">
                  <a:moveTo>
                    <a:pt x="393" y="0"/>
                  </a:moveTo>
                  <a:cubicBezTo>
                    <a:pt x="197" y="0"/>
                    <a:pt x="0" y="131"/>
                    <a:pt x="0" y="393"/>
                  </a:cubicBezTo>
                  <a:lnTo>
                    <a:pt x="0" y="7323"/>
                  </a:lnTo>
                  <a:cubicBezTo>
                    <a:pt x="0" y="7537"/>
                    <a:pt x="179" y="7716"/>
                    <a:pt x="393" y="7716"/>
                  </a:cubicBezTo>
                  <a:cubicBezTo>
                    <a:pt x="608" y="7716"/>
                    <a:pt x="786" y="7537"/>
                    <a:pt x="786" y="7323"/>
                  </a:cubicBezTo>
                  <a:lnTo>
                    <a:pt x="786" y="393"/>
                  </a:lnTo>
                  <a:cubicBezTo>
                    <a:pt x="786" y="131"/>
                    <a:pt x="590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6759550" y="1295700"/>
              <a:ext cx="42900" cy="48825"/>
            </a:xfrm>
            <a:custGeom>
              <a:avLst/>
              <a:gdLst/>
              <a:ahLst/>
              <a:cxnLst/>
              <a:rect l="l" t="t" r="r" b="b"/>
              <a:pathLst>
                <a:path w="1716" h="1953" extrusionOk="0">
                  <a:moveTo>
                    <a:pt x="1" y="0"/>
                  </a:moveTo>
                  <a:lnTo>
                    <a:pt x="1715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6744850" y="1285400"/>
              <a:ext cx="70600" cy="69000"/>
            </a:xfrm>
            <a:custGeom>
              <a:avLst/>
              <a:gdLst/>
              <a:ahLst/>
              <a:cxnLst/>
              <a:rect l="l" t="t" r="r" b="b"/>
              <a:pathLst>
                <a:path w="2824" h="2760" extrusionOk="0">
                  <a:moveTo>
                    <a:pt x="571" y="1"/>
                  </a:moveTo>
                  <a:cubicBezTo>
                    <a:pt x="271" y="1"/>
                    <a:pt x="0" y="383"/>
                    <a:pt x="291" y="674"/>
                  </a:cubicBezTo>
                  <a:lnTo>
                    <a:pt x="2006" y="2627"/>
                  </a:lnTo>
                  <a:cubicBezTo>
                    <a:pt x="2071" y="2703"/>
                    <a:pt x="2166" y="2759"/>
                    <a:pt x="2273" y="2759"/>
                  </a:cubicBezTo>
                  <a:cubicBezTo>
                    <a:pt x="2283" y="2759"/>
                    <a:pt x="2293" y="2759"/>
                    <a:pt x="2303" y="2758"/>
                  </a:cubicBezTo>
                  <a:cubicBezTo>
                    <a:pt x="2308" y="2758"/>
                    <a:pt x="2313" y="2758"/>
                    <a:pt x="2318" y="2758"/>
                  </a:cubicBezTo>
                  <a:cubicBezTo>
                    <a:pt x="2642" y="2758"/>
                    <a:pt x="2824" y="2361"/>
                    <a:pt x="2601" y="2115"/>
                  </a:cubicBezTo>
                  <a:lnTo>
                    <a:pt x="875" y="162"/>
                  </a:lnTo>
                  <a:cubicBezTo>
                    <a:pt x="785" y="48"/>
                    <a:pt x="676" y="1"/>
                    <a:pt x="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6802425" y="1295700"/>
              <a:ext cx="43175" cy="48825"/>
            </a:xfrm>
            <a:custGeom>
              <a:avLst/>
              <a:gdLst/>
              <a:ahLst/>
              <a:cxnLst/>
              <a:rect l="l" t="t" r="r" b="b"/>
              <a:pathLst>
                <a:path w="1727" h="1953" extrusionOk="0">
                  <a:moveTo>
                    <a:pt x="1727" y="0"/>
                  </a:moveTo>
                  <a:lnTo>
                    <a:pt x="0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6789325" y="1285400"/>
              <a:ext cx="70700" cy="69000"/>
            </a:xfrm>
            <a:custGeom>
              <a:avLst/>
              <a:gdLst/>
              <a:ahLst/>
              <a:cxnLst/>
              <a:rect l="l" t="t" r="r" b="b"/>
              <a:pathLst>
                <a:path w="2828" h="2760" extrusionOk="0">
                  <a:moveTo>
                    <a:pt x="2252" y="1"/>
                  </a:moveTo>
                  <a:cubicBezTo>
                    <a:pt x="2147" y="1"/>
                    <a:pt x="2040" y="48"/>
                    <a:pt x="1953" y="162"/>
                  </a:cubicBezTo>
                  <a:lnTo>
                    <a:pt x="227" y="2115"/>
                  </a:lnTo>
                  <a:cubicBezTo>
                    <a:pt x="0" y="2365"/>
                    <a:pt x="191" y="2758"/>
                    <a:pt x="524" y="2758"/>
                  </a:cubicBezTo>
                  <a:cubicBezTo>
                    <a:pt x="535" y="2759"/>
                    <a:pt x="545" y="2759"/>
                    <a:pt x="555" y="2759"/>
                  </a:cubicBezTo>
                  <a:cubicBezTo>
                    <a:pt x="662" y="2759"/>
                    <a:pt x="757" y="2703"/>
                    <a:pt x="822" y="2627"/>
                  </a:cubicBezTo>
                  <a:lnTo>
                    <a:pt x="2536" y="674"/>
                  </a:lnTo>
                  <a:cubicBezTo>
                    <a:pt x="2827" y="383"/>
                    <a:pt x="2550" y="1"/>
                    <a:pt x="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" name="Google Shape;457;p29"/>
          <p:cNvSpPr/>
          <p:nvPr/>
        </p:nvSpPr>
        <p:spPr>
          <a:xfrm>
            <a:off x="3129600" y="4650800"/>
            <a:ext cx="6074965" cy="96077"/>
          </a:xfrm>
          <a:custGeom>
            <a:avLst/>
            <a:gdLst/>
            <a:ahLst/>
            <a:cxnLst/>
            <a:rect l="l" t="t" r="r" b="b"/>
            <a:pathLst>
              <a:path w="145770" h="2775" extrusionOk="0">
                <a:moveTo>
                  <a:pt x="1" y="1"/>
                </a:moveTo>
                <a:lnTo>
                  <a:pt x="1" y="2775"/>
                </a:lnTo>
                <a:lnTo>
                  <a:pt x="145769" y="2775"/>
                </a:lnTo>
                <a:lnTo>
                  <a:pt x="1457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458" name="Google Shape;458;p29"/>
          <p:cNvSpPr/>
          <p:nvPr/>
        </p:nvSpPr>
        <p:spPr>
          <a:xfrm>
            <a:off x="0" y="4103502"/>
            <a:ext cx="3858270" cy="1040025"/>
          </a:xfrm>
          <a:custGeom>
            <a:avLst/>
            <a:gdLst/>
            <a:ahLst/>
            <a:cxnLst/>
            <a:rect l="l" t="t" r="r" b="b"/>
            <a:pathLst>
              <a:path w="102716" h="33636" extrusionOk="0">
                <a:moveTo>
                  <a:pt x="102716" y="33493"/>
                </a:moveTo>
                <a:cubicBezTo>
                  <a:pt x="102716" y="33493"/>
                  <a:pt x="93310" y="6549"/>
                  <a:pt x="67914" y="11645"/>
                </a:cubicBezTo>
                <a:cubicBezTo>
                  <a:pt x="25420" y="20158"/>
                  <a:pt x="42113" y="4763"/>
                  <a:pt x="0" y="1"/>
                </a:cubicBezTo>
                <a:lnTo>
                  <a:pt x="0" y="33433"/>
                </a:lnTo>
                <a:cubicBezTo>
                  <a:pt x="0" y="33540"/>
                  <a:pt x="84" y="33636"/>
                  <a:pt x="203" y="33636"/>
                </a:cubicBezTo>
                <a:lnTo>
                  <a:pt x="102513" y="33636"/>
                </a:lnTo>
                <a:cubicBezTo>
                  <a:pt x="102620" y="33636"/>
                  <a:pt x="102716" y="33540"/>
                  <a:pt x="102716" y="334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38"/>
          <p:cNvSpPr txBox="1">
            <a:spLocks noGrp="1"/>
          </p:cNvSpPr>
          <p:nvPr>
            <p:ph type="title"/>
          </p:nvPr>
        </p:nvSpPr>
        <p:spPr>
          <a:xfrm>
            <a:off x="817400" y="508998"/>
            <a:ext cx="3935100" cy="11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FACT</a:t>
            </a:r>
            <a:endParaRPr/>
          </a:p>
        </p:txBody>
      </p:sp>
      <p:pic>
        <p:nvPicPr>
          <p:cNvPr id="1371" name="Google Shape;13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025" y="1414725"/>
            <a:ext cx="4490799" cy="18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2" name="Google Shape;137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5450" y="3221375"/>
            <a:ext cx="4490799" cy="1815932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38"/>
          <p:cNvSpPr/>
          <p:nvPr/>
        </p:nvSpPr>
        <p:spPr>
          <a:xfrm>
            <a:off x="3299975" y="1966325"/>
            <a:ext cx="1384800" cy="860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38"/>
          <p:cNvSpPr/>
          <p:nvPr/>
        </p:nvSpPr>
        <p:spPr>
          <a:xfrm>
            <a:off x="4326750" y="3408700"/>
            <a:ext cx="1293600" cy="1144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39"/>
          <p:cNvSpPr txBox="1">
            <a:spLocks noGrp="1"/>
          </p:cNvSpPr>
          <p:nvPr>
            <p:ph type="title"/>
          </p:nvPr>
        </p:nvSpPr>
        <p:spPr>
          <a:xfrm>
            <a:off x="817400" y="508998"/>
            <a:ext cx="3935100" cy="11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FACT</a:t>
            </a:r>
            <a:endParaRPr/>
          </a:p>
        </p:txBody>
      </p:sp>
      <p:pic>
        <p:nvPicPr>
          <p:cNvPr id="1380" name="Google Shape;13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125" y="1528725"/>
            <a:ext cx="5597700" cy="25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1" name="Google Shape;1381;p39"/>
          <p:cNvSpPr/>
          <p:nvPr/>
        </p:nvSpPr>
        <p:spPr>
          <a:xfrm>
            <a:off x="4064750" y="1934475"/>
            <a:ext cx="820800" cy="945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39"/>
          <p:cNvSpPr/>
          <p:nvPr/>
        </p:nvSpPr>
        <p:spPr>
          <a:xfrm>
            <a:off x="1199850" y="2411500"/>
            <a:ext cx="820800" cy="945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40"/>
          <p:cNvSpPr txBox="1">
            <a:spLocks noGrp="1"/>
          </p:cNvSpPr>
          <p:nvPr>
            <p:ph type="title"/>
          </p:nvPr>
        </p:nvSpPr>
        <p:spPr>
          <a:xfrm>
            <a:off x="817400" y="508998"/>
            <a:ext cx="3935100" cy="11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FACT</a:t>
            </a:r>
            <a:endParaRPr/>
          </a:p>
        </p:txBody>
      </p:sp>
      <p:pic>
        <p:nvPicPr>
          <p:cNvPr id="1388" name="Google Shape;138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125" y="840050"/>
            <a:ext cx="4244575" cy="18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Google Shape;138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725" y="2649950"/>
            <a:ext cx="8529974" cy="198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40"/>
          <p:cNvSpPr/>
          <p:nvPr/>
        </p:nvSpPr>
        <p:spPr>
          <a:xfrm>
            <a:off x="5174750" y="1047475"/>
            <a:ext cx="820800" cy="945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1" name="Google Shape;1391;p40"/>
          <p:cNvCxnSpPr/>
          <p:nvPr/>
        </p:nvCxnSpPr>
        <p:spPr>
          <a:xfrm rot="10800000" flipH="1">
            <a:off x="2040200" y="3126925"/>
            <a:ext cx="945900" cy="218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2" name="Google Shape;1392;p40"/>
          <p:cNvCxnSpPr/>
          <p:nvPr/>
        </p:nvCxnSpPr>
        <p:spPr>
          <a:xfrm rot="10800000" flipH="1">
            <a:off x="6464550" y="3642650"/>
            <a:ext cx="672300" cy="547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41"/>
          <p:cNvSpPr txBox="1">
            <a:spLocks noGrp="1"/>
          </p:cNvSpPr>
          <p:nvPr>
            <p:ph type="title"/>
          </p:nvPr>
        </p:nvSpPr>
        <p:spPr>
          <a:xfrm>
            <a:off x="817400" y="508998"/>
            <a:ext cx="3935100" cy="11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FACT</a:t>
            </a:r>
            <a:endParaRPr/>
          </a:p>
        </p:txBody>
      </p:sp>
      <p:pic>
        <p:nvPicPr>
          <p:cNvPr id="1398" name="Google Shape;13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600" y="912500"/>
            <a:ext cx="4185275" cy="40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9" name="Google Shape;1399;p41"/>
          <p:cNvSpPr txBox="1"/>
          <p:nvPr/>
        </p:nvSpPr>
        <p:spPr>
          <a:xfrm>
            <a:off x="902875" y="1487550"/>
            <a:ext cx="2775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The Top 3 expensive neighbourhood price vs the Cheapest neighbourhood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4" name="Google Shape;14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75" y="1485200"/>
            <a:ext cx="3475900" cy="159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5" name="Google Shape;140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625" y="1485200"/>
            <a:ext cx="3509453" cy="159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6" name="Google Shape;140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8625" y="3154150"/>
            <a:ext cx="3509450" cy="1394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7" name="Google Shape;1407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975" y="3154150"/>
            <a:ext cx="3475900" cy="1406784"/>
          </a:xfrm>
          <a:prstGeom prst="rect">
            <a:avLst/>
          </a:prstGeom>
          <a:noFill/>
          <a:ln>
            <a:noFill/>
          </a:ln>
        </p:spPr>
      </p:pic>
      <p:sp>
        <p:nvSpPr>
          <p:cNvPr id="1408" name="Google Shape;1408;p42"/>
          <p:cNvSpPr txBox="1">
            <a:spLocks noGrp="1"/>
          </p:cNvSpPr>
          <p:nvPr>
            <p:ph type="title"/>
          </p:nvPr>
        </p:nvSpPr>
        <p:spPr>
          <a:xfrm>
            <a:off x="817400" y="508998"/>
            <a:ext cx="3935100" cy="11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outliers</a:t>
            </a:r>
            <a:endParaRPr/>
          </a:p>
        </p:txBody>
      </p:sp>
      <p:sp>
        <p:nvSpPr>
          <p:cNvPr id="1409" name="Google Shape;1409;p42"/>
          <p:cNvSpPr/>
          <p:nvPr/>
        </p:nvSpPr>
        <p:spPr>
          <a:xfrm>
            <a:off x="3413925" y="2329875"/>
            <a:ext cx="724800" cy="327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42"/>
          <p:cNvSpPr/>
          <p:nvPr/>
        </p:nvSpPr>
        <p:spPr>
          <a:xfrm>
            <a:off x="3085275" y="3399950"/>
            <a:ext cx="467100" cy="293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42"/>
          <p:cNvSpPr/>
          <p:nvPr/>
        </p:nvSpPr>
        <p:spPr>
          <a:xfrm>
            <a:off x="6875275" y="1827975"/>
            <a:ext cx="669300" cy="523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42"/>
          <p:cNvSpPr/>
          <p:nvPr/>
        </p:nvSpPr>
        <p:spPr>
          <a:xfrm>
            <a:off x="4585425" y="3660325"/>
            <a:ext cx="276900" cy="523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43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Features</a:t>
            </a:r>
            <a:endParaRPr/>
          </a:p>
        </p:txBody>
      </p:sp>
      <p:grpSp>
        <p:nvGrpSpPr>
          <p:cNvPr id="1418" name="Google Shape;1418;p43"/>
          <p:cNvGrpSpPr/>
          <p:nvPr/>
        </p:nvGrpSpPr>
        <p:grpSpPr>
          <a:xfrm rot="-5400000">
            <a:off x="1400880" y="1756221"/>
            <a:ext cx="2024159" cy="2024159"/>
            <a:chOff x="1763646" y="2122200"/>
            <a:chExt cx="1119000" cy="1119000"/>
          </a:xfrm>
        </p:grpSpPr>
        <p:sp>
          <p:nvSpPr>
            <p:cNvPr id="1419" name="Google Shape;1419;p43"/>
            <p:cNvSpPr/>
            <p:nvPr/>
          </p:nvSpPr>
          <p:spPr>
            <a:xfrm rot="-2700000">
              <a:off x="1927519" y="2286074"/>
              <a:ext cx="791252" cy="791252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3"/>
            <p:cNvSpPr/>
            <p:nvPr/>
          </p:nvSpPr>
          <p:spPr>
            <a:xfrm>
              <a:off x="2022150" y="2380700"/>
              <a:ext cx="602100" cy="60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1" name="Google Shape;1421;p43"/>
          <p:cNvSpPr/>
          <p:nvPr/>
        </p:nvSpPr>
        <p:spPr>
          <a:xfrm>
            <a:off x="1541313" y="1896675"/>
            <a:ext cx="1743300" cy="1743300"/>
          </a:xfrm>
          <a:prstGeom prst="arc">
            <a:avLst>
              <a:gd name="adj1" fmla="val 16200000"/>
              <a:gd name="adj2" fmla="val 5565342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43"/>
          <p:cNvSpPr/>
          <p:nvPr/>
        </p:nvSpPr>
        <p:spPr>
          <a:xfrm flipH="1">
            <a:off x="2711060" y="1407025"/>
            <a:ext cx="855839" cy="413449"/>
          </a:xfrm>
          <a:custGeom>
            <a:avLst/>
            <a:gdLst/>
            <a:ahLst/>
            <a:cxnLst/>
            <a:rect l="l" t="t" r="r" b="b"/>
            <a:pathLst>
              <a:path w="44367" h="8116" extrusionOk="0">
                <a:moveTo>
                  <a:pt x="44367" y="8116"/>
                </a:moveTo>
                <a:lnTo>
                  <a:pt x="36251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3" name="Google Shape;1423;p43"/>
          <p:cNvSpPr/>
          <p:nvPr/>
        </p:nvSpPr>
        <p:spPr>
          <a:xfrm rot="10800000">
            <a:off x="2711047" y="3716163"/>
            <a:ext cx="814800" cy="202900"/>
          </a:xfrm>
          <a:custGeom>
            <a:avLst/>
            <a:gdLst/>
            <a:ahLst/>
            <a:cxnLst/>
            <a:rect l="l" t="t" r="r" b="b"/>
            <a:pathLst>
              <a:path w="44367" h="8116" extrusionOk="0">
                <a:moveTo>
                  <a:pt x="44367" y="8116"/>
                </a:moveTo>
                <a:lnTo>
                  <a:pt x="36251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4" name="Google Shape;1424;p43"/>
          <p:cNvSpPr/>
          <p:nvPr/>
        </p:nvSpPr>
        <p:spPr>
          <a:xfrm>
            <a:off x="3243576" y="3236800"/>
            <a:ext cx="855850" cy="60350"/>
          </a:xfrm>
          <a:custGeom>
            <a:avLst/>
            <a:gdLst/>
            <a:ahLst/>
            <a:cxnLst/>
            <a:rect l="l" t="t" r="r" b="b"/>
            <a:pathLst>
              <a:path w="34234" h="2414" extrusionOk="0">
                <a:moveTo>
                  <a:pt x="0" y="0"/>
                </a:moveTo>
                <a:lnTo>
                  <a:pt x="7604" y="2414"/>
                </a:lnTo>
                <a:lnTo>
                  <a:pt x="34234" y="2414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5" name="Google Shape;1425;p43"/>
          <p:cNvSpPr txBox="1"/>
          <p:nvPr/>
        </p:nvSpPr>
        <p:spPr>
          <a:xfrm>
            <a:off x="3714675" y="1075675"/>
            <a:ext cx="16398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D19B75"/>
                </a:solidFill>
                <a:latin typeface="Bebas Neue"/>
                <a:ea typeface="Bebas Neue"/>
                <a:cs typeface="Bebas Neue"/>
                <a:sym typeface="Bebas Neue"/>
              </a:rPr>
              <a:t>Overall MAterial Qual</a:t>
            </a:r>
            <a:endParaRPr sz="2000" b="1">
              <a:solidFill>
                <a:srgbClr val="D19B7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26" name="Google Shape;1426;p43"/>
          <p:cNvSpPr/>
          <p:nvPr/>
        </p:nvSpPr>
        <p:spPr>
          <a:xfrm>
            <a:off x="3525851" y="1304275"/>
            <a:ext cx="157800" cy="15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43"/>
          <p:cNvSpPr txBox="1"/>
          <p:nvPr/>
        </p:nvSpPr>
        <p:spPr>
          <a:xfrm>
            <a:off x="4405875" y="3054650"/>
            <a:ext cx="25056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D19B75"/>
                </a:solidFill>
                <a:latin typeface="Bebas Neue"/>
                <a:ea typeface="Bebas Neue"/>
                <a:cs typeface="Bebas Neue"/>
                <a:sym typeface="Bebas Neue"/>
              </a:rPr>
              <a:t>Garage car capacity</a:t>
            </a:r>
            <a:endParaRPr sz="2500" b="1">
              <a:solidFill>
                <a:srgbClr val="D19B7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28" name="Google Shape;1428;p43"/>
          <p:cNvSpPr txBox="1"/>
          <p:nvPr/>
        </p:nvSpPr>
        <p:spPr>
          <a:xfrm>
            <a:off x="4404225" y="2381475"/>
            <a:ext cx="21228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D19B75"/>
                </a:solidFill>
                <a:latin typeface="Bebas Neue"/>
                <a:ea typeface="Bebas Neue"/>
                <a:cs typeface="Bebas Neue"/>
                <a:sym typeface="Bebas Neue"/>
              </a:rPr>
              <a:t>Exterior quality</a:t>
            </a:r>
            <a:endParaRPr sz="2500" b="1">
              <a:solidFill>
                <a:srgbClr val="D19B7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29" name="Google Shape;1429;p43"/>
          <p:cNvSpPr txBox="1"/>
          <p:nvPr/>
        </p:nvSpPr>
        <p:spPr>
          <a:xfrm>
            <a:off x="4251825" y="1767925"/>
            <a:ext cx="13860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D19B75"/>
                </a:solidFill>
                <a:latin typeface="Bebas Neue"/>
                <a:ea typeface="Bebas Neue"/>
                <a:cs typeface="Bebas Neue"/>
                <a:sym typeface="Bebas Neue"/>
              </a:rPr>
              <a:t>Total SQ FT</a:t>
            </a:r>
            <a:endParaRPr sz="2500" b="1">
              <a:solidFill>
                <a:srgbClr val="D19B7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30" name="Google Shape;1430;p43"/>
          <p:cNvSpPr/>
          <p:nvPr/>
        </p:nvSpPr>
        <p:spPr>
          <a:xfrm rot="10800000" flipH="1">
            <a:off x="3243576" y="2079980"/>
            <a:ext cx="855850" cy="60350"/>
          </a:xfrm>
          <a:custGeom>
            <a:avLst/>
            <a:gdLst/>
            <a:ahLst/>
            <a:cxnLst/>
            <a:rect l="l" t="t" r="r" b="b"/>
            <a:pathLst>
              <a:path w="34234" h="2414" extrusionOk="0">
                <a:moveTo>
                  <a:pt x="0" y="0"/>
                </a:moveTo>
                <a:lnTo>
                  <a:pt x="7604" y="2414"/>
                </a:lnTo>
                <a:lnTo>
                  <a:pt x="34234" y="2414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1" name="Google Shape;1431;p43"/>
          <p:cNvSpPr/>
          <p:nvPr/>
        </p:nvSpPr>
        <p:spPr>
          <a:xfrm>
            <a:off x="4023226" y="1998575"/>
            <a:ext cx="157800" cy="15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43"/>
          <p:cNvSpPr/>
          <p:nvPr/>
        </p:nvSpPr>
        <p:spPr>
          <a:xfrm>
            <a:off x="4099426" y="3224050"/>
            <a:ext cx="157800" cy="15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43"/>
          <p:cNvSpPr/>
          <p:nvPr/>
        </p:nvSpPr>
        <p:spPr>
          <a:xfrm>
            <a:off x="3449651" y="3838675"/>
            <a:ext cx="157800" cy="15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4" name="Google Shape;1434;p43"/>
          <p:cNvGrpSpPr/>
          <p:nvPr/>
        </p:nvGrpSpPr>
        <p:grpSpPr>
          <a:xfrm>
            <a:off x="2187110" y="2482092"/>
            <a:ext cx="451775" cy="572546"/>
            <a:chOff x="1741075" y="238125"/>
            <a:chExt cx="4118275" cy="5219200"/>
          </a:xfrm>
        </p:grpSpPr>
        <p:sp>
          <p:nvSpPr>
            <p:cNvPr id="1435" name="Google Shape;1435;p43"/>
            <p:cNvSpPr/>
            <p:nvPr/>
          </p:nvSpPr>
          <p:spPr>
            <a:xfrm>
              <a:off x="1741075" y="238125"/>
              <a:ext cx="4118275" cy="5219200"/>
            </a:xfrm>
            <a:custGeom>
              <a:avLst/>
              <a:gdLst/>
              <a:ahLst/>
              <a:cxnLst/>
              <a:rect l="l" t="t" r="r" b="b"/>
              <a:pathLst>
                <a:path w="164731" h="208768" extrusionOk="0">
                  <a:moveTo>
                    <a:pt x="130088" y="21268"/>
                  </a:moveTo>
                  <a:lnTo>
                    <a:pt x="130088" y="69219"/>
                  </a:lnTo>
                  <a:lnTo>
                    <a:pt x="117040" y="49354"/>
                  </a:lnTo>
                  <a:lnTo>
                    <a:pt x="117040" y="21268"/>
                  </a:lnTo>
                  <a:close/>
                  <a:moveTo>
                    <a:pt x="82366" y="11515"/>
                  </a:moveTo>
                  <a:lnTo>
                    <a:pt x="94598" y="30108"/>
                  </a:lnTo>
                  <a:lnTo>
                    <a:pt x="94598" y="76657"/>
                  </a:lnTo>
                  <a:lnTo>
                    <a:pt x="70133" y="76657"/>
                  </a:lnTo>
                  <a:lnTo>
                    <a:pt x="70133" y="30108"/>
                  </a:lnTo>
                  <a:lnTo>
                    <a:pt x="82366" y="11515"/>
                  </a:lnTo>
                  <a:close/>
                  <a:moveTo>
                    <a:pt x="102753" y="42504"/>
                  </a:moveTo>
                  <a:lnTo>
                    <a:pt x="125195" y="76657"/>
                  </a:lnTo>
                  <a:lnTo>
                    <a:pt x="102753" y="76657"/>
                  </a:lnTo>
                  <a:lnTo>
                    <a:pt x="102753" y="42504"/>
                  </a:lnTo>
                  <a:close/>
                  <a:moveTo>
                    <a:pt x="130349" y="84812"/>
                  </a:moveTo>
                  <a:lnTo>
                    <a:pt x="102753" y="112408"/>
                  </a:lnTo>
                  <a:lnTo>
                    <a:pt x="102753" y="84812"/>
                  </a:lnTo>
                  <a:close/>
                  <a:moveTo>
                    <a:pt x="29717" y="91597"/>
                  </a:moveTo>
                  <a:lnTo>
                    <a:pt x="57183" y="119063"/>
                  </a:lnTo>
                  <a:lnTo>
                    <a:pt x="11646" y="119063"/>
                  </a:lnTo>
                  <a:lnTo>
                    <a:pt x="29717" y="91597"/>
                  </a:lnTo>
                  <a:close/>
                  <a:moveTo>
                    <a:pt x="94598" y="84812"/>
                  </a:moveTo>
                  <a:lnTo>
                    <a:pt x="94598" y="119063"/>
                  </a:lnTo>
                  <a:lnTo>
                    <a:pt x="70133" y="119063"/>
                  </a:lnTo>
                  <a:lnTo>
                    <a:pt x="70133" y="84812"/>
                  </a:lnTo>
                  <a:close/>
                  <a:moveTo>
                    <a:pt x="135047" y="91629"/>
                  </a:moveTo>
                  <a:lnTo>
                    <a:pt x="153085" y="119063"/>
                  </a:lnTo>
                  <a:lnTo>
                    <a:pt x="107646" y="119063"/>
                  </a:lnTo>
                  <a:lnTo>
                    <a:pt x="135047" y="91629"/>
                  </a:lnTo>
                  <a:close/>
                  <a:moveTo>
                    <a:pt x="156576" y="127217"/>
                  </a:moveTo>
                  <a:lnTo>
                    <a:pt x="156576" y="154683"/>
                  </a:lnTo>
                  <a:lnTo>
                    <a:pt x="129110" y="127217"/>
                  </a:lnTo>
                  <a:close/>
                  <a:moveTo>
                    <a:pt x="78288" y="150051"/>
                  </a:moveTo>
                  <a:lnTo>
                    <a:pt x="78288" y="158206"/>
                  </a:lnTo>
                  <a:lnTo>
                    <a:pt x="70133" y="158206"/>
                  </a:lnTo>
                  <a:lnTo>
                    <a:pt x="70133" y="150051"/>
                  </a:lnTo>
                  <a:close/>
                  <a:moveTo>
                    <a:pt x="94598" y="150051"/>
                  </a:moveTo>
                  <a:lnTo>
                    <a:pt x="94598" y="158206"/>
                  </a:lnTo>
                  <a:lnTo>
                    <a:pt x="86443" y="158206"/>
                  </a:lnTo>
                  <a:lnTo>
                    <a:pt x="86443" y="150051"/>
                  </a:lnTo>
                  <a:close/>
                  <a:moveTo>
                    <a:pt x="19572" y="127217"/>
                  </a:moveTo>
                  <a:lnTo>
                    <a:pt x="19572" y="160457"/>
                  </a:lnTo>
                  <a:lnTo>
                    <a:pt x="8155" y="160457"/>
                  </a:lnTo>
                  <a:lnTo>
                    <a:pt x="8155" y="127217"/>
                  </a:lnTo>
                  <a:close/>
                  <a:moveTo>
                    <a:pt x="39144" y="127217"/>
                  </a:moveTo>
                  <a:lnTo>
                    <a:pt x="39144" y="160457"/>
                  </a:lnTo>
                  <a:lnTo>
                    <a:pt x="27727" y="160457"/>
                  </a:lnTo>
                  <a:lnTo>
                    <a:pt x="27727" y="127217"/>
                  </a:lnTo>
                  <a:close/>
                  <a:moveTo>
                    <a:pt x="125587" y="135242"/>
                  </a:moveTo>
                  <a:lnTo>
                    <a:pt x="150802" y="160457"/>
                  </a:lnTo>
                  <a:lnTo>
                    <a:pt x="125587" y="160457"/>
                  </a:lnTo>
                  <a:lnTo>
                    <a:pt x="125587" y="135242"/>
                  </a:lnTo>
                  <a:close/>
                  <a:moveTo>
                    <a:pt x="78288" y="166361"/>
                  </a:moveTo>
                  <a:lnTo>
                    <a:pt x="78288" y="174516"/>
                  </a:lnTo>
                  <a:lnTo>
                    <a:pt x="70133" y="174516"/>
                  </a:lnTo>
                  <a:lnTo>
                    <a:pt x="70133" y="166361"/>
                  </a:lnTo>
                  <a:close/>
                  <a:moveTo>
                    <a:pt x="94598" y="166361"/>
                  </a:moveTo>
                  <a:lnTo>
                    <a:pt x="94598" y="174516"/>
                  </a:lnTo>
                  <a:lnTo>
                    <a:pt x="86443" y="174516"/>
                  </a:lnTo>
                  <a:lnTo>
                    <a:pt x="86443" y="166361"/>
                  </a:lnTo>
                  <a:close/>
                  <a:moveTo>
                    <a:pt x="39144" y="168612"/>
                  </a:moveTo>
                  <a:lnTo>
                    <a:pt x="39144" y="193827"/>
                  </a:lnTo>
                  <a:lnTo>
                    <a:pt x="13929" y="168612"/>
                  </a:lnTo>
                  <a:close/>
                  <a:moveTo>
                    <a:pt x="8155" y="174386"/>
                  </a:moveTo>
                  <a:lnTo>
                    <a:pt x="34382" y="200612"/>
                  </a:lnTo>
                  <a:lnTo>
                    <a:pt x="8155" y="200612"/>
                  </a:lnTo>
                  <a:lnTo>
                    <a:pt x="8155" y="174386"/>
                  </a:lnTo>
                  <a:close/>
                  <a:moveTo>
                    <a:pt x="94598" y="182671"/>
                  </a:moveTo>
                  <a:lnTo>
                    <a:pt x="94598" y="200612"/>
                  </a:lnTo>
                  <a:lnTo>
                    <a:pt x="70133" y="200612"/>
                  </a:lnTo>
                  <a:lnTo>
                    <a:pt x="70133" y="182671"/>
                  </a:lnTo>
                  <a:close/>
                  <a:moveTo>
                    <a:pt x="117432" y="127217"/>
                  </a:moveTo>
                  <a:lnTo>
                    <a:pt x="117432" y="200612"/>
                  </a:lnTo>
                  <a:lnTo>
                    <a:pt x="102753" y="200612"/>
                  </a:lnTo>
                  <a:lnTo>
                    <a:pt x="102753" y="145974"/>
                  </a:lnTo>
                  <a:cubicBezTo>
                    <a:pt x="102753" y="143723"/>
                    <a:pt x="100926" y="141896"/>
                    <a:pt x="98676" y="141896"/>
                  </a:cubicBezTo>
                  <a:lnTo>
                    <a:pt x="66056" y="141896"/>
                  </a:lnTo>
                  <a:cubicBezTo>
                    <a:pt x="63805" y="141896"/>
                    <a:pt x="61978" y="143723"/>
                    <a:pt x="61978" y="145974"/>
                  </a:cubicBezTo>
                  <a:lnTo>
                    <a:pt x="61978" y="200612"/>
                  </a:lnTo>
                  <a:lnTo>
                    <a:pt x="47299" y="200612"/>
                  </a:lnTo>
                  <a:lnTo>
                    <a:pt x="47299" y="127217"/>
                  </a:lnTo>
                  <a:close/>
                  <a:moveTo>
                    <a:pt x="137004" y="168612"/>
                  </a:moveTo>
                  <a:lnTo>
                    <a:pt x="137004" y="200612"/>
                  </a:lnTo>
                  <a:lnTo>
                    <a:pt x="125587" y="200612"/>
                  </a:lnTo>
                  <a:lnTo>
                    <a:pt x="125587" y="168612"/>
                  </a:lnTo>
                  <a:close/>
                  <a:moveTo>
                    <a:pt x="156576" y="168612"/>
                  </a:moveTo>
                  <a:lnTo>
                    <a:pt x="156576" y="200612"/>
                  </a:lnTo>
                  <a:lnTo>
                    <a:pt x="145159" y="200612"/>
                  </a:lnTo>
                  <a:lnTo>
                    <a:pt x="145159" y="168612"/>
                  </a:lnTo>
                  <a:close/>
                  <a:moveTo>
                    <a:pt x="82366" y="0"/>
                  </a:moveTo>
                  <a:cubicBezTo>
                    <a:pt x="80996" y="0"/>
                    <a:pt x="79723" y="685"/>
                    <a:pt x="78973" y="1827"/>
                  </a:cubicBezTo>
                  <a:lnTo>
                    <a:pt x="51377" y="43776"/>
                  </a:lnTo>
                  <a:cubicBezTo>
                    <a:pt x="50170" y="45635"/>
                    <a:pt x="50692" y="48180"/>
                    <a:pt x="52551" y="49419"/>
                  </a:cubicBezTo>
                  <a:cubicBezTo>
                    <a:pt x="53245" y="49874"/>
                    <a:pt x="54022" y="50091"/>
                    <a:pt x="54790" y="50091"/>
                  </a:cubicBezTo>
                  <a:cubicBezTo>
                    <a:pt x="56114" y="50091"/>
                    <a:pt x="57409" y="49443"/>
                    <a:pt x="58194" y="48245"/>
                  </a:cubicBezTo>
                  <a:lnTo>
                    <a:pt x="61978" y="42504"/>
                  </a:lnTo>
                  <a:lnTo>
                    <a:pt x="61978" y="112310"/>
                  </a:lnTo>
                  <a:lnTo>
                    <a:pt x="34284" y="84616"/>
                  </a:lnTo>
                  <a:lnTo>
                    <a:pt x="38035" y="78907"/>
                  </a:lnTo>
                  <a:cubicBezTo>
                    <a:pt x="39275" y="77016"/>
                    <a:pt x="38753" y="74504"/>
                    <a:pt x="36861" y="73264"/>
                  </a:cubicBezTo>
                  <a:cubicBezTo>
                    <a:pt x="36179" y="72810"/>
                    <a:pt x="35405" y="72592"/>
                    <a:pt x="34637" y="72592"/>
                  </a:cubicBezTo>
                  <a:cubicBezTo>
                    <a:pt x="33311" y="72592"/>
                    <a:pt x="32003" y="73241"/>
                    <a:pt x="31218" y="74439"/>
                  </a:cubicBezTo>
                  <a:lnTo>
                    <a:pt x="685" y="120889"/>
                  </a:lnTo>
                  <a:cubicBezTo>
                    <a:pt x="229" y="121574"/>
                    <a:pt x="0" y="122357"/>
                    <a:pt x="0" y="123140"/>
                  </a:cubicBezTo>
                  <a:lnTo>
                    <a:pt x="0" y="204690"/>
                  </a:lnTo>
                  <a:cubicBezTo>
                    <a:pt x="0" y="206940"/>
                    <a:pt x="1827" y="208767"/>
                    <a:pt x="4078" y="208767"/>
                  </a:cubicBezTo>
                  <a:lnTo>
                    <a:pt x="160653" y="208767"/>
                  </a:lnTo>
                  <a:cubicBezTo>
                    <a:pt x="162904" y="208767"/>
                    <a:pt x="164731" y="206940"/>
                    <a:pt x="164731" y="204690"/>
                  </a:cubicBezTo>
                  <a:lnTo>
                    <a:pt x="164731" y="123140"/>
                  </a:lnTo>
                  <a:cubicBezTo>
                    <a:pt x="164731" y="122357"/>
                    <a:pt x="164502" y="121574"/>
                    <a:pt x="164046" y="120889"/>
                  </a:cubicBezTo>
                  <a:lnTo>
                    <a:pt x="138243" y="81615"/>
                  </a:lnTo>
                  <a:lnTo>
                    <a:pt x="138243" y="21072"/>
                  </a:lnTo>
                  <a:cubicBezTo>
                    <a:pt x="139874" y="20551"/>
                    <a:pt x="141049" y="19017"/>
                    <a:pt x="141049" y="17191"/>
                  </a:cubicBezTo>
                  <a:cubicBezTo>
                    <a:pt x="141049" y="14940"/>
                    <a:pt x="139222" y="13113"/>
                    <a:pt x="136971" y="13113"/>
                  </a:cubicBezTo>
                  <a:lnTo>
                    <a:pt x="110125" y="13113"/>
                  </a:lnTo>
                  <a:cubicBezTo>
                    <a:pt x="107874" y="13113"/>
                    <a:pt x="106048" y="14940"/>
                    <a:pt x="106048" y="17191"/>
                  </a:cubicBezTo>
                  <a:cubicBezTo>
                    <a:pt x="106048" y="19017"/>
                    <a:pt x="107222" y="20551"/>
                    <a:pt x="108853" y="21072"/>
                  </a:cubicBezTo>
                  <a:lnTo>
                    <a:pt x="108853" y="36958"/>
                  </a:lnTo>
                  <a:lnTo>
                    <a:pt x="85758" y="1827"/>
                  </a:lnTo>
                  <a:cubicBezTo>
                    <a:pt x="85008" y="685"/>
                    <a:pt x="83736" y="0"/>
                    <a:pt x="823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3"/>
            <p:cNvSpPr/>
            <p:nvPr/>
          </p:nvSpPr>
          <p:spPr>
            <a:xfrm>
              <a:off x="2757175" y="166930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3002" y="1"/>
                    <a:pt x="1958" y="458"/>
                    <a:pt x="1208" y="1208"/>
                  </a:cubicBezTo>
                  <a:cubicBezTo>
                    <a:pt x="425" y="1958"/>
                    <a:pt x="1" y="3002"/>
                    <a:pt x="1" y="4078"/>
                  </a:cubicBezTo>
                  <a:cubicBezTo>
                    <a:pt x="1" y="5155"/>
                    <a:pt x="425" y="6199"/>
                    <a:pt x="1208" y="6982"/>
                  </a:cubicBezTo>
                  <a:cubicBezTo>
                    <a:pt x="1958" y="7732"/>
                    <a:pt x="3002" y="8156"/>
                    <a:pt x="4078" y="8156"/>
                  </a:cubicBezTo>
                  <a:cubicBezTo>
                    <a:pt x="5155" y="8156"/>
                    <a:pt x="6199" y="7732"/>
                    <a:pt x="6949" y="6982"/>
                  </a:cubicBezTo>
                  <a:cubicBezTo>
                    <a:pt x="7699" y="6199"/>
                    <a:pt x="8156" y="5155"/>
                    <a:pt x="8156" y="4078"/>
                  </a:cubicBezTo>
                  <a:cubicBezTo>
                    <a:pt x="8156" y="3002"/>
                    <a:pt x="7732" y="1958"/>
                    <a:pt x="6949" y="1208"/>
                  </a:cubicBezTo>
                  <a:cubicBezTo>
                    <a:pt x="6199" y="458"/>
                    <a:pt x="5155" y="1"/>
                    <a:pt x="40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7" name="Google Shape;1437;p43"/>
          <p:cNvSpPr/>
          <p:nvPr/>
        </p:nvSpPr>
        <p:spPr>
          <a:xfrm>
            <a:off x="3392200" y="2690800"/>
            <a:ext cx="855883" cy="11575"/>
          </a:xfrm>
          <a:custGeom>
            <a:avLst/>
            <a:gdLst/>
            <a:ahLst/>
            <a:cxnLst/>
            <a:rect l="l" t="t" r="r" b="b"/>
            <a:pathLst>
              <a:path w="51335" h="85" extrusionOk="0">
                <a:moveTo>
                  <a:pt x="0" y="85"/>
                </a:moveTo>
                <a:lnTo>
                  <a:pt x="10951" y="0"/>
                </a:lnTo>
                <a:lnTo>
                  <a:pt x="51335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8" name="Google Shape;1438;p43"/>
          <p:cNvSpPr/>
          <p:nvPr/>
        </p:nvSpPr>
        <p:spPr>
          <a:xfrm>
            <a:off x="4248076" y="2609425"/>
            <a:ext cx="157800" cy="15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43"/>
          <p:cNvSpPr txBox="1"/>
          <p:nvPr/>
        </p:nvSpPr>
        <p:spPr>
          <a:xfrm>
            <a:off x="3683650" y="3606775"/>
            <a:ext cx="25056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D19B75"/>
                </a:solidFill>
                <a:latin typeface="Bebas Neue"/>
                <a:ea typeface="Bebas Neue"/>
                <a:cs typeface="Bebas Neue"/>
                <a:sym typeface="Bebas Neue"/>
              </a:rPr>
              <a:t>YEAR AGE</a:t>
            </a:r>
            <a:endParaRPr sz="2500" b="1">
              <a:solidFill>
                <a:srgbClr val="D19B7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6" name="Google Shape;1676;p45"/>
          <p:cNvGrpSpPr/>
          <p:nvPr/>
        </p:nvGrpSpPr>
        <p:grpSpPr>
          <a:xfrm>
            <a:off x="5243504" y="1601713"/>
            <a:ext cx="2273401" cy="3002274"/>
            <a:chOff x="5143300" y="2787108"/>
            <a:chExt cx="1375651" cy="1816697"/>
          </a:xfrm>
        </p:grpSpPr>
        <p:sp>
          <p:nvSpPr>
            <p:cNvPr id="1677" name="Google Shape;1677;p45"/>
            <p:cNvSpPr/>
            <p:nvPr/>
          </p:nvSpPr>
          <p:spPr>
            <a:xfrm>
              <a:off x="5197899" y="3883187"/>
              <a:ext cx="167665" cy="720613"/>
            </a:xfrm>
            <a:custGeom>
              <a:avLst/>
              <a:gdLst/>
              <a:ahLst/>
              <a:cxnLst/>
              <a:rect l="l" t="t" r="r" b="b"/>
              <a:pathLst>
                <a:path w="5632" h="24206" extrusionOk="0">
                  <a:moveTo>
                    <a:pt x="5632" y="0"/>
                  </a:moveTo>
                  <a:lnTo>
                    <a:pt x="0" y="5894"/>
                  </a:lnTo>
                  <a:lnTo>
                    <a:pt x="0" y="24206"/>
                  </a:lnTo>
                  <a:lnTo>
                    <a:pt x="5632" y="24206"/>
                  </a:lnTo>
                  <a:lnTo>
                    <a:pt x="5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5"/>
            <p:cNvSpPr/>
            <p:nvPr/>
          </p:nvSpPr>
          <p:spPr>
            <a:xfrm>
              <a:off x="5143300" y="3804474"/>
              <a:ext cx="271532" cy="342444"/>
            </a:xfrm>
            <a:custGeom>
              <a:avLst/>
              <a:gdLst/>
              <a:ahLst/>
              <a:cxnLst/>
              <a:rect l="l" t="t" r="r" b="b"/>
              <a:pathLst>
                <a:path w="9121" h="11503" extrusionOk="0">
                  <a:moveTo>
                    <a:pt x="7918" y="1"/>
                  </a:moveTo>
                  <a:lnTo>
                    <a:pt x="1" y="10836"/>
                  </a:lnTo>
                  <a:lnTo>
                    <a:pt x="1191" y="11502"/>
                  </a:lnTo>
                  <a:lnTo>
                    <a:pt x="9121" y="668"/>
                  </a:lnTo>
                  <a:lnTo>
                    <a:pt x="79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5"/>
            <p:cNvSpPr/>
            <p:nvPr/>
          </p:nvSpPr>
          <p:spPr>
            <a:xfrm>
              <a:off x="5423678" y="2873839"/>
              <a:ext cx="371143" cy="591976"/>
            </a:xfrm>
            <a:custGeom>
              <a:avLst/>
              <a:gdLst/>
              <a:ahLst/>
              <a:cxnLst/>
              <a:rect l="l" t="t" r="r" b="b"/>
              <a:pathLst>
                <a:path w="12467" h="19885" extrusionOk="0">
                  <a:moveTo>
                    <a:pt x="6239" y="1"/>
                  </a:moveTo>
                  <a:lnTo>
                    <a:pt x="0" y="19884"/>
                  </a:lnTo>
                  <a:lnTo>
                    <a:pt x="12466" y="19884"/>
                  </a:lnTo>
                  <a:lnTo>
                    <a:pt x="6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5"/>
            <p:cNvSpPr/>
            <p:nvPr/>
          </p:nvSpPr>
          <p:spPr>
            <a:xfrm>
              <a:off x="5365536" y="3681135"/>
              <a:ext cx="332144" cy="922662"/>
            </a:xfrm>
            <a:custGeom>
              <a:avLst/>
              <a:gdLst/>
              <a:ahLst/>
              <a:cxnLst/>
              <a:rect l="l" t="t" r="r" b="b"/>
              <a:pathLst>
                <a:path w="11157" h="30993" extrusionOk="0">
                  <a:moveTo>
                    <a:pt x="1" y="1"/>
                  </a:moveTo>
                  <a:lnTo>
                    <a:pt x="1" y="30993"/>
                  </a:lnTo>
                  <a:lnTo>
                    <a:pt x="11157" y="30993"/>
                  </a:lnTo>
                  <a:lnTo>
                    <a:pt x="1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5"/>
            <p:cNvSpPr/>
            <p:nvPr/>
          </p:nvSpPr>
          <p:spPr>
            <a:xfrm>
              <a:off x="5697655" y="3967526"/>
              <a:ext cx="191094" cy="636274"/>
            </a:xfrm>
            <a:custGeom>
              <a:avLst/>
              <a:gdLst/>
              <a:ahLst/>
              <a:cxnLst/>
              <a:rect l="l" t="t" r="r" b="b"/>
              <a:pathLst>
                <a:path w="6419" h="21373" extrusionOk="0">
                  <a:moveTo>
                    <a:pt x="1" y="1"/>
                  </a:moveTo>
                  <a:lnTo>
                    <a:pt x="1" y="21373"/>
                  </a:lnTo>
                  <a:lnTo>
                    <a:pt x="6418" y="21373"/>
                  </a:lnTo>
                  <a:lnTo>
                    <a:pt x="64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5"/>
            <p:cNvSpPr/>
            <p:nvPr/>
          </p:nvSpPr>
          <p:spPr>
            <a:xfrm>
              <a:off x="5888722" y="4080595"/>
              <a:ext cx="558991" cy="523208"/>
            </a:xfrm>
            <a:custGeom>
              <a:avLst/>
              <a:gdLst/>
              <a:ahLst/>
              <a:cxnLst/>
              <a:rect l="l" t="t" r="r" b="b"/>
              <a:pathLst>
                <a:path w="18777" h="17575" extrusionOk="0">
                  <a:moveTo>
                    <a:pt x="0" y="1"/>
                  </a:moveTo>
                  <a:lnTo>
                    <a:pt x="0" y="17575"/>
                  </a:lnTo>
                  <a:lnTo>
                    <a:pt x="18777" y="17575"/>
                  </a:lnTo>
                  <a:lnTo>
                    <a:pt x="187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5"/>
            <p:cNvSpPr/>
            <p:nvPr/>
          </p:nvSpPr>
          <p:spPr>
            <a:xfrm>
              <a:off x="5756512" y="3854816"/>
              <a:ext cx="762439" cy="329316"/>
            </a:xfrm>
            <a:custGeom>
              <a:avLst/>
              <a:gdLst/>
              <a:ahLst/>
              <a:cxnLst/>
              <a:rect l="l" t="t" r="r" b="b"/>
              <a:pathLst>
                <a:path w="25611" h="11062" extrusionOk="0">
                  <a:moveTo>
                    <a:pt x="0" y="1"/>
                  </a:moveTo>
                  <a:lnTo>
                    <a:pt x="1834" y="4739"/>
                  </a:lnTo>
                  <a:lnTo>
                    <a:pt x="4275" y="11062"/>
                  </a:lnTo>
                  <a:lnTo>
                    <a:pt x="25611" y="11062"/>
                  </a:lnTo>
                  <a:lnTo>
                    <a:pt x="2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5"/>
            <p:cNvSpPr/>
            <p:nvPr/>
          </p:nvSpPr>
          <p:spPr>
            <a:xfrm>
              <a:off x="5697655" y="3681135"/>
              <a:ext cx="150339" cy="314788"/>
            </a:xfrm>
            <a:custGeom>
              <a:avLst/>
              <a:gdLst/>
              <a:ahLst/>
              <a:cxnLst/>
              <a:rect l="l" t="t" r="r" b="b"/>
              <a:pathLst>
                <a:path w="5050" h="10574" extrusionOk="0">
                  <a:moveTo>
                    <a:pt x="1" y="1"/>
                  </a:moveTo>
                  <a:lnTo>
                    <a:pt x="1" y="10573"/>
                  </a:lnTo>
                  <a:lnTo>
                    <a:pt x="3811" y="10573"/>
                  </a:lnTo>
                  <a:lnTo>
                    <a:pt x="5049" y="8097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5"/>
            <p:cNvSpPr/>
            <p:nvPr/>
          </p:nvSpPr>
          <p:spPr>
            <a:xfrm>
              <a:off x="5309181" y="3604208"/>
              <a:ext cx="425026" cy="109911"/>
            </a:xfrm>
            <a:custGeom>
              <a:avLst/>
              <a:gdLst/>
              <a:ahLst/>
              <a:cxnLst/>
              <a:rect l="l" t="t" r="r" b="b"/>
              <a:pathLst>
                <a:path w="14277" h="3692" extrusionOk="0">
                  <a:moveTo>
                    <a:pt x="2525" y="1"/>
                  </a:moveTo>
                  <a:lnTo>
                    <a:pt x="1" y="3692"/>
                  </a:lnTo>
                  <a:lnTo>
                    <a:pt x="14276" y="3692"/>
                  </a:lnTo>
                  <a:lnTo>
                    <a:pt x="117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5"/>
            <p:cNvSpPr/>
            <p:nvPr/>
          </p:nvSpPr>
          <p:spPr>
            <a:xfrm>
              <a:off x="5659043" y="3604208"/>
              <a:ext cx="267275" cy="109911"/>
            </a:xfrm>
            <a:custGeom>
              <a:avLst/>
              <a:gdLst/>
              <a:ahLst/>
              <a:cxnLst/>
              <a:rect l="l" t="t" r="r" b="b"/>
              <a:pathLst>
                <a:path w="8978" h="3692" extrusionOk="0">
                  <a:moveTo>
                    <a:pt x="0" y="1"/>
                  </a:moveTo>
                  <a:lnTo>
                    <a:pt x="2524" y="3692"/>
                  </a:lnTo>
                  <a:lnTo>
                    <a:pt x="8977" y="3692"/>
                  </a:lnTo>
                  <a:lnTo>
                    <a:pt x="6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5"/>
            <p:cNvSpPr/>
            <p:nvPr/>
          </p:nvSpPr>
          <p:spPr>
            <a:xfrm>
              <a:off x="5587445" y="3282885"/>
              <a:ext cx="250247" cy="158108"/>
            </a:xfrm>
            <a:custGeom>
              <a:avLst/>
              <a:gdLst/>
              <a:ahLst/>
              <a:cxnLst/>
              <a:rect l="l" t="t" r="r" b="b"/>
              <a:pathLst>
                <a:path w="8406" h="5311" extrusionOk="0">
                  <a:moveTo>
                    <a:pt x="4203" y="1"/>
                  </a:moveTo>
                  <a:lnTo>
                    <a:pt x="0" y="5311"/>
                  </a:lnTo>
                  <a:lnTo>
                    <a:pt x="8406" y="5311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5"/>
            <p:cNvSpPr/>
            <p:nvPr/>
          </p:nvSpPr>
          <p:spPr>
            <a:xfrm>
              <a:off x="5624301" y="3323640"/>
              <a:ext cx="176536" cy="280761"/>
            </a:xfrm>
            <a:custGeom>
              <a:avLst/>
              <a:gdLst/>
              <a:ahLst/>
              <a:cxnLst/>
              <a:rect l="l" t="t" r="r" b="b"/>
              <a:pathLst>
                <a:path w="5930" h="9431" extrusionOk="0">
                  <a:moveTo>
                    <a:pt x="2965" y="1"/>
                  </a:moveTo>
                  <a:lnTo>
                    <a:pt x="0" y="3942"/>
                  </a:lnTo>
                  <a:lnTo>
                    <a:pt x="0" y="9431"/>
                  </a:lnTo>
                  <a:lnTo>
                    <a:pt x="5930" y="9431"/>
                  </a:lnTo>
                  <a:lnTo>
                    <a:pt x="5930" y="3942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5"/>
            <p:cNvSpPr/>
            <p:nvPr/>
          </p:nvSpPr>
          <p:spPr>
            <a:xfrm>
              <a:off x="5381493" y="3285713"/>
              <a:ext cx="293175" cy="158138"/>
            </a:xfrm>
            <a:custGeom>
              <a:avLst/>
              <a:gdLst/>
              <a:ahLst/>
              <a:cxnLst/>
              <a:rect l="l" t="t" r="r" b="b"/>
              <a:pathLst>
                <a:path w="9848" h="5312" extrusionOk="0">
                  <a:moveTo>
                    <a:pt x="4930" y="1"/>
                  </a:moveTo>
                  <a:lnTo>
                    <a:pt x="1" y="5311"/>
                  </a:lnTo>
                  <a:lnTo>
                    <a:pt x="9847" y="5311"/>
                  </a:lnTo>
                  <a:lnTo>
                    <a:pt x="4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5"/>
            <p:cNvSpPr/>
            <p:nvPr/>
          </p:nvSpPr>
          <p:spPr>
            <a:xfrm>
              <a:off x="5424750" y="3326498"/>
              <a:ext cx="206663" cy="280374"/>
            </a:xfrm>
            <a:custGeom>
              <a:avLst/>
              <a:gdLst/>
              <a:ahLst/>
              <a:cxnLst/>
              <a:rect l="l" t="t" r="r" b="b"/>
              <a:pathLst>
                <a:path w="6942" h="9418" extrusionOk="0">
                  <a:moveTo>
                    <a:pt x="3477" y="0"/>
                  </a:moveTo>
                  <a:lnTo>
                    <a:pt x="0" y="3941"/>
                  </a:lnTo>
                  <a:lnTo>
                    <a:pt x="0" y="9418"/>
                  </a:lnTo>
                  <a:lnTo>
                    <a:pt x="6941" y="9418"/>
                  </a:lnTo>
                  <a:lnTo>
                    <a:pt x="6941" y="3941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5"/>
            <p:cNvSpPr/>
            <p:nvPr/>
          </p:nvSpPr>
          <p:spPr>
            <a:xfrm>
              <a:off x="5490662" y="3804831"/>
              <a:ext cx="81570" cy="230092"/>
            </a:xfrm>
            <a:custGeom>
              <a:avLst/>
              <a:gdLst/>
              <a:ahLst/>
              <a:cxnLst/>
              <a:rect l="l" t="t" r="r" b="b"/>
              <a:pathLst>
                <a:path w="2740" h="7729" extrusionOk="0">
                  <a:moveTo>
                    <a:pt x="1370" y="1"/>
                  </a:moveTo>
                  <a:cubicBezTo>
                    <a:pt x="1370" y="1"/>
                    <a:pt x="1" y="1108"/>
                    <a:pt x="1" y="2489"/>
                  </a:cubicBezTo>
                  <a:lnTo>
                    <a:pt x="1" y="7728"/>
                  </a:lnTo>
                  <a:lnTo>
                    <a:pt x="2739" y="7728"/>
                  </a:lnTo>
                  <a:lnTo>
                    <a:pt x="2739" y="2489"/>
                  </a:lnTo>
                  <a:cubicBezTo>
                    <a:pt x="2739" y="1108"/>
                    <a:pt x="1370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5"/>
            <p:cNvSpPr/>
            <p:nvPr/>
          </p:nvSpPr>
          <p:spPr>
            <a:xfrm>
              <a:off x="5483576" y="3797210"/>
              <a:ext cx="96098" cy="244441"/>
            </a:xfrm>
            <a:custGeom>
              <a:avLst/>
              <a:gdLst/>
              <a:ahLst/>
              <a:cxnLst/>
              <a:rect l="l" t="t" r="r" b="b"/>
              <a:pathLst>
                <a:path w="3228" h="8211" extrusionOk="0">
                  <a:moveTo>
                    <a:pt x="1608" y="566"/>
                  </a:moveTo>
                  <a:cubicBezTo>
                    <a:pt x="1953" y="900"/>
                    <a:pt x="2739" y="1757"/>
                    <a:pt x="2739" y="2733"/>
                  </a:cubicBezTo>
                  <a:lnTo>
                    <a:pt x="2739" y="7734"/>
                  </a:lnTo>
                  <a:lnTo>
                    <a:pt x="489" y="7734"/>
                  </a:lnTo>
                  <a:lnTo>
                    <a:pt x="489" y="2733"/>
                  </a:lnTo>
                  <a:cubicBezTo>
                    <a:pt x="489" y="1757"/>
                    <a:pt x="1275" y="900"/>
                    <a:pt x="1608" y="566"/>
                  </a:cubicBezTo>
                  <a:close/>
                  <a:moveTo>
                    <a:pt x="1612" y="1"/>
                  </a:moveTo>
                  <a:cubicBezTo>
                    <a:pt x="1557" y="1"/>
                    <a:pt x="1501" y="19"/>
                    <a:pt x="1453" y="54"/>
                  </a:cubicBezTo>
                  <a:cubicBezTo>
                    <a:pt x="1394" y="102"/>
                    <a:pt x="1" y="1257"/>
                    <a:pt x="1" y="2733"/>
                  </a:cubicBezTo>
                  <a:lnTo>
                    <a:pt x="1" y="7972"/>
                  </a:lnTo>
                  <a:cubicBezTo>
                    <a:pt x="1" y="8103"/>
                    <a:pt x="108" y="8210"/>
                    <a:pt x="239" y="8210"/>
                  </a:cubicBezTo>
                  <a:lnTo>
                    <a:pt x="2977" y="8210"/>
                  </a:lnTo>
                  <a:cubicBezTo>
                    <a:pt x="3120" y="8210"/>
                    <a:pt x="3227" y="8103"/>
                    <a:pt x="3227" y="7972"/>
                  </a:cubicBezTo>
                  <a:lnTo>
                    <a:pt x="3227" y="2733"/>
                  </a:lnTo>
                  <a:cubicBezTo>
                    <a:pt x="3227" y="1257"/>
                    <a:pt x="1822" y="102"/>
                    <a:pt x="1763" y="54"/>
                  </a:cubicBezTo>
                  <a:cubicBezTo>
                    <a:pt x="1721" y="19"/>
                    <a:pt x="1667" y="1"/>
                    <a:pt x="1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5"/>
            <p:cNvSpPr/>
            <p:nvPr/>
          </p:nvSpPr>
          <p:spPr>
            <a:xfrm>
              <a:off x="5995419" y="4243290"/>
              <a:ext cx="56742" cy="160609"/>
            </a:xfrm>
            <a:custGeom>
              <a:avLst/>
              <a:gdLst/>
              <a:ahLst/>
              <a:cxnLst/>
              <a:rect l="l" t="t" r="r" b="b"/>
              <a:pathLst>
                <a:path w="1906" h="5395" extrusionOk="0">
                  <a:moveTo>
                    <a:pt x="953" y="1"/>
                  </a:moveTo>
                  <a:cubicBezTo>
                    <a:pt x="953" y="1"/>
                    <a:pt x="0" y="775"/>
                    <a:pt x="0" y="1739"/>
                  </a:cubicBezTo>
                  <a:lnTo>
                    <a:pt x="0" y="5394"/>
                  </a:lnTo>
                  <a:lnTo>
                    <a:pt x="1905" y="5394"/>
                  </a:lnTo>
                  <a:lnTo>
                    <a:pt x="1905" y="1739"/>
                  </a:lnTo>
                  <a:cubicBezTo>
                    <a:pt x="1905" y="787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5"/>
            <p:cNvSpPr/>
            <p:nvPr/>
          </p:nvSpPr>
          <p:spPr>
            <a:xfrm>
              <a:off x="5988334" y="4236383"/>
              <a:ext cx="70912" cy="174601"/>
            </a:xfrm>
            <a:custGeom>
              <a:avLst/>
              <a:gdLst/>
              <a:ahLst/>
              <a:cxnLst/>
              <a:rect l="l" t="t" r="r" b="b"/>
              <a:pathLst>
                <a:path w="2382" h="5865" extrusionOk="0">
                  <a:moveTo>
                    <a:pt x="1203" y="566"/>
                  </a:moveTo>
                  <a:cubicBezTo>
                    <a:pt x="1453" y="816"/>
                    <a:pt x="1905" y="1364"/>
                    <a:pt x="1905" y="1971"/>
                  </a:cubicBezTo>
                  <a:lnTo>
                    <a:pt x="1905" y="5388"/>
                  </a:lnTo>
                  <a:lnTo>
                    <a:pt x="488" y="5388"/>
                  </a:lnTo>
                  <a:lnTo>
                    <a:pt x="488" y="1971"/>
                  </a:lnTo>
                  <a:cubicBezTo>
                    <a:pt x="488" y="1364"/>
                    <a:pt x="953" y="816"/>
                    <a:pt x="1203" y="566"/>
                  </a:cubicBezTo>
                  <a:close/>
                  <a:moveTo>
                    <a:pt x="1189" y="1"/>
                  </a:moveTo>
                  <a:cubicBezTo>
                    <a:pt x="1137" y="1"/>
                    <a:pt x="1084" y="19"/>
                    <a:pt x="1036" y="54"/>
                  </a:cubicBezTo>
                  <a:cubicBezTo>
                    <a:pt x="1000" y="90"/>
                    <a:pt x="0" y="912"/>
                    <a:pt x="0" y="1971"/>
                  </a:cubicBezTo>
                  <a:lnTo>
                    <a:pt x="0" y="5626"/>
                  </a:lnTo>
                  <a:cubicBezTo>
                    <a:pt x="0" y="5757"/>
                    <a:pt x="107" y="5865"/>
                    <a:pt x="238" y="5865"/>
                  </a:cubicBezTo>
                  <a:lnTo>
                    <a:pt x="2143" y="5865"/>
                  </a:lnTo>
                  <a:cubicBezTo>
                    <a:pt x="2274" y="5865"/>
                    <a:pt x="2381" y="5757"/>
                    <a:pt x="2381" y="5626"/>
                  </a:cubicBezTo>
                  <a:lnTo>
                    <a:pt x="2381" y="1971"/>
                  </a:lnTo>
                  <a:cubicBezTo>
                    <a:pt x="2381" y="912"/>
                    <a:pt x="1381" y="90"/>
                    <a:pt x="1334" y="54"/>
                  </a:cubicBezTo>
                  <a:cubicBezTo>
                    <a:pt x="1292" y="19"/>
                    <a:pt x="1241" y="1"/>
                    <a:pt x="1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5"/>
            <p:cNvSpPr/>
            <p:nvPr/>
          </p:nvSpPr>
          <p:spPr>
            <a:xfrm>
              <a:off x="6134001" y="4243290"/>
              <a:ext cx="56742" cy="160609"/>
            </a:xfrm>
            <a:custGeom>
              <a:avLst/>
              <a:gdLst/>
              <a:ahLst/>
              <a:cxnLst/>
              <a:rect l="l" t="t" r="r" b="b"/>
              <a:pathLst>
                <a:path w="1906" h="5395" extrusionOk="0">
                  <a:moveTo>
                    <a:pt x="953" y="1"/>
                  </a:moveTo>
                  <a:cubicBezTo>
                    <a:pt x="953" y="1"/>
                    <a:pt x="1" y="775"/>
                    <a:pt x="1" y="1739"/>
                  </a:cubicBezTo>
                  <a:lnTo>
                    <a:pt x="1" y="5394"/>
                  </a:lnTo>
                  <a:lnTo>
                    <a:pt x="1906" y="5394"/>
                  </a:lnTo>
                  <a:lnTo>
                    <a:pt x="1906" y="1739"/>
                  </a:lnTo>
                  <a:cubicBezTo>
                    <a:pt x="1906" y="787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5"/>
            <p:cNvSpPr/>
            <p:nvPr/>
          </p:nvSpPr>
          <p:spPr>
            <a:xfrm>
              <a:off x="6126915" y="4236383"/>
              <a:ext cx="71269" cy="174601"/>
            </a:xfrm>
            <a:custGeom>
              <a:avLst/>
              <a:gdLst/>
              <a:ahLst/>
              <a:cxnLst/>
              <a:rect l="l" t="t" r="r" b="b"/>
              <a:pathLst>
                <a:path w="2394" h="5865" extrusionOk="0">
                  <a:moveTo>
                    <a:pt x="1191" y="566"/>
                  </a:moveTo>
                  <a:cubicBezTo>
                    <a:pt x="1441" y="816"/>
                    <a:pt x="1905" y="1364"/>
                    <a:pt x="1905" y="1971"/>
                  </a:cubicBezTo>
                  <a:lnTo>
                    <a:pt x="1905" y="5388"/>
                  </a:lnTo>
                  <a:lnTo>
                    <a:pt x="489" y="5388"/>
                  </a:lnTo>
                  <a:lnTo>
                    <a:pt x="489" y="1971"/>
                  </a:lnTo>
                  <a:cubicBezTo>
                    <a:pt x="489" y="1364"/>
                    <a:pt x="941" y="816"/>
                    <a:pt x="1191" y="566"/>
                  </a:cubicBezTo>
                  <a:close/>
                  <a:moveTo>
                    <a:pt x="1196" y="1"/>
                  </a:moveTo>
                  <a:cubicBezTo>
                    <a:pt x="1140" y="1"/>
                    <a:pt x="1084" y="19"/>
                    <a:pt x="1036" y="54"/>
                  </a:cubicBezTo>
                  <a:cubicBezTo>
                    <a:pt x="1001" y="90"/>
                    <a:pt x="0" y="912"/>
                    <a:pt x="0" y="1971"/>
                  </a:cubicBezTo>
                  <a:lnTo>
                    <a:pt x="0" y="5626"/>
                  </a:lnTo>
                  <a:cubicBezTo>
                    <a:pt x="0" y="5757"/>
                    <a:pt x="108" y="5865"/>
                    <a:pt x="239" y="5865"/>
                  </a:cubicBezTo>
                  <a:lnTo>
                    <a:pt x="2144" y="5865"/>
                  </a:lnTo>
                  <a:cubicBezTo>
                    <a:pt x="2286" y="5865"/>
                    <a:pt x="2394" y="5757"/>
                    <a:pt x="2394" y="5626"/>
                  </a:cubicBezTo>
                  <a:lnTo>
                    <a:pt x="2394" y="1971"/>
                  </a:lnTo>
                  <a:cubicBezTo>
                    <a:pt x="2394" y="912"/>
                    <a:pt x="1393" y="90"/>
                    <a:pt x="1346" y="54"/>
                  </a:cubicBezTo>
                  <a:cubicBezTo>
                    <a:pt x="1304" y="19"/>
                    <a:pt x="1251" y="1"/>
                    <a:pt x="1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5"/>
            <p:cNvSpPr/>
            <p:nvPr/>
          </p:nvSpPr>
          <p:spPr>
            <a:xfrm>
              <a:off x="6272582" y="4243290"/>
              <a:ext cx="56742" cy="160609"/>
            </a:xfrm>
            <a:custGeom>
              <a:avLst/>
              <a:gdLst/>
              <a:ahLst/>
              <a:cxnLst/>
              <a:rect l="l" t="t" r="r" b="b"/>
              <a:pathLst>
                <a:path w="1906" h="5395" extrusionOk="0">
                  <a:moveTo>
                    <a:pt x="953" y="1"/>
                  </a:moveTo>
                  <a:cubicBezTo>
                    <a:pt x="953" y="1"/>
                    <a:pt x="1" y="775"/>
                    <a:pt x="1" y="1739"/>
                  </a:cubicBezTo>
                  <a:lnTo>
                    <a:pt x="1" y="5394"/>
                  </a:lnTo>
                  <a:lnTo>
                    <a:pt x="1906" y="5394"/>
                  </a:lnTo>
                  <a:lnTo>
                    <a:pt x="1906" y="1739"/>
                  </a:lnTo>
                  <a:cubicBezTo>
                    <a:pt x="1906" y="787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5"/>
            <p:cNvSpPr/>
            <p:nvPr/>
          </p:nvSpPr>
          <p:spPr>
            <a:xfrm>
              <a:off x="6265140" y="4236383"/>
              <a:ext cx="71269" cy="174601"/>
            </a:xfrm>
            <a:custGeom>
              <a:avLst/>
              <a:gdLst/>
              <a:ahLst/>
              <a:cxnLst/>
              <a:rect l="l" t="t" r="r" b="b"/>
              <a:pathLst>
                <a:path w="2394" h="5865" extrusionOk="0">
                  <a:moveTo>
                    <a:pt x="1203" y="566"/>
                  </a:moveTo>
                  <a:cubicBezTo>
                    <a:pt x="1453" y="816"/>
                    <a:pt x="1918" y="1364"/>
                    <a:pt x="1918" y="1971"/>
                  </a:cubicBezTo>
                  <a:lnTo>
                    <a:pt x="1918" y="5388"/>
                  </a:lnTo>
                  <a:lnTo>
                    <a:pt x="489" y="5388"/>
                  </a:lnTo>
                  <a:lnTo>
                    <a:pt x="489" y="1971"/>
                  </a:lnTo>
                  <a:cubicBezTo>
                    <a:pt x="489" y="1364"/>
                    <a:pt x="953" y="816"/>
                    <a:pt x="1203" y="566"/>
                  </a:cubicBezTo>
                  <a:close/>
                  <a:moveTo>
                    <a:pt x="1199" y="1"/>
                  </a:moveTo>
                  <a:cubicBezTo>
                    <a:pt x="1144" y="1"/>
                    <a:pt x="1090" y="19"/>
                    <a:pt x="1049" y="54"/>
                  </a:cubicBezTo>
                  <a:cubicBezTo>
                    <a:pt x="1013" y="90"/>
                    <a:pt x="13" y="912"/>
                    <a:pt x="13" y="1971"/>
                  </a:cubicBezTo>
                  <a:lnTo>
                    <a:pt x="13" y="5626"/>
                  </a:lnTo>
                  <a:cubicBezTo>
                    <a:pt x="1" y="5757"/>
                    <a:pt x="120" y="5865"/>
                    <a:pt x="251" y="5865"/>
                  </a:cubicBezTo>
                  <a:lnTo>
                    <a:pt x="2156" y="5865"/>
                  </a:lnTo>
                  <a:cubicBezTo>
                    <a:pt x="2287" y="5865"/>
                    <a:pt x="2394" y="5757"/>
                    <a:pt x="2394" y="5626"/>
                  </a:cubicBezTo>
                  <a:lnTo>
                    <a:pt x="2394" y="1971"/>
                  </a:lnTo>
                  <a:cubicBezTo>
                    <a:pt x="2394" y="912"/>
                    <a:pt x="1394" y="90"/>
                    <a:pt x="1358" y="54"/>
                  </a:cubicBezTo>
                  <a:cubicBezTo>
                    <a:pt x="1311" y="19"/>
                    <a:pt x="1254" y="1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5"/>
            <p:cNvSpPr/>
            <p:nvPr/>
          </p:nvSpPr>
          <p:spPr>
            <a:xfrm>
              <a:off x="5439992" y="4242248"/>
              <a:ext cx="171565" cy="361557"/>
            </a:xfrm>
            <a:custGeom>
              <a:avLst/>
              <a:gdLst/>
              <a:ahLst/>
              <a:cxnLst/>
              <a:rect l="l" t="t" r="r" b="b"/>
              <a:pathLst>
                <a:path w="5763" h="12145" extrusionOk="0">
                  <a:moveTo>
                    <a:pt x="2881" y="0"/>
                  </a:moveTo>
                  <a:cubicBezTo>
                    <a:pt x="2881" y="0"/>
                    <a:pt x="0" y="1750"/>
                    <a:pt x="0" y="3905"/>
                  </a:cubicBezTo>
                  <a:lnTo>
                    <a:pt x="0" y="12145"/>
                  </a:lnTo>
                  <a:lnTo>
                    <a:pt x="5763" y="12145"/>
                  </a:lnTo>
                  <a:lnTo>
                    <a:pt x="5763" y="3905"/>
                  </a:lnTo>
                  <a:cubicBezTo>
                    <a:pt x="5763" y="1750"/>
                    <a:pt x="2881" y="0"/>
                    <a:pt x="2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5"/>
            <p:cNvSpPr/>
            <p:nvPr/>
          </p:nvSpPr>
          <p:spPr>
            <a:xfrm>
              <a:off x="5665057" y="3464008"/>
              <a:ext cx="47513" cy="47543"/>
            </a:xfrm>
            <a:custGeom>
              <a:avLst/>
              <a:gdLst/>
              <a:ahLst/>
              <a:cxnLst/>
              <a:rect l="l" t="t" r="r" b="b"/>
              <a:pathLst>
                <a:path w="1596" h="1597" extrusionOk="0">
                  <a:moveTo>
                    <a:pt x="1" y="1"/>
                  </a:moveTo>
                  <a:lnTo>
                    <a:pt x="1" y="1596"/>
                  </a:lnTo>
                  <a:lnTo>
                    <a:pt x="1596" y="1596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5"/>
            <p:cNvSpPr/>
            <p:nvPr/>
          </p:nvSpPr>
          <p:spPr>
            <a:xfrm>
              <a:off x="5657971" y="3456923"/>
              <a:ext cx="62070" cy="62070"/>
            </a:xfrm>
            <a:custGeom>
              <a:avLst/>
              <a:gdLst/>
              <a:ahLst/>
              <a:cxnLst/>
              <a:rect l="l" t="t" r="r" b="b"/>
              <a:pathLst>
                <a:path w="2085" h="2085" extrusionOk="0">
                  <a:moveTo>
                    <a:pt x="1596" y="477"/>
                  </a:moveTo>
                  <a:lnTo>
                    <a:pt x="1596" y="1596"/>
                  </a:lnTo>
                  <a:lnTo>
                    <a:pt x="477" y="1596"/>
                  </a:lnTo>
                  <a:lnTo>
                    <a:pt x="477" y="477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1834"/>
                  </a:lnTo>
                  <a:cubicBezTo>
                    <a:pt x="0" y="1965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77" y="2084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65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5"/>
            <p:cNvSpPr/>
            <p:nvPr/>
          </p:nvSpPr>
          <p:spPr>
            <a:xfrm>
              <a:off x="5712570" y="3464008"/>
              <a:ext cx="47513" cy="47543"/>
            </a:xfrm>
            <a:custGeom>
              <a:avLst/>
              <a:gdLst/>
              <a:ahLst/>
              <a:cxnLst/>
              <a:rect l="l" t="t" r="r" b="b"/>
              <a:pathLst>
                <a:path w="1596" h="1597" extrusionOk="0">
                  <a:moveTo>
                    <a:pt x="0" y="1"/>
                  </a:moveTo>
                  <a:lnTo>
                    <a:pt x="0" y="1596"/>
                  </a:lnTo>
                  <a:lnTo>
                    <a:pt x="1595" y="1596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5"/>
            <p:cNvSpPr/>
            <p:nvPr/>
          </p:nvSpPr>
          <p:spPr>
            <a:xfrm>
              <a:off x="5705455" y="3456923"/>
              <a:ext cx="62070" cy="62070"/>
            </a:xfrm>
            <a:custGeom>
              <a:avLst/>
              <a:gdLst/>
              <a:ahLst/>
              <a:cxnLst/>
              <a:rect l="l" t="t" r="r" b="b"/>
              <a:pathLst>
                <a:path w="2085" h="2085" extrusionOk="0">
                  <a:moveTo>
                    <a:pt x="1596" y="477"/>
                  </a:moveTo>
                  <a:lnTo>
                    <a:pt x="1596" y="1596"/>
                  </a:lnTo>
                  <a:lnTo>
                    <a:pt x="489" y="1596"/>
                  </a:lnTo>
                  <a:lnTo>
                    <a:pt x="489" y="477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1834"/>
                  </a:lnTo>
                  <a:cubicBezTo>
                    <a:pt x="1" y="1965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77" y="2084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77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5"/>
            <p:cNvSpPr/>
            <p:nvPr/>
          </p:nvSpPr>
          <p:spPr>
            <a:xfrm>
              <a:off x="5665057" y="3511522"/>
              <a:ext cx="47513" cy="47513"/>
            </a:xfrm>
            <a:custGeom>
              <a:avLst/>
              <a:gdLst/>
              <a:ahLst/>
              <a:cxnLst/>
              <a:rect l="l" t="t" r="r" b="b"/>
              <a:pathLst>
                <a:path w="1596" h="1596" extrusionOk="0">
                  <a:moveTo>
                    <a:pt x="1" y="0"/>
                  </a:moveTo>
                  <a:lnTo>
                    <a:pt x="1" y="1596"/>
                  </a:lnTo>
                  <a:lnTo>
                    <a:pt x="1596" y="1596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5"/>
            <p:cNvSpPr/>
            <p:nvPr/>
          </p:nvSpPr>
          <p:spPr>
            <a:xfrm>
              <a:off x="5657971" y="3504436"/>
              <a:ext cx="62070" cy="62041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596" y="488"/>
                  </a:moveTo>
                  <a:lnTo>
                    <a:pt x="1596" y="1596"/>
                  </a:lnTo>
                  <a:lnTo>
                    <a:pt x="477" y="1596"/>
                  </a:lnTo>
                  <a:lnTo>
                    <a:pt x="477" y="488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1834"/>
                  </a:lnTo>
                  <a:cubicBezTo>
                    <a:pt x="0" y="1977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65" y="2084"/>
                    <a:pt x="2072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5"/>
            <p:cNvSpPr/>
            <p:nvPr/>
          </p:nvSpPr>
          <p:spPr>
            <a:xfrm>
              <a:off x="5712570" y="3511522"/>
              <a:ext cx="47513" cy="47513"/>
            </a:xfrm>
            <a:custGeom>
              <a:avLst/>
              <a:gdLst/>
              <a:ahLst/>
              <a:cxnLst/>
              <a:rect l="l" t="t" r="r" b="b"/>
              <a:pathLst>
                <a:path w="1596" h="1596" extrusionOk="0">
                  <a:moveTo>
                    <a:pt x="0" y="0"/>
                  </a:moveTo>
                  <a:lnTo>
                    <a:pt x="0" y="1596"/>
                  </a:lnTo>
                  <a:lnTo>
                    <a:pt x="1595" y="1596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5"/>
            <p:cNvSpPr/>
            <p:nvPr/>
          </p:nvSpPr>
          <p:spPr>
            <a:xfrm>
              <a:off x="5705455" y="3504436"/>
              <a:ext cx="62070" cy="62041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596" y="488"/>
                  </a:moveTo>
                  <a:lnTo>
                    <a:pt x="1596" y="1596"/>
                  </a:lnTo>
                  <a:lnTo>
                    <a:pt x="489" y="1596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1834"/>
                  </a:lnTo>
                  <a:cubicBezTo>
                    <a:pt x="1" y="1977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77" y="2084"/>
                    <a:pt x="2084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5"/>
            <p:cNvSpPr/>
            <p:nvPr/>
          </p:nvSpPr>
          <p:spPr>
            <a:xfrm>
              <a:off x="5480391" y="3464008"/>
              <a:ext cx="47870" cy="47543"/>
            </a:xfrm>
            <a:custGeom>
              <a:avLst/>
              <a:gdLst/>
              <a:ahLst/>
              <a:cxnLst/>
              <a:rect l="l" t="t" r="r" b="b"/>
              <a:pathLst>
                <a:path w="1608" h="1597" extrusionOk="0">
                  <a:moveTo>
                    <a:pt x="0" y="1"/>
                  </a:moveTo>
                  <a:lnTo>
                    <a:pt x="0" y="1596"/>
                  </a:lnTo>
                  <a:lnTo>
                    <a:pt x="1608" y="1596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5"/>
            <p:cNvSpPr/>
            <p:nvPr/>
          </p:nvSpPr>
          <p:spPr>
            <a:xfrm>
              <a:off x="5473305" y="3456923"/>
              <a:ext cx="62041" cy="62070"/>
            </a:xfrm>
            <a:custGeom>
              <a:avLst/>
              <a:gdLst/>
              <a:ahLst/>
              <a:cxnLst/>
              <a:rect l="l" t="t" r="r" b="b"/>
              <a:pathLst>
                <a:path w="2084" h="2085" extrusionOk="0">
                  <a:moveTo>
                    <a:pt x="1596" y="477"/>
                  </a:moveTo>
                  <a:lnTo>
                    <a:pt x="1596" y="1596"/>
                  </a:lnTo>
                  <a:lnTo>
                    <a:pt x="488" y="1596"/>
                  </a:lnTo>
                  <a:lnTo>
                    <a:pt x="488" y="477"/>
                  </a:lnTo>
                  <a:close/>
                  <a:moveTo>
                    <a:pt x="238" y="1"/>
                  </a:moveTo>
                  <a:cubicBezTo>
                    <a:pt x="107" y="1"/>
                    <a:pt x="0" y="108"/>
                    <a:pt x="0" y="239"/>
                  </a:cubicBezTo>
                  <a:lnTo>
                    <a:pt x="0" y="1834"/>
                  </a:lnTo>
                  <a:cubicBezTo>
                    <a:pt x="0" y="1965"/>
                    <a:pt x="107" y="2072"/>
                    <a:pt x="238" y="2084"/>
                  </a:cubicBezTo>
                  <a:lnTo>
                    <a:pt x="1846" y="2084"/>
                  </a:lnTo>
                  <a:cubicBezTo>
                    <a:pt x="1977" y="2072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77" y="1"/>
                    <a:pt x="1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5"/>
            <p:cNvSpPr/>
            <p:nvPr/>
          </p:nvSpPr>
          <p:spPr>
            <a:xfrm>
              <a:off x="5527875" y="3464008"/>
              <a:ext cx="47900" cy="47543"/>
            </a:xfrm>
            <a:custGeom>
              <a:avLst/>
              <a:gdLst/>
              <a:ahLst/>
              <a:cxnLst/>
              <a:rect l="l" t="t" r="r" b="b"/>
              <a:pathLst>
                <a:path w="1609" h="1597" extrusionOk="0">
                  <a:moveTo>
                    <a:pt x="1" y="1"/>
                  </a:moveTo>
                  <a:lnTo>
                    <a:pt x="1" y="1596"/>
                  </a:lnTo>
                  <a:lnTo>
                    <a:pt x="1608" y="1596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5"/>
            <p:cNvSpPr/>
            <p:nvPr/>
          </p:nvSpPr>
          <p:spPr>
            <a:xfrm>
              <a:off x="5520789" y="3456923"/>
              <a:ext cx="62070" cy="62070"/>
            </a:xfrm>
            <a:custGeom>
              <a:avLst/>
              <a:gdLst/>
              <a:ahLst/>
              <a:cxnLst/>
              <a:rect l="l" t="t" r="r" b="b"/>
              <a:pathLst>
                <a:path w="2085" h="2085" extrusionOk="0">
                  <a:moveTo>
                    <a:pt x="1608" y="477"/>
                  </a:moveTo>
                  <a:lnTo>
                    <a:pt x="1608" y="1596"/>
                  </a:lnTo>
                  <a:lnTo>
                    <a:pt x="489" y="1596"/>
                  </a:lnTo>
                  <a:lnTo>
                    <a:pt x="501" y="477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1834"/>
                  </a:lnTo>
                  <a:cubicBezTo>
                    <a:pt x="1" y="1965"/>
                    <a:pt x="108" y="2072"/>
                    <a:pt x="251" y="2084"/>
                  </a:cubicBezTo>
                  <a:lnTo>
                    <a:pt x="1846" y="2084"/>
                  </a:lnTo>
                  <a:cubicBezTo>
                    <a:pt x="1977" y="2072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77" y="1"/>
                    <a:pt x="1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5"/>
            <p:cNvSpPr/>
            <p:nvPr/>
          </p:nvSpPr>
          <p:spPr>
            <a:xfrm>
              <a:off x="5480391" y="3511522"/>
              <a:ext cx="47870" cy="47513"/>
            </a:xfrm>
            <a:custGeom>
              <a:avLst/>
              <a:gdLst/>
              <a:ahLst/>
              <a:cxnLst/>
              <a:rect l="l" t="t" r="r" b="b"/>
              <a:pathLst>
                <a:path w="1608" h="1596" extrusionOk="0">
                  <a:moveTo>
                    <a:pt x="0" y="0"/>
                  </a:moveTo>
                  <a:lnTo>
                    <a:pt x="0" y="1596"/>
                  </a:lnTo>
                  <a:lnTo>
                    <a:pt x="1608" y="1596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5"/>
            <p:cNvSpPr/>
            <p:nvPr/>
          </p:nvSpPr>
          <p:spPr>
            <a:xfrm>
              <a:off x="5473305" y="3504436"/>
              <a:ext cx="62041" cy="62041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596" y="488"/>
                  </a:moveTo>
                  <a:lnTo>
                    <a:pt x="1596" y="1596"/>
                  </a:lnTo>
                  <a:lnTo>
                    <a:pt x="488" y="1596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834"/>
                  </a:lnTo>
                  <a:cubicBezTo>
                    <a:pt x="0" y="1977"/>
                    <a:pt x="107" y="2084"/>
                    <a:pt x="238" y="2084"/>
                  </a:cubicBezTo>
                  <a:lnTo>
                    <a:pt x="1846" y="2084"/>
                  </a:lnTo>
                  <a:cubicBezTo>
                    <a:pt x="1977" y="2084"/>
                    <a:pt x="2084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5"/>
            <p:cNvSpPr/>
            <p:nvPr/>
          </p:nvSpPr>
          <p:spPr>
            <a:xfrm>
              <a:off x="5527875" y="3511522"/>
              <a:ext cx="47900" cy="47513"/>
            </a:xfrm>
            <a:custGeom>
              <a:avLst/>
              <a:gdLst/>
              <a:ahLst/>
              <a:cxnLst/>
              <a:rect l="l" t="t" r="r" b="b"/>
              <a:pathLst>
                <a:path w="1609" h="1596" extrusionOk="0">
                  <a:moveTo>
                    <a:pt x="1" y="0"/>
                  </a:moveTo>
                  <a:lnTo>
                    <a:pt x="1" y="1596"/>
                  </a:lnTo>
                  <a:lnTo>
                    <a:pt x="1608" y="1596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5"/>
            <p:cNvSpPr/>
            <p:nvPr/>
          </p:nvSpPr>
          <p:spPr>
            <a:xfrm>
              <a:off x="5520789" y="3504436"/>
              <a:ext cx="62070" cy="62041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608" y="488"/>
                  </a:moveTo>
                  <a:lnTo>
                    <a:pt x="1608" y="1596"/>
                  </a:lnTo>
                  <a:lnTo>
                    <a:pt x="489" y="1596"/>
                  </a:lnTo>
                  <a:lnTo>
                    <a:pt x="501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1834"/>
                  </a:lnTo>
                  <a:cubicBezTo>
                    <a:pt x="1" y="1977"/>
                    <a:pt x="108" y="2084"/>
                    <a:pt x="251" y="2084"/>
                  </a:cubicBezTo>
                  <a:lnTo>
                    <a:pt x="1846" y="2084"/>
                  </a:lnTo>
                  <a:cubicBezTo>
                    <a:pt x="1977" y="2084"/>
                    <a:pt x="2084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5"/>
            <p:cNvSpPr/>
            <p:nvPr/>
          </p:nvSpPr>
          <p:spPr>
            <a:xfrm>
              <a:off x="5599685" y="2787108"/>
              <a:ext cx="18815" cy="113096"/>
            </a:xfrm>
            <a:custGeom>
              <a:avLst/>
              <a:gdLst/>
              <a:ahLst/>
              <a:cxnLst/>
              <a:rect l="l" t="t" r="r" b="b"/>
              <a:pathLst>
                <a:path w="632" h="3799" extrusionOk="0">
                  <a:moveTo>
                    <a:pt x="0" y="1"/>
                  </a:moveTo>
                  <a:lnTo>
                    <a:pt x="0" y="3799"/>
                  </a:lnTo>
                  <a:lnTo>
                    <a:pt x="631" y="3799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5"/>
            <p:cNvSpPr/>
            <p:nvPr/>
          </p:nvSpPr>
          <p:spPr>
            <a:xfrm>
              <a:off x="5573100" y="2815479"/>
              <a:ext cx="67012" cy="18815"/>
            </a:xfrm>
            <a:custGeom>
              <a:avLst/>
              <a:gdLst/>
              <a:ahLst/>
              <a:cxnLst/>
              <a:rect l="l" t="t" r="r" b="b"/>
              <a:pathLst>
                <a:path w="2251" h="632" extrusionOk="0">
                  <a:moveTo>
                    <a:pt x="0" y="0"/>
                  </a:moveTo>
                  <a:lnTo>
                    <a:pt x="0" y="631"/>
                  </a:lnTo>
                  <a:lnTo>
                    <a:pt x="2251" y="631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45"/>
          <p:cNvGrpSpPr/>
          <p:nvPr/>
        </p:nvGrpSpPr>
        <p:grpSpPr>
          <a:xfrm>
            <a:off x="7177104" y="2711372"/>
            <a:ext cx="841337" cy="1892599"/>
            <a:chOff x="6733432" y="1079601"/>
            <a:chExt cx="514045" cy="1156351"/>
          </a:xfrm>
        </p:grpSpPr>
        <p:sp>
          <p:nvSpPr>
            <p:cNvPr id="1719" name="Google Shape;1719;p45"/>
            <p:cNvSpPr/>
            <p:nvPr/>
          </p:nvSpPr>
          <p:spPr>
            <a:xfrm>
              <a:off x="7029600" y="1244450"/>
              <a:ext cx="182175" cy="266725"/>
            </a:xfrm>
            <a:custGeom>
              <a:avLst/>
              <a:gdLst/>
              <a:ahLst/>
              <a:cxnLst/>
              <a:rect l="l" t="t" r="r" b="b"/>
              <a:pathLst>
                <a:path w="7287" h="10669" extrusionOk="0">
                  <a:moveTo>
                    <a:pt x="0" y="1"/>
                  </a:moveTo>
                  <a:lnTo>
                    <a:pt x="0" y="10669"/>
                  </a:lnTo>
                  <a:lnTo>
                    <a:pt x="7287" y="10669"/>
                  </a:lnTo>
                  <a:lnTo>
                    <a:pt x="72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5"/>
            <p:cNvSpPr/>
            <p:nvPr/>
          </p:nvSpPr>
          <p:spPr>
            <a:xfrm>
              <a:off x="6908750" y="1087600"/>
              <a:ext cx="247675" cy="167900"/>
            </a:xfrm>
            <a:custGeom>
              <a:avLst/>
              <a:gdLst/>
              <a:ahLst/>
              <a:cxnLst/>
              <a:rect l="l" t="t" r="r" b="b"/>
              <a:pathLst>
                <a:path w="9907" h="6716" extrusionOk="0">
                  <a:moveTo>
                    <a:pt x="0" y="0"/>
                  </a:moveTo>
                  <a:lnTo>
                    <a:pt x="0" y="6715"/>
                  </a:lnTo>
                  <a:lnTo>
                    <a:pt x="9906" y="6715"/>
                  </a:lnTo>
                  <a:lnTo>
                    <a:pt x="99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5"/>
            <p:cNvSpPr/>
            <p:nvPr/>
          </p:nvSpPr>
          <p:spPr>
            <a:xfrm>
              <a:off x="6819450" y="1511150"/>
              <a:ext cx="210175" cy="419125"/>
            </a:xfrm>
            <a:custGeom>
              <a:avLst/>
              <a:gdLst/>
              <a:ahLst/>
              <a:cxnLst/>
              <a:rect l="l" t="t" r="r" b="b"/>
              <a:pathLst>
                <a:path w="8407" h="16765" extrusionOk="0">
                  <a:moveTo>
                    <a:pt x="0" y="1"/>
                  </a:moveTo>
                  <a:lnTo>
                    <a:pt x="0" y="16765"/>
                  </a:lnTo>
                  <a:lnTo>
                    <a:pt x="8406" y="16765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5"/>
            <p:cNvSpPr/>
            <p:nvPr/>
          </p:nvSpPr>
          <p:spPr>
            <a:xfrm>
              <a:off x="6781050" y="1255475"/>
              <a:ext cx="255425" cy="255700"/>
            </a:xfrm>
            <a:custGeom>
              <a:avLst/>
              <a:gdLst/>
              <a:ahLst/>
              <a:cxnLst/>
              <a:rect l="l" t="t" r="r" b="b"/>
              <a:pathLst>
                <a:path w="10217" h="10228" extrusionOk="0">
                  <a:moveTo>
                    <a:pt x="0" y="0"/>
                  </a:moveTo>
                  <a:lnTo>
                    <a:pt x="0" y="10228"/>
                  </a:lnTo>
                  <a:lnTo>
                    <a:pt x="10216" y="10228"/>
                  </a:lnTo>
                  <a:lnTo>
                    <a:pt x="102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5"/>
            <p:cNvSpPr/>
            <p:nvPr/>
          </p:nvSpPr>
          <p:spPr>
            <a:xfrm>
              <a:off x="6811400" y="1315300"/>
              <a:ext cx="169700" cy="145325"/>
            </a:xfrm>
            <a:custGeom>
              <a:avLst/>
              <a:gdLst/>
              <a:ahLst/>
              <a:cxnLst/>
              <a:rect l="l" t="t" r="r" b="b"/>
              <a:pathLst>
                <a:path w="6788" h="5813" extrusionOk="0">
                  <a:moveTo>
                    <a:pt x="3882" y="1"/>
                  </a:moveTo>
                  <a:cubicBezTo>
                    <a:pt x="1287" y="1"/>
                    <a:pt x="1" y="3132"/>
                    <a:pt x="1823" y="4954"/>
                  </a:cubicBezTo>
                  <a:cubicBezTo>
                    <a:pt x="2416" y="5547"/>
                    <a:pt x="3145" y="5812"/>
                    <a:pt x="3860" y="5812"/>
                  </a:cubicBezTo>
                  <a:cubicBezTo>
                    <a:pt x="5355" y="5812"/>
                    <a:pt x="6787" y="4653"/>
                    <a:pt x="6787" y="2906"/>
                  </a:cubicBezTo>
                  <a:cubicBezTo>
                    <a:pt x="6787" y="1298"/>
                    <a:pt x="5478" y="1"/>
                    <a:pt x="3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5"/>
            <p:cNvSpPr/>
            <p:nvPr/>
          </p:nvSpPr>
          <p:spPr>
            <a:xfrm>
              <a:off x="6801000" y="1307425"/>
              <a:ext cx="187750" cy="160600"/>
            </a:xfrm>
            <a:custGeom>
              <a:avLst/>
              <a:gdLst/>
              <a:ahLst/>
              <a:cxnLst/>
              <a:rect l="l" t="t" r="r" b="b"/>
              <a:pathLst>
                <a:path w="7510" h="6424" extrusionOk="0">
                  <a:moveTo>
                    <a:pt x="4298" y="613"/>
                  </a:moveTo>
                  <a:cubicBezTo>
                    <a:pt x="5727" y="613"/>
                    <a:pt x="6894" y="1780"/>
                    <a:pt x="6894" y="3221"/>
                  </a:cubicBezTo>
                  <a:cubicBezTo>
                    <a:pt x="6894" y="4784"/>
                    <a:pt x="5608" y="5823"/>
                    <a:pt x="4270" y="5823"/>
                  </a:cubicBezTo>
                  <a:cubicBezTo>
                    <a:pt x="3631" y="5823"/>
                    <a:pt x="2980" y="5586"/>
                    <a:pt x="2453" y="5054"/>
                  </a:cubicBezTo>
                  <a:cubicBezTo>
                    <a:pt x="822" y="3411"/>
                    <a:pt x="1977" y="613"/>
                    <a:pt x="4298" y="613"/>
                  </a:cubicBezTo>
                  <a:close/>
                  <a:moveTo>
                    <a:pt x="4270" y="1"/>
                  </a:moveTo>
                  <a:cubicBezTo>
                    <a:pt x="3482" y="1"/>
                    <a:pt x="2678" y="293"/>
                    <a:pt x="2024" y="947"/>
                  </a:cubicBezTo>
                  <a:cubicBezTo>
                    <a:pt x="0" y="2959"/>
                    <a:pt x="1429" y="6423"/>
                    <a:pt x="4298" y="6423"/>
                  </a:cubicBezTo>
                  <a:cubicBezTo>
                    <a:pt x="6060" y="6423"/>
                    <a:pt x="7501" y="4983"/>
                    <a:pt x="7501" y="3221"/>
                  </a:cubicBezTo>
                  <a:cubicBezTo>
                    <a:pt x="7509" y="1286"/>
                    <a:pt x="5923" y="1"/>
                    <a:pt x="4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5"/>
            <p:cNvSpPr/>
            <p:nvPr/>
          </p:nvSpPr>
          <p:spPr>
            <a:xfrm>
              <a:off x="6872125" y="1358875"/>
              <a:ext cx="46875" cy="36550"/>
            </a:xfrm>
            <a:custGeom>
              <a:avLst/>
              <a:gdLst/>
              <a:ahLst/>
              <a:cxnLst/>
              <a:rect l="l" t="t" r="r" b="b"/>
              <a:pathLst>
                <a:path w="1875" h="1462" extrusionOk="0">
                  <a:moveTo>
                    <a:pt x="352" y="1"/>
                  </a:moveTo>
                  <a:cubicBezTo>
                    <a:pt x="261" y="1"/>
                    <a:pt x="170" y="44"/>
                    <a:pt x="108" y="127"/>
                  </a:cubicBezTo>
                  <a:cubicBezTo>
                    <a:pt x="1" y="258"/>
                    <a:pt x="25" y="448"/>
                    <a:pt x="167" y="544"/>
                  </a:cubicBezTo>
                  <a:lnTo>
                    <a:pt x="1263" y="1401"/>
                  </a:lnTo>
                  <a:cubicBezTo>
                    <a:pt x="1310" y="1437"/>
                    <a:pt x="1382" y="1460"/>
                    <a:pt x="1453" y="1460"/>
                  </a:cubicBezTo>
                  <a:cubicBezTo>
                    <a:pt x="1462" y="1461"/>
                    <a:pt x="1471" y="1461"/>
                    <a:pt x="1479" y="1461"/>
                  </a:cubicBezTo>
                  <a:cubicBezTo>
                    <a:pt x="1758" y="1461"/>
                    <a:pt x="1875" y="1086"/>
                    <a:pt x="1632" y="913"/>
                  </a:cubicBezTo>
                  <a:lnTo>
                    <a:pt x="537" y="67"/>
                  </a:lnTo>
                  <a:cubicBezTo>
                    <a:pt x="482" y="23"/>
                    <a:pt x="417" y="1"/>
                    <a:pt x="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5"/>
            <p:cNvSpPr/>
            <p:nvPr/>
          </p:nvSpPr>
          <p:spPr>
            <a:xfrm>
              <a:off x="6899525" y="1337500"/>
              <a:ext cx="52200" cy="57900"/>
            </a:xfrm>
            <a:custGeom>
              <a:avLst/>
              <a:gdLst/>
              <a:ahLst/>
              <a:cxnLst/>
              <a:rect l="l" t="t" r="r" b="b"/>
              <a:pathLst>
                <a:path w="2088" h="2316" extrusionOk="0">
                  <a:moveTo>
                    <a:pt x="1659" y="1"/>
                  </a:moveTo>
                  <a:cubicBezTo>
                    <a:pt x="1577" y="1"/>
                    <a:pt x="1494" y="37"/>
                    <a:pt x="1429" y="125"/>
                  </a:cubicBezTo>
                  <a:lnTo>
                    <a:pt x="107" y="1827"/>
                  </a:lnTo>
                  <a:cubicBezTo>
                    <a:pt x="0" y="1958"/>
                    <a:pt x="36" y="2149"/>
                    <a:pt x="167" y="2256"/>
                  </a:cubicBezTo>
                  <a:cubicBezTo>
                    <a:pt x="214" y="2292"/>
                    <a:pt x="286" y="2315"/>
                    <a:pt x="357" y="2315"/>
                  </a:cubicBezTo>
                  <a:cubicBezTo>
                    <a:pt x="441" y="2315"/>
                    <a:pt x="536" y="2268"/>
                    <a:pt x="595" y="2196"/>
                  </a:cubicBezTo>
                  <a:lnTo>
                    <a:pt x="1905" y="494"/>
                  </a:lnTo>
                  <a:cubicBezTo>
                    <a:pt x="2087" y="260"/>
                    <a:pt x="1878" y="1"/>
                    <a:pt x="16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5"/>
            <p:cNvSpPr/>
            <p:nvPr/>
          </p:nvSpPr>
          <p:spPr>
            <a:xfrm>
              <a:off x="7053100" y="1993950"/>
              <a:ext cx="154225" cy="220000"/>
            </a:xfrm>
            <a:custGeom>
              <a:avLst/>
              <a:gdLst/>
              <a:ahLst/>
              <a:cxnLst/>
              <a:rect l="l" t="t" r="r" b="b"/>
              <a:pathLst>
                <a:path w="6169" h="8800" extrusionOk="0">
                  <a:moveTo>
                    <a:pt x="1" y="1"/>
                  </a:moveTo>
                  <a:lnTo>
                    <a:pt x="1" y="8799"/>
                  </a:lnTo>
                  <a:lnTo>
                    <a:pt x="6168" y="8799"/>
                  </a:lnTo>
                  <a:lnTo>
                    <a:pt x="6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5"/>
            <p:cNvSpPr/>
            <p:nvPr/>
          </p:nvSpPr>
          <p:spPr>
            <a:xfrm>
              <a:off x="7029600" y="1511150"/>
              <a:ext cx="141100" cy="419125"/>
            </a:xfrm>
            <a:custGeom>
              <a:avLst/>
              <a:gdLst/>
              <a:ahLst/>
              <a:cxnLst/>
              <a:rect l="l" t="t" r="r" b="b"/>
              <a:pathLst>
                <a:path w="5644" h="16765" extrusionOk="0">
                  <a:moveTo>
                    <a:pt x="0" y="1"/>
                  </a:moveTo>
                  <a:lnTo>
                    <a:pt x="0" y="16765"/>
                  </a:lnTo>
                  <a:lnTo>
                    <a:pt x="5644" y="16765"/>
                  </a:lnTo>
                  <a:lnTo>
                    <a:pt x="56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5"/>
            <p:cNvSpPr/>
            <p:nvPr/>
          </p:nvSpPr>
          <p:spPr>
            <a:xfrm>
              <a:off x="7073950" y="1087600"/>
              <a:ext cx="164925" cy="167900"/>
            </a:xfrm>
            <a:custGeom>
              <a:avLst/>
              <a:gdLst/>
              <a:ahLst/>
              <a:cxnLst/>
              <a:rect l="l" t="t" r="r" b="b"/>
              <a:pathLst>
                <a:path w="6597" h="6716" extrusionOk="0">
                  <a:moveTo>
                    <a:pt x="3298" y="0"/>
                  </a:moveTo>
                  <a:lnTo>
                    <a:pt x="0" y="6715"/>
                  </a:lnTo>
                  <a:lnTo>
                    <a:pt x="6596" y="6715"/>
                  </a:lnTo>
                  <a:lnTo>
                    <a:pt x="32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5"/>
            <p:cNvSpPr/>
            <p:nvPr/>
          </p:nvSpPr>
          <p:spPr>
            <a:xfrm>
              <a:off x="7090600" y="1315000"/>
              <a:ext cx="84575" cy="145275"/>
            </a:xfrm>
            <a:custGeom>
              <a:avLst/>
              <a:gdLst/>
              <a:ahLst/>
              <a:cxnLst/>
              <a:rect l="l" t="t" r="r" b="b"/>
              <a:pathLst>
                <a:path w="3383" h="5811" extrusionOk="0">
                  <a:moveTo>
                    <a:pt x="1692" y="1"/>
                  </a:moveTo>
                  <a:cubicBezTo>
                    <a:pt x="763" y="1"/>
                    <a:pt x="1" y="1310"/>
                    <a:pt x="1" y="2906"/>
                  </a:cubicBezTo>
                  <a:cubicBezTo>
                    <a:pt x="1" y="4513"/>
                    <a:pt x="763" y="5811"/>
                    <a:pt x="1692" y="5811"/>
                  </a:cubicBezTo>
                  <a:cubicBezTo>
                    <a:pt x="2632" y="5811"/>
                    <a:pt x="3382" y="4513"/>
                    <a:pt x="3382" y="2906"/>
                  </a:cubicBezTo>
                  <a:cubicBezTo>
                    <a:pt x="3382" y="1310"/>
                    <a:pt x="2632" y="1"/>
                    <a:pt x="16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5"/>
            <p:cNvSpPr/>
            <p:nvPr/>
          </p:nvSpPr>
          <p:spPr>
            <a:xfrm>
              <a:off x="7082575" y="1306975"/>
              <a:ext cx="100925" cy="161650"/>
            </a:xfrm>
            <a:custGeom>
              <a:avLst/>
              <a:gdLst/>
              <a:ahLst/>
              <a:cxnLst/>
              <a:rect l="l" t="t" r="r" b="b"/>
              <a:pathLst>
                <a:path w="4037" h="6466" extrusionOk="0">
                  <a:moveTo>
                    <a:pt x="2013" y="655"/>
                  </a:moveTo>
                  <a:cubicBezTo>
                    <a:pt x="2751" y="655"/>
                    <a:pt x="3382" y="1834"/>
                    <a:pt x="3382" y="3239"/>
                  </a:cubicBezTo>
                  <a:cubicBezTo>
                    <a:pt x="3382" y="4632"/>
                    <a:pt x="2751" y="5810"/>
                    <a:pt x="2013" y="5810"/>
                  </a:cubicBezTo>
                  <a:cubicBezTo>
                    <a:pt x="1274" y="5810"/>
                    <a:pt x="655" y="4632"/>
                    <a:pt x="655" y="3239"/>
                  </a:cubicBezTo>
                  <a:cubicBezTo>
                    <a:pt x="655" y="1834"/>
                    <a:pt x="1274" y="655"/>
                    <a:pt x="2013" y="655"/>
                  </a:cubicBezTo>
                  <a:close/>
                  <a:moveTo>
                    <a:pt x="2013" y="0"/>
                  </a:moveTo>
                  <a:cubicBezTo>
                    <a:pt x="893" y="0"/>
                    <a:pt x="1" y="1417"/>
                    <a:pt x="1" y="3227"/>
                  </a:cubicBezTo>
                  <a:cubicBezTo>
                    <a:pt x="1" y="5048"/>
                    <a:pt x="882" y="6465"/>
                    <a:pt x="2013" y="6465"/>
                  </a:cubicBezTo>
                  <a:cubicBezTo>
                    <a:pt x="3144" y="6465"/>
                    <a:pt x="4037" y="5048"/>
                    <a:pt x="4037" y="3227"/>
                  </a:cubicBezTo>
                  <a:cubicBezTo>
                    <a:pt x="4037" y="1417"/>
                    <a:pt x="3144" y="0"/>
                    <a:pt x="2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5"/>
            <p:cNvSpPr/>
            <p:nvPr/>
          </p:nvSpPr>
          <p:spPr>
            <a:xfrm>
              <a:off x="7105800" y="1358100"/>
              <a:ext cx="37825" cy="37900"/>
            </a:xfrm>
            <a:custGeom>
              <a:avLst/>
              <a:gdLst/>
              <a:ahLst/>
              <a:cxnLst/>
              <a:rect l="l" t="t" r="r" b="b"/>
              <a:pathLst>
                <a:path w="1513" h="1516" extrusionOk="0">
                  <a:moveTo>
                    <a:pt x="462" y="0"/>
                  </a:moveTo>
                  <a:cubicBezTo>
                    <a:pt x="225" y="0"/>
                    <a:pt x="0" y="276"/>
                    <a:pt x="191" y="527"/>
                  </a:cubicBezTo>
                  <a:lnTo>
                    <a:pt x="822" y="1384"/>
                  </a:lnTo>
                  <a:cubicBezTo>
                    <a:pt x="881" y="1468"/>
                    <a:pt x="988" y="1515"/>
                    <a:pt x="1084" y="1515"/>
                  </a:cubicBezTo>
                  <a:cubicBezTo>
                    <a:pt x="1358" y="1515"/>
                    <a:pt x="1512" y="1206"/>
                    <a:pt x="1346" y="991"/>
                  </a:cubicBezTo>
                  <a:lnTo>
                    <a:pt x="715" y="134"/>
                  </a:lnTo>
                  <a:cubicBezTo>
                    <a:pt x="643" y="40"/>
                    <a:pt x="552" y="0"/>
                    <a:pt x="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5"/>
            <p:cNvSpPr/>
            <p:nvPr/>
          </p:nvSpPr>
          <p:spPr>
            <a:xfrm>
              <a:off x="7123650" y="1337625"/>
              <a:ext cx="38100" cy="58375"/>
            </a:xfrm>
            <a:custGeom>
              <a:avLst/>
              <a:gdLst/>
              <a:ahLst/>
              <a:cxnLst/>
              <a:rect l="l" t="t" r="r" b="b"/>
              <a:pathLst>
                <a:path w="1524" h="2335" extrusionOk="0">
                  <a:moveTo>
                    <a:pt x="1116" y="0"/>
                  </a:moveTo>
                  <a:cubicBezTo>
                    <a:pt x="1010" y="0"/>
                    <a:pt x="903" y="50"/>
                    <a:pt x="834" y="167"/>
                  </a:cubicBezTo>
                  <a:lnTo>
                    <a:pt x="72" y="1870"/>
                  </a:lnTo>
                  <a:cubicBezTo>
                    <a:pt x="1" y="2037"/>
                    <a:pt x="72" y="2227"/>
                    <a:pt x="239" y="2310"/>
                  </a:cubicBezTo>
                  <a:cubicBezTo>
                    <a:pt x="286" y="2322"/>
                    <a:pt x="322" y="2334"/>
                    <a:pt x="370" y="2334"/>
                  </a:cubicBezTo>
                  <a:cubicBezTo>
                    <a:pt x="501" y="2334"/>
                    <a:pt x="620" y="2251"/>
                    <a:pt x="667" y="2144"/>
                  </a:cubicBezTo>
                  <a:lnTo>
                    <a:pt x="1429" y="441"/>
                  </a:lnTo>
                  <a:cubicBezTo>
                    <a:pt x="1524" y="189"/>
                    <a:pt x="1322" y="0"/>
                    <a:pt x="1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5"/>
            <p:cNvSpPr/>
            <p:nvPr/>
          </p:nvSpPr>
          <p:spPr>
            <a:xfrm>
              <a:off x="7091200" y="19939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1" y="2203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5"/>
            <p:cNvSpPr/>
            <p:nvPr/>
          </p:nvSpPr>
          <p:spPr>
            <a:xfrm>
              <a:off x="7130200" y="19939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0" y="2203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5"/>
            <p:cNvSpPr/>
            <p:nvPr/>
          </p:nvSpPr>
          <p:spPr>
            <a:xfrm>
              <a:off x="7091200" y="2049025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0"/>
                  </a:moveTo>
                  <a:lnTo>
                    <a:pt x="1" y="2203"/>
                  </a:lnTo>
                  <a:lnTo>
                    <a:pt x="1561" y="2203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5"/>
            <p:cNvSpPr/>
            <p:nvPr/>
          </p:nvSpPr>
          <p:spPr>
            <a:xfrm>
              <a:off x="7130200" y="2049025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0"/>
                  </a:moveTo>
                  <a:lnTo>
                    <a:pt x="1" y="2203"/>
                  </a:lnTo>
                  <a:lnTo>
                    <a:pt x="1560" y="220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5"/>
            <p:cNvSpPr/>
            <p:nvPr/>
          </p:nvSpPr>
          <p:spPr>
            <a:xfrm>
              <a:off x="7091200" y="2104100"/>
              <a:ext cx="39025" cy="54775"/>
            </a:xfrm>
            <a:custGeom>
              <a:avLst/>
              <a:gdLst/>
              <a:ahLst/>
              <a:cxnLst/>
              <a:rect l="l" t="t" r="r" b="b"/>
              <a:pathLst>
                <a:path w="1561" h="2191" extrusionOk="0">
                  <a:moveTo>
                    <a:pt x="1" y="0"/>
                  </a:moveTo>
                  <a:lnTo>
                    <a:pt x="1" y="2191"/>
                  </a:lnTo>
                  <a:lnTo>
                    <a:pt x="1561" y="2191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5"/>
            <p:cNvSpPr/>
            <p:nvPr/>
          </p:nvSpPr>
          <p:spPr>
            <a:xfrm>
              <a:off x="7130200" y="2104100"/>
              <a:ext cx="39025" cy="54775"/>
            </a:xfrm>
            <a:custGeom>
              <a:avLst/>
              <a:gdLst/>
              <a:ahLst/>
              <a:cxnLst/>
              <a:rect l="l" t="t" r="r" b="b"/>
              <a:pathLst>
                <a:path w="1561" h="2191" extrusionOk="0">
                  <a:moveTo>
                    <a:pt x="1" y="0"/>
                  </a:moveTo>
                  <a:lnTo>
                    <a:pt x="1" y="2191"/>
                  </a:lnTo>
                  <a:lnTo>
                    <a:pt x="1560" y="2191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5"/>
            <p:cNvSpPr/>
            <p:nvPr/>
          </p:nvSpPr>
          <p:spPr>
            <a:xfrm>
              <a:off x="7091200" y="21588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1" y="2203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5"/>
            <p:cNvSpPr/>
            <p:nvPr/>
          </p:nvSpPr>
          <p:spPr>
            <a:xfrm>
              <a:off x="7130200" y="21588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0" y="2203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5"/>
            <p:cNvSpPr/>
            <p:nvPr/>
          </p:nvSpPr>
          <p:spPr>
            <a:xfrm>
              <a:off x="6743250" y="1087600"/>
              <a:ext cx="331025" cy="167900"/>
            </a:xfrm>
            <a:custGeom>
              <a:avLst/>
              <a:gdLst/>
              <a:ahLst/>
              <a:cxnLst/>
              <a:rect l="l" t="t" r="r" b="b"/>
              <a:pathLst>
                <a:path w="13241" h="6716" extrusionOk="0">
                  <a:moveTo>
                    <a:pt x="6620" y="0"/>
                  </a:moveTo>
                  <a:lnTo>
                    <a:pt x="0" y="6715"/>
                  </a:lnTo>
                  <a:lnTo>
                    <a:pt x="13240" y="6715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5"/>
            <p:cNvSpPr/>
            <p:nvPr/>
          </p:nvSpPr>
          <p:spPr>
            <a:xfrm>
              <a:off x="6758725" y="1993950"/>
              <a:ext cx="300650" cy="220000"/>
            </a:xfrm>
            <a:custGeom>
              <a:avLst/>
              <a:gdLst/>
              <a:ahLst/>
              <a:cxnLst/>
              <a:rect l="l" t="t" r="r" b="b"/>
              <a:pathLst>
                <a:path w="12026" h="8800" extrusionOk="0">
                  <a:moveTo>
                    <a:pt x="1" y="1"/>
                  </a:moveTo>
                  <a:lnTo>
                    <a:pt x="1" y="8799"/>
                  </a:lnTo>
                  <a:lnTo>
                    <a:pt x="12026" y="8799"/>
                  </a:lnTo>
                  <a:lnTo>
                    <a:pt x="120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5"/>
            <p:cNvSpPr/>
            <p:nvPr/>
          </p:nvSpPr>
          <p:spPr>
            <a:xfrm>
              <a:off x="6833150" y="1993950"/>
              <a:ext cx="75925" cy="55100"/>
            </a:xfrm>
            <a:custGeom>
              <a:avLst/>
              <a:gdLst/>
              <a:ahLst/>
              <a:cxnLst/>
              <a:rect l="l" t="t" r="r" b="b"/>
              <a:pathLst>
                <a:path w="3037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36" y="22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5"/>
            <p:cNvSpPr/>
            <p:nvPr/>
          </p:nvSpPr>
          <p:spPr>
            <a:xfrm>
              <a:off x="6909050" y="1993950"/>
              <a:ext cx="76225" cy="55100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48" y="2203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5"/>
            <p:cNvSpPr/>
            <p:nvPr/>
          </p:nvSpPr>
          <p:spPr>
            <a:xfrm>
              <a:off x="6833150" y="2049025"/>
              <a:ext cx="75925" cy="55100"/>
            </a:xfrm>
            <a:custGeom>
              <a:avLst/>
              <a:gdLst/>
              <a:ahLst/>
              <a:cxnLst/>
              <a:rect l="l" t="t" r="r" b="b"/>
              <a:pathLst>
                <a:path w="3037" h="2204" extrusionOk="0">
                  <a:moveTo>
                    <a:pt x="0" y="0"/>
                  </a:moveTo>
                  <a:lnTo>
                    <a:pt x="0" y="2203"/>
                  </a:lnTo>
                  <a:lnTo>
                    <a:pt x="3036" y="2203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5"/>
            <p:cNvSpPr/>
            <p:nvPr/>
          </p:nvSpPr>
          <p:spPr>
            <a:xfrm>
              <a:off x="6909050" y="2049025"/>
              <a:ext cx="76225" cy="55100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0" y="0"/>
                  </a:moveTo>
                  <a:lnTo>
                    <a:pt x="0" y="2203"/>
                  </a:lnTo>
                  <a:lnTo>
                    <a:pt x="3048" y="2203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5"/>
            <p:cNvSpPr/>
            <p:nvPr/>
          </p:nvSpPr>
          <p:spPr>
            <a:xfrm>
              <a:off x="6833150" y="2104100"/>
              <a:ext cx="75925" cy="54775"/>
            </a:xfrm>
            <a:custGeom>
              <a:avLst/>
              <a:gdLst/>
              <a:ahLst/>
              <a:cxnLst/>
              <a:rect l="l" t="t" r="r" b="b"/>
              <a:pathLst>
                <a:path w="3037" h="2191" extrusionOk="0">
                  <a:moveTo>
                    <a:pt x="0" y="0"/>
                  </a:moveTo>
                  <a:lnTo>
                    <a:pt x="0" y="2191"/>
                  </a:lnTo>
                  <a:lnTo>
                    <a:pt x="3036" y="219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5"/>
            <p:cNvSpPr/>
            <p:nvPr/>
          </p:nvSpPr>
          <p:spPr>
            <a:xfrm>
              <a:off x="6909050" y="2104100"/>
              <a:ext cx="76225" cy="54775"/>
            </a:xfrm>
            <a:custGeom>
              <a:avLst/>
              <a:gdLst/>
              <a:ahLst/>
              <a:cxnLst/>
              <a:rect l="l" t="t" r="r" b="b"/>
              <a:pathLst>
                <a:path w="3049" h="2191" extrusionOk="0">
                  <a:moveTo>
                    <a:pt x="0" y="0"/>
                  </a:moveTo>
                  <a:lnTo>
                    <a:pt x="0" y="2191"/>
                  </a:lnTo>
                  <a:lnTo>
                    <a:pt x="3048" y="219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5"/>
            <p:cNvSpPr/>
            <p:nvPr/>
          </p:nvSpPr>
          <p:spPr>
            <a:xfrm>
              <a:off x="6833150" y="2158850"/>
              <a:ext cx="75925" cy="55100"/>
            </a:xfrm>
            <a:custGeom>
              <a:avLst/>
              <a:gdLst/>
              <a:ahLst/>
              <a:cxnLst/>
              <a:rect l="l" t="t" r="r" b="b"/>
              <a:pathLst>
                <a:path w="3037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36" y="22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5"/>
            <p:cNvSpPr/>
            <p:nvPr/>
          </p:nvSpPr>
          <p:spPr>
            <a:xfrm>
              <a:off x="6909050" y="2158850"/>
              <a:ext cx="76225" cy="55100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48" y="2203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5"/>
            <p:cNvSpPr/>
            <p:nvPr/>
          </p:nvSpPr>
          <p:spPr>
            <a:xfrm>
              <a:off x="6805750" y="128525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1" y="0"/>
                  </a:moveTo>
                  <a:lnTo>
                    <a:pt x="1" y="2405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5"/>
            <p:cNvSpPr/>
            <p:nvPr/>
          </p:nvSpPr>
          <p:spPr>
            <a:xfrm>
              <a:off x="6950425" y="143020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2405" y="0"/>
                  </a:moveTo>
                  <a:lnTo>
                    <a:pt x="0" y="2405"/>
                  </a:lnTo>
                  <a:lnTo>
                    <a:pt x="2405" y="240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5"/>
            <p:cNvSpPr/>
            <p:nvPr/>
          </p:nvSpPr>
          <p:spPr>
            <a:xfrm>
              <a:off x="6950425" y="128525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0" y="0"/>
                  </a:moveTo>
                  <a:lnTo>
                    <a:pt x="2405" y="240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5"/>
            <p:cNvSpPr/>
            <p:nvPr/>
          </p:nvSpPr>
          <p:spPr>
            <a:xfrm>
              <a:off x="6805750" y="143020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1" y="0"/>
                  </a:moveTo>
                  <a:lnTo>
                    <a:pt x="1" y="2405"/>
                  </a:lnTo>
                  <a:lnTo>
                    <a:pt x="2406" y="24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5"/>
            <p:cNvSpPr/>
            <p:nvPr/>
          </p:nvSpPr>
          <p:spPr>
            <a:xfrm>
              <a:off x="6758425" y="1511150"/>
              <a:ext cx="479850" cy="708750"/>
            </a:xfrm>
            <a:custGeom>
              <a:avLst/>
              <a:gdLst/>
              <a:ahLst/>
              <a:cxnLst/>
              <a:rect l="l" t="t" r="r" b="b"/>
              <a:pathLst>
                <a:path w="19194" h="28350" extrusionOk="0">
                  <a:moveTo>
                    <a:pt x="8275" y="4240"/>
                  </a:moveTo>
                  <a:lnTo>
                    <a:pt x="8275" y="12895"/>
                  </a:lnTo>
                  <a:lnTo>
                    <a:pt x="4954" y="12895"/>
                  </a:lnTo>
                  <a:lnTo>
                    <a:pt x="4954" y="4240"/>
                  </a:lnTo>
                  <a:close/>
                  <a:moveTo>
                    <a:pt x="12014" y="4216"/>
                  </a:moveTo>
                  <a:lnTo>
                    <a:pt x="12014" y="12931"/>
                  </a:lnTo>
                  <a:lnTo>
                    <a:pt x="10847" y="12931"/>
                  </a:lnTo>
                  <a:lnTo>
                    <a:pt x="10847" y="12907"/>
                  </a:lnTo>
                  <a:lnTo>
                    <a:pt x="8942" y="12907"/>
                  </a:lnTo>
                  <a:lnTo>
                    <a:pt x="8942" y="4240"/>
                  </a:lnTo>
                  <a:lnTo>
                    <a:pt x="10847" y="4240"/>
                  </a:lnTo>
                  <a:lnTo>
                    <a:pt x="10847" y="4216"/>
                  </a:lnTo>
                  <a:close/>
                  <a:moveTo>
                    <a:pt x="12621" y="4204"/>
                  </a:moveTo>
                  <a:lnTo>
                    <a:pt x="14693" y="4216"/>
                  </a:lnTo>
                  <a:lnTo>
                    <a:pt x="14693" y="12931"/>
                  </a:lnTo>
                  <a:lnTo>
                    <a:pt x="12621" y="12931"/>
                  </a:lnTo>
                  <a:lnTo>
                    <a:pt x="12621" y="4204"/>
                  </a:lnTo>
                  <a:close/>
                  <a:moveTo>
                    <a:pt x="12014" y="13526"/>
                  </a:moveTo>
                  <a:lnTo>
                    <a:pt x="12014" y="16753"/>
                  </a:lnTo>
                  <a:lnTo>
                    <a:pt x="8942" y="16753"/>
                  </a:lnTo>
                  <a:lnTo>
                    <a:pt x="8942" y="13562"/>
                  </a:lnTo>
                  <a:lnTo>
                    <a:pt x="10847" y="13562"/>
                  </a:lnTo>
                  <a:lnTo>
                    <a:pt x="10847" y="13526"/>
                  </a:lnTo>
                  <a:close/>
                  <a:moveTo>
                    <a:pt x="8275" y="13562"/>
                  </a:moveTo>
                  <a:lnTo>
                    <a:pt x="8275" y="16765"/>
                  </a:lnTo>
                  <a:lnTo>
                    <a:pt x="4954" y="16765"/>
                  </a:lnTo>
                  <a:lnTo>
                    <a:pt x="4954" y="13562"/>
                  </a:lnTo>
                  <a:close/>
                  <a:moveTo>
                    <a:pt x="14693" y="13526"/>
                  </a:moveTo>
                  <a:lnTo>
                    <a:pt x="14693" y="16765"/>
                  </a:lnTo>
                  <a:lnTo>
                    <a:pt x="12621" y="16765"/>
                  </a:lnTo>
                  <a:lnTo>
                    <a:pt x="12621" y="13526"/>
                  </a:lnTo>
                  <a:close/>
                  <a:moveTo>
                    <a:pt x="5799" y="19563"/>
                  </a:moveTo>
                  <a:lnTo>
                    <a:pt x="5799" y="21277"/>
                  </a:lnTo>
                  <a:lnTo>
                    <a:pt x="3239" y="21277"/>
                  </a:lnTo>
                  <a:lnTo>
                    <a:pt x="3239" y="19563"/>
                  </a:lnTo>
                  <a:close/>
                  <a:moveTo>
                    <a:pt x="8835" y="19563"/>
                  </a:moveTo>
                  <a:lnTo>
                    <a:pt x="8835" y="21277"/>
                  </a:lnTo>
                  <a:lnTo>
                    <a:pt x="6275" y="21277"/>
                  </a:lnTo>
                  <a:lnTo>
                    <a:pt x="6275" y="19563"/>
                  </a:lnTo>
                  <a:close/>
                  <a:moveTo>
                    <a:pt x="14633" y="19563"/>
                  </a:moveTo>
                  <a:lnTo>
                    <a:pt x="14633" y="21277"/>
                  </a:lnTo>
                  <a:lnTo>
                    <a:pt x="13562" y="21277"/>
                  </a:lnTo>
                  <a:lnTo>
                    <a:pt x="13562" y="19563"/>
                  </a:lnTo>
                  <a:close/>
                  <a:moveTo>
                    <a:pt x="16193" y="19563"/>
                  </a:moveTo>
                  <a:lnTo>
                    <a:pt x="16193" y="21277"/>
                  </a:lnTo>
                  <a:lnTo>
                    <a:pt x="15110" y="21277"/>
                  </a:lnTo>
                  <a:lnTo>
                    <a:pt x="15110" y="19563"/>
                  </a:lnTo>
                  <a:close/>
                  <a:moveTo>
                    <a:pt x="5799" y="21754"/>
                  </a:moveTo>
                  <a:lnTo>
                    <a:pt x="5799" y="23468"/>
                  </a:lnTo>
                  <a:lnTo>
                    <a:pt x="3239" y="23468"/>
                  </a:lnTo>
                  <a:lnTo>
                    <a:pt x="3239" y="21754"/>
                  </a:lnTo>
                  <a:close/>
                  <a:moveTo>
                    <a:pt x="8823" y="21754"/>
                  </a:moveTo>
                  <a:lnTo>
                    <a:pt x="8835" y="23468"/>
                  </a:lnTo>
                  <a:lnTo>
                    <a:pt x="6275" y="23468"/>
                  </a:lnTo>
                  <a:lnTo>
                    <a:pt x="6275" y="21754"/>
                  </a:lnTo>
                  <a:close/>
                  <a:moveTo>
                    <a:pt x="14633" y="21754"/>
                  </a:moveTo>
                  <a:lnTo>
                    <a:pt x="14633" y="23468"/>
                  </a:lnTo>
                  <a:lnTo>
                    <a:pt x="13562" y="23468"/>
                  </a:lnTo>
                  <a:lnTo>
                    <a:pt x="13562" y="21754"/>
                  </a:lnTo>
                  <a:close/>
                  <a:moveTo>
                    <a:pt x="16193" y="21754"/>
                  </a:moveTo>
                  <a:lnTo>
                    <a:pt x="16193" y="23468"/>
                  </a:lnTo>
                  <a:lnTo>
                    <a:pt x="15110" y="23468"/>
                  </a:lnTo>
                  <a:lnTo>
                    <a:pt x="15110" y="21754"/>
                  </a:lnTo>
                  <a:close/>
                  <a:moveTo>
                    <a:pt x="5799" y="23956"/>
                  </a:moveTo>
                  <a:lnTo>
                    <a:pt x="5799" y="25671"/>
                  </a:lnTo>
                  <a:lnTo>
                    <a:pt x="3239" y="25671"/>
                  </a:lnTo>
                  <a:lnTo>
                    <a:pt x="3239" y="23956"/>
                  </a:lnTo>
                  <a:close/>
                  <a:moveTo>
                    <a:pt x="8835" y="23956"/>
                  </a:moveTo>
                  <a:lnTo>
                    <a:pt x="8835" y="25671"/>
                  </a:lnTo>
                  <a:lnTo>
                    <a:pt x="6275" y="25671"/>
                  </a:lnTo>
                  <a:lnTo>
                    <a:pt x="6275" y="23956"/>
                  </a:lnTo>
                  <a:close/>
                  <a:moveTo>
                    <a:pt x="14633" y="23956"/>
                  </a:moveTo>
                  <a:lnTo>
                    <a:pt x="14633" y="25671"/>
                  </a:lnTo>
                  <a:lnTo>
                    <a:pt x="13562" y="25671"/>
                  </a:lnTo>
                  <a:lnTo>
                    <a:pt x="13562" y="23956"/>
                  </a:lnTo>
                  <a:close/>
                  <a:moveTo>
                    <a:pt x="16193" y="23956"/>
                  </a:moveTo>
                  <a:lnTo>
                    <a:pt x="16193" y="25671"/>
                  </a:lnTo>
                  <a:lnTo>
                    <a:pt x="15122" y="25671"/>
                  </a:lnTo>
                  <a:lnTo>
                    <a:pt x="15122" y="23956"/>
                  </a:lnTo>
                  <a:close/>
                  <a:moveTo>
                    <a:pt x="5799" y="26147"/>
                  </a:moveTo>
                  <a:lnTo>
                    <a:pt x="5799" y="27861"/>
                  </a:lnTo>
                  <a:lnTo>
                    <a:pt x="3239" y="27861"/>
                  </a:lnTo>
                  <a:lnTo>
                    <a:pt x="3239" y="26147"/>
                  </a:lnTo>
                  <a:close/>
                  <a:moveTo>
                    <a:pt x="8823" y="26159"/>
                  </a:moveTo>
                  <a:lnTo>
                    <a:pt x="8835" y="27861"/>
                  </a:lnTo>
                  <a:lnTo>
                    <a:pt x="6275" y="27861"/>
                  </a:lnTo>
                  <a:lnTo>
                    <a:pt x="6275" y="26159"/>
                  </a:lnTo>
                  <a:close/>
                  <a:moveTo>
                    <a:pt x="14633" y="26159"/>
                  </a:moveTo>
                  <a:lnTo>
                    <a:pt x="14633" y="27873"/>
                  </a:lnTo>
                  <a:lnTo>
                    <a:pt x="13562" y="27873"/>
                  </a:lnTo>
                  <a:lnTo>
                    <a:pt x="13562" y="26159"/>
                  </a:lnTo>
                  <a:close/>
                  <a:moveTo>
                    <a:pt x="16193" y="26159"/>
                  </a:moveTo>
                  <a:lnTo>
                    <a:pt x="16193" y="27873"/>
                  </a:lnTo>
                  <a:lnTo>
                    <a:pt x="15122" y="27873"/>
                  </a:lnTo>
                  <a:lnTo>
                    <a:pt x="15122" y="26159"/>
                  </a:lnTo>
                  <a:close/>
                  <a:moveTo>
                    <a:pt x="4299" y="1"/>
                  </a:moveTo>
                  <a:lnTo>
                    <a:pt x="4299" y="3573"/>
                  </a:lnTo>
                  <a:lnTo>
                    <a:pt x="2441" y="3573"/>
                  </a:lnTo>
                  <a:lnTo>
                    <a:pt x="2441" y="4240"/>
                  </a:lnTo>
                  <a:lnTo>
                    <a:pt x="4299" y="4240"/>
                  </a:lnTo>
                  <a:lnTo>
                    <a:pt x="4299" y="12895"/>
                  </a:lnTo>
                  <a:lnTo>
                    <a:pt x="2441" y="12895"/>
                  </a:lnTo>
                  <a:lnTo>
                    <a:pt x="2441" y="13562"/>
                  </a:lnTo>
                  <a:lnTo>
                    <a:pt x="4299" y="13562"/>
                  </a:lnTo>
                  <a:lnTo>
                    <a:pt x="4299" y="16765"/>
                  </a:lnTo>
                  <a:lnTo>
                    <a:pt x="2668" y="16765"/>
                  </a:lnTo>
                  <a:lnTo>
                    <a:pt x="1" y="19313"/>
                  </a:lnTo>
                  <a:lnTo>
                    <a:pt x="2751" y="19313"/>
                  </a:lnTo>
                  <a:lnTo>
                    <a:pt x="2751" y="28111"/>
                  </a:lnTo>
                  <a:cubicBezTo>
                    <a:pt x="2751" y="28242"/>
                    <a:pt x="2858" y="28350"/>
                    <a:pt x="2989" y="28350"/>
                  </a:cubicBezTo>
                  <a:lnTo>
                    <a:pt x="9073" y="28350"/>
                  </a:lnTo>
                  <a:cubicBezTo>
                    <a:pt x="9204" y="28350"/>
                    <a:pt x="9311" y="28242"/>
                    <a:pt x="9311" y="28111"/>
                  </a:cubicBezTo>
                  <a:lnTo>
                    <a:pt x="9311" y="19313"/>
                  </a:lnTo>
                  <a:lnTo>
                    <a:pt x="13074" y="19313"/>
                  </a:lnTo>
                  <a:lnTo>
                    <a:pt x="13074" y="28111"/>
                  </a:lnTo>
                  <a:cubicBezTo>
                    <a:pt x="13074" y="28242"/>
                    <a:pt x="13181" y="28350"/>
                    <a:pt x="13312" y="28350"/>
                  </a:cubicBezTo>
                  <a:lnTo>
                    <a:pt x="16443" y="28350"/>
                  </a:lnTo>
                  <a:cubicBezTo>
                    <a:pt x="16574" y="28350"/>
                    <a:pt x="16681" y="28242"/>
                    <a:pt x="16681" y="28111"/>
                  </a:cubicBezTo>
                  <a:lnTo>
                    <a:pt x="16681" y="19313"/>
                  </a:lnTo>
                  <a:lnTo>
                    <a:pt x="19193" y="19313"/>
                  </a:lnTo>
                  <a:lnTo>
                    <a:pt x="16717" y="16765"/>
                  </a:lnTo>
                  <a:lnTo>
                    <a:pt x="15288" y="16765"/>
                  </a:lnTo>
                  <a:lnTo>
                    <a:pt x="15288" y="13526"/>
                  </a:lnTo>
                  <a:lnTo>
                    <a:pt x="16491" y="13526"/>
                  </a:lnTo>
                  <a:lnTo>
                    <a:pt x="16491" y="12931"/>
                  </a:lnTo>
                  <a:lnTo>
                    <a:pt x="15288" y="12931"/>
                  </a:lnTo>
                  <a:lnTo>
                    <a:pt x="15288" y="4204"/>
                  </a:lnTo>
                  <a:lnTo>
                    <a:pt x="16491" y="4204"/>
                  </a:lnTo>
                  <a:lnTo>
                    <a:pt x="16491" y="3608"/>
                  </a:lnTo>
                  <a:lnTo>
                    <a:pt x="15288" y="3608"/>
                  </a:lnTo>
                  <a:lnTo>
                    <a:pt x="15288" y="1"/>
                  </a:lnTo>
                  <a:lnTo>
                    <a:pt x="14681" y="1"/>
                  </a:lnTo>
                  <a:lnTo>
                    <a:pt x="14681" y="3608"/>
                  </a:lnTo>
                  <a:lnTo>
                    <a:pt x="12609" y="3608"/>
                  </a:lnTo>
                  <a:lnTo>
                    <a:pt x="12609" y="1"/>
                  </a:lnTo>
                  <a:lnTo>
                    <a:pt x="12002" y="1"/>
                  </a:lnTo>
                  <a:lnTo>
                    <a:pt x="12002" y="3608"/>
                  </a:lnTo>
                  <a:lnTo>
                    <a:pt x="10847" y="3608"/>
                  </a:lnTo>
                  <a:lnTo>
                    <a:pt x="10847" y="3573"/>
                  </a:lnTo>
                  <a:lnTo>
                    <a:pt x="8930" y="3573"/>
                  </a:lnTo>
                  <a:lnTo>
                    <a:pt x="8930" y="1"/>
                  </a:lnTo>
                  <a:lnTo>
                    <a:pt x="8275" y="1"/>
                  </a:lnTo>
                  <a:lnTo>
                    <a:pt x="8275" y="3573"/>
                  </a:lnTo>
                  <a:lnTo>
                    <a:pt x="4954" y="3573"/>
                  </a:lnTo>
                  <a:lnTo>
                    <a:pt x="49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5"/>
            <p:cNvSpPr/>
            <p:nvPr/>
          </p:nvSpPr>
          <p:spPr>
            <a:xfrm>
              <a:off x="7073350" y="1285250"/>
              <a:ext cx="34850" cy="60150"/>
            </a:xfrm>
            <a:custGeom>
              <a:avLst/>
              <a:gdLst/>
              <a:ahLst/>
              <a:cxnLst/>
              <a:rect l="l" t="t" r="r" b="b"/>
              <a:pathLst>
                <a:path w="1394" h="2406" extrusionOk="0">
                  <a:moveTo>
                    <a:pt x="0" y="0"/>
                  </a:moveTo>
                  <a:lnTo>
                    <a:pt x="0" y="2405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5"/>
            <p:cNvSpPr/>
            <p:nvPr/>
          </p:nvSpPr>
          <p:spPr>
            <a:xfrm>
              <a:off x="7157275" y="1430200"/>
              <a:ext cx="35150" cy="60150"/>
            </a:xfrm>
            <a:custGeom>
              <a:avLst/>
              <a:gdLst/>
              <a:ahLst/>
              <a:cxnLst/>
              <a:rect l="l" t="t" r="r" b="b"/>
              <a:pathLst>
                <a:path w="1406" h="2406" extrusionOk="0">
                  <a:moveTo>
                    <a:pt x="1406" y="0"/>
                  </a:moveTo>
                  <a:lnTo>
                    <a:pt x="1" y="2405"/>
                  </a:lnTo>
                  <a:lnTo>
                    <a:pt x="1406" y="2405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5"/>
            <p:cNvSpPr/>
            <p:nvPr/>
          </p:nvSpPr>
          <p:spPr>
            <a:xfrm>
              <a:off x="7157275" y="1285250"/>
              <a:ext cx="35150" cy="60150"/>
            </a:xfrm>
            <a:custGeom>
              <a:avLst/>
              <a:gdLst/>
              <a:ahLst/>
              <a:cxnLst/>
              <a:rect l="l" t="t" r="r" b="b"/>
              <a:pathLst>
                <a:path w="1406" h="2406" extrusionOk="0">
                  <a:moveTo>
                    <a:pt x="1" y="0"/>
                  </a:moveTo>
                  <a:lnTo>
                    <a:pt x="1406" y="2405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5"/>
            <p:cNvSpPr/>
            <p:nvPr/>
          </p:nvSpPr>
          <p:spPr>
            <a:xfrm>
              <a:off x="7073350" y="1430200"/>
              <a:ext cx="34850" cy="60150"/>
            </a:xfrm>
            <a:custGeom>
              <a:avLst/>
              <a:gdLst/>
              <a:ahLst/>
              <a:cxnLst/>
              <a:rect l="l" t="t" r="r" b="b"/>
              <a:pathLst>
                <a:path w="1394" h="2406" extrusionOk="0">
                  <a:moveTo>
                    <a:pt x="0" y="0"/>
                  </a:moveTo>
                  <a:lnTo>
                    <a:pt x="0" y="2405"/>
                  </a:lnTo>
                  <a:lnTo>
                    <a:pt x="1393" y="24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5"/>
            <p:cNvSpPr/>
            <p:nvPr/>
          </p:nvSpPr>
          <p:spPr>
            <a:xfrm>
              <a:off x="7110850" y="1087600"/>
              <a:ext cx="53300" cy="167900"/>
            </a:xfrm>
            <a:custGeom>
              <a:avLst/>
              <a:gdLst/>
              <a:ahLst/>
              <a:cxnLst/>
              <a:rect l="l" t="t" r="r" b="b"/>
              <a:pathLst>
                <a:path w="2132" h="6716" extrusionOk="0">
                  <a:moveTo>
                    <a:pt x="1525" y="0"/>
                  </a:moveTo>
                  <a:lnTo>
                    <a:pt x="1525" y="5227"/>
                  </a:lnTo>
                  <a:cubicBezTo>
                    <a:pt x="1394" y="3548"/>
                    <a:pt x="1048" y="3144"/>
                    <a:pt x="763" y="3013"/>
                  </a:cubicBezTo>
                  <a:cubicBezTo>
                    <a:pt x="692" y="2969"/>
                    <a:pt x="597" y="2936"/>
                    <a:pt x="483" y="2936"/>
                  </a:cubicBezTo>
                  <a:cubicBezTo>
                    <a:pt x="346" y="2936"/>
                    <a:pt x="182" y="2984"/>
                    <a:pt x="1" y="3120"/>
                  </a:cubicBezTo>
                  <a:lnTo>
                    <a:pt x="358" y="3608"/>
                  </a:lnTo>
                  <a:cubicBezTo>
                    <a:pt x="417" y="3568"/>
                    <a:pt x="460" y="3545"/>
                    <a:pt x="480" y="3545"/>
                  </a:cubicBezTo>
                  <a:cubicBezTo>
                    <a:pt x="484" y="3545"/>
                    <a:pt x="487" y="3546"/>
                    <a:pt x="489" y="3548"/>
                  </a:cubicBezTo>
                  <a:cubicBezTo>
                    <a:pt x="513" y="3560"/>
                    <a:pt x="965" y="3822"/>
                    <a:pt x="965" y="6715"/>
                  </a:cubicBezTo>
                  <a:lnTo>
                    <a:pt x="2132" y="6715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5"/>
            <p:cNvSpPr/>
            <p:nvPr/>
          </p:nvSpPr>
          <p:spPr>
            <a:xfrm>
              <a:off x="7165025" y="1161100"/>
              <a:ext cx="39325" cy="94400"/>
            </a:xfrm>
            <a:custGeom>
              <a:avLst/>
              <a:gdLst/>
              <a:ahLst/>
              <a:cxnLst/>
              <a:rect l="l" t="t" r="r" b="b"/>
              <a:pathLst>
                <a:path w="1573" h="3776" extrusionOk="0">
                  <a:moveTo>
                    <a:pt x="1101" y="1"/>
                  </a:moveTo>
                  <a:cubicBezTo>
                    <a:pt x="985" y="1"/>
                    <a:pt x="887" y="34"/>
                    <a:pt x="810" y="73"/>
                  </a:cubicBezTo>
                  <a:cubicBezTo>
                    <a:pt x="465" y="239"/>
                    <a:pt x="1" y="823"/>
                    <a:pt x="1" y="3775"/>
                  </a:cubicBezTo>
                  <a:lnTo>
                    <a:pt x="608" y="3775"/>
                  </a:lnTo>
                  <a:cubicBezTo>
                    <a:pt x="608" y="894"/>
                    <a:pt x="1060" y="620"/>
                    <a:pt x="1084" y="608"/>
                  </a:cubicBezTo>
                  <a:cubicBezTo>
                    <a:pt x="1086" y="606"/>
                    <a:pt x="1089" y="605"/>
                    <a:pt x="1094" y="605"/>
                  </a:cubicBezTo>
                  <a:cubicBezTo>
                    <a:pt x="1116" y="605"/>
                    <a:pt x="1166" y="628"/>
                    <a:pt x="1215" y="668"/>
                  </a:cubicBezTo>
                  <a:lnTo>
                    <a:pt x="1572" y="180"/>
                  </a:lnTo>
                  <a:cubicBezTo>
                    <a:pt x="1393" y="46"/>
                    <a:pt x="1235" y="1"/>
                    <a:pt x="1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5"/>
            <p:cNvSpPr/>
            <p:nvPr/>
          </p:nvSpPr>
          <p:spPr>
            <a:xfrm>
              <a:off x="6901300" y="1087600"/>
              <a:ext cx="15200" cy="167900"/>
            </a:xfrm>
            <a:custGeom>
              <a:avLst/>
              <a:gdLst/>
              <a:ahLst/>
              <a:cxnLst/>
              <a:rect l="l" t="t" r="r" b="b"/>
              <a:pathLst>
                <a:path w="608" h="6716" extrusionOk="0">
                  <a:moveTo>
                    <a:pt x="1" y="0"/>
                  </a:moveTo>
                  <a:lnTo>
                    <a:pt x="1" y="6715"/>
                  </a:lnTo>
                  <a:lnTo>
                    <a:pt x="608" y="671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5"/>
            <p:cNvSpPr/>
            <p:nvPr/>
          </p:nvSpPr>
          <p:spPr>
            <a:xfrm>
              <a:off x="6823625" y="1160975"/>
              <a:ext cx="64900" cy="94525"/>
            </a:xfrm>
            <a:custGeom>
              <a:avLst/>
              <a:gdLst/>
              <a:ahLst/>
              <a:cxnLst/>
              <a:rect l="l" t="t" r="r" b="b"/>
              <a:pathLst>
                <a:path w="2596" h="3781" extrusionOk="0">
                  <a:moveTo>
                    <a:pt x="717" y="0"/>
                  </a:moveTo>
                  <a:cubicBezTo>
                    <a:pt x="492" y="0"/>
                    <a:pt x="253" y="46"/>
                    <a:pt x="0" y="137"/>
                  </a:cubicBezTo>
                  <a:lnTo>
                    <a:pt x="202" y="709"/>
                  </a:lnTo>
                  <a:cubicBezTo>
                    <a:pt x="386" y="644"/>
                    <a:pt x="555" y="611"/>
                    <a:pt x="708" y="611"/>
                  </a:cubicBezTo>
                  <a:cubicBezTo>
                    <a:pt x="893" y="611"/>
                    <a:pt x="1054" y="659"/>
                    <a:pt x="1191" y="756"/>
                  </a:cubicBezTo>
                  <a:cubicBezTo>
                    <a:pt x="1703" y="1113"/>
                    <a:pt x="1988" y="2197"/>
                    <a:pt x="1988" y="3780"/>
                  </a:cubicBezTo>
                  <a:lnTo>
                    <a:pt x="2596" y="3780"/>
                  </a:lnTo>
                  <a:cubicBezTo>
                    <a:pt x="2596" y="1935"/>
                    <a:pt x="2238" y="756"/>
                    <a:pt x="1536" y="256"/>
                  </a:cubicBezTo>
                  <a:cubicBezTo>
                    <a:pt x="1296" y="85"/>
                    <a:pt x="1021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5"/>
            <p:cNvSpPr/>
            <p:nvPr/>
          </p:nvSpPr>
          <p:spPr>
            <a:xfrm>
              <a:off x="6933750" y="1160975"/>
              <a:ext cx="64900" cy="94525"/>
            </a:xfrm>
            <a:custGeom>
              <a:avLst/>
              <a:gdLst/>
              <a:ahLst/>
              <a:cxnLst/>
              <a:rect l="l" t="t" r="r" b="b"/>
              <a:pathLst>
                <a:path w="2596" h="3781" extrusionOk="0">
                  <a:moveTo>
                    <a:pt x="1874" y="0"/>
                  </a:moveTo>
                  <a:cubicBezTo>
                    <a:pt x="1569" y="0"/>
                    <a:pt x="1295" y="85"/>
                    <a:pt x="1048" y="256"/>
                  </a:cubicBezTo>
                  <a:cubicBezTo>
                    <a:pt x="346" y="744"/>
                    <a:pt x="0" y="1935"/>
                    <a:pt x="0" y="3780"/>
                  </a:cubicBezTo>
                  <a:lnTo>
                    <a:pt x="596" y="3780"/>
                  </a:lnTo>
                  <a:cubicBezTo>
                    <a:pt x="596" y="2197"/>
                    <a:pt x="881" y="1113"/>
                    <a:pt x="1405" y="756"/>
                  </a:cubicBezTo>
                  <a:cubicBezTo>
                    <a:pt x="1542" y="659"/>
                    <a:pt x="1700" y="611"/>
                    <a:pt x="1881" y="611"/>
                  </a:cubicBezTo>
                  <a:cubicBezTo>
                    <a:pt x="2032" y="611"/>
                    <a:pt x="2198" y="644"/>
                    <a:pt x="2382" y="709"/>
                  </a:cubicBezTo>
                  <a:lnTo>
                    <a:pt x="2596" y="137"/>
                  </a:lnTo>
                  <a:cubicBezTo>
                    <a:pt x="2338" y="46"/>
                    <a:pt x="2098" y="0"/>
                    <a:pt x="1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5"/>
            <p:cNvSpPr/>
            <p:nvPr/>
          </p:nvSpPr>
          <p:spPr>
            <a:xfrm>
              <a:off x="6743250" y="2212551"/>
              <a:ext cx="486900" cy="2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5"/>
            <p:cNvSpPr/>
            <p:nvPr/>
          </p:nvSpPr>
          <p:spPr>
            <a:xfrm rot="2700000">
              <a:off x="6817890" y="1047599"/>
              <a:ext cx="10182" cy="24310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5"/>
            <p:cNvSpPr/>
            <p:nvPr/>
          </p:nvSpPr>
          <p:spPr>
            <a:xfrm rot="5400000">
              <a:off x="7027049" y="957351"/>
              <a:ext cx="9900" cy="260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5"/>
            <p:cNvSpPr/>
            <p:nvPr/>
          </p:nvSpPr>
          <p:spPr>
            <a:xfrm rot="9121232">
              <a:off x="7194791" y="1072896"/>
              <a:ext cx="10871" cy="19387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0" name="Google Shape;1770;p45"/>
          <p:cNvSpPr txBox="1">
            <a:spLocks noGrp="1"/>
          </p:cNvSpPr>
          <p:nvPr>
            <p:ph type="title"/>
          </p:nvPr>
        </p:nvSpPr>
        <p:spPr>
          <a:xfrm>
            <a:off x="805375" y="1750550"/>
            <a:ext cx="4553700" cy="13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771" name="Google Shape;1771;p45"/>
          <p:cNvSpPr txBox="1">
            <a:spLocks noGrp="1"/>
          </p:cNvSpPr>
          <p:nvPr>
            <p:ph type="title" idx="2"/>
          </p:nvPr>
        </p:nvSpPr>
        <p:spPr>
          <a:xfrm>
            <a:off x="779975" y="694800"/>
            <a:ext cx="1979400" cy="11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 Medium"/>
                <a:ea typeface="Bitter Medium"/>
                <a:cs typeface="Bitter Medium"/>
                <a:sym typeface="Bitter Medium"/>
              </a:rPr>
              <a:t>03</a:t>
            </a:r>
            <a:endParaRPr>
              <a:latin typeface="Bitter Medium"/>
              <a:ea typeface="Bitter Medium"/>
              <a:cs typeface="Bitter Medium"/>
              <a:sym typeface="Bitter Medium"/>
            </a:endParaRPr>
          </a:p>
        </p:txBody>
      </p:sp>
      <p:grpSp>
        <p:nvGrpSpPr>
          <p:cNvPr id="1772" name="Google Shape;1772;p45"/>
          <p:cNvGrpSpPr/>
          <p:nvPr/>
        </p:nvGrpSpPr>
        <p:grpSpPr>
          <a:xfrm>
            <a:off x="7516712" y="3362943"/>
            <a:ext cx="1627370" cy="1233430"/>
            <a:chOff x="7032675" y="3217855"/>
            <a:chExt cx="1637852" cy="1241375"/>
          </a:xfrm>
        </p:grpSpPr>
        <p:sp>
          <p:nvSpPr>
            <p:cNvPr id="1773" name="Google Shape;1773;p45"/>
            <p:cNvSpPr/>
            <p:nvPr/>
          </p:nvSpPr>
          <p:spPr>
            <a:xfrm>
              <a:off x="7111327" y="3419586"/>
              <a:ext cx="1559200" cy="1039626"/>
            </a:xfrm>
            <a:custGeom>
              <a:avLst/>
              <a:gdLst/>
              <a:ahLst/>
              <a:cxnLst/>
              <a:rect l="l" t="t" r="r" b="b"/>
              <a:pathLst>
                <a:path w="45554" h="30374" extrusionOk="0">
                  <a:moveTo>
                    <a:pt x="10764" y="0"/>
                  </a:moveTo>
                  <a:lnTo>
                    <a:pt x="1" y="15740"/>
                  </a:lnTo>
                  <a:lnTo>
                    <a:pt x="1" y="30373"/>
                  </a:lnTo>
                  <a:lnTo>
                    <a:pt x="45554" y="30373"/>
                  </a:lnTo>
                  <a:lnTo>
                    <a:pt x="45554" y="10121"/>
                  </a:lnTo>
                  <a:lnTo>
                    <a:pt x="107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5"/>
            <p:cNvSpPr/>
            <p:nvPr/>
          </p:nvSpPr>
          <p:spPr>
            <a:xfrm>
              <a:off x="8253075" y="4273151"/>
              <a:ext cx="415849" cy="26900"/>
            </a:xfrm>
            <a:custGeom>
              <a:avLst/>
              <a:gdLst/>
              <a:ahLst/>
              <a:cxnLst/>
              <a:rect l="l" t="t" r="r" b="b"/>
              <a:pathLst>
                <a:path w="9942" h="632" extrusionOk="0">
                  <a:moveTo>
                    <a:pt x="0" y="1"/>
                  </a:moveTo>
                  <a:lnTo>
                    <a:pt x="0" y="632"/>
                  </a:lnTo>
                  <a:lnTo>
                    <a:pt x="9942" y="632"/>
                  </a:lnTo>
                  <a:lnTo>
                    <a:pt x="99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5"/>
            <p:cNvSpPr/>
            <p:nvPr/>
          </p:nvSpPr>
          <p:spPr>
            <a:xfrm>
              <a:off x="8253075" y="4065475"/>
              <a:ext cx="415849" cy="21625"/>
            </a:xfrm>
            <a:custGeom>
              <a:avLst/>
              <a:gdLst/>
              <a:ahLst/>
              <a:cxnLst/>
              <a:rect l="l" t="t" r="r" b="b"/>
              <a:pathLst>
                <a:path w="9942" h="632" extrusionOk="0">
                  <a:moveTo>
                    <a:pt x="0" y="1"/>
                  </a:moveTo>
                  <a:lnTo>
                    <a:pt x="0" y="632"/>
                  </a:lnTo>
                  <a:lnTo>
                    <a:pt x="9942" y="632"/>
                  </a:lnTo>
                  <a:lnTo>
                    <a:pt x="99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5"/>
            <p:cNvSpPr/>
            <p:nvPr/>
          </p:nvSpPr>
          <p:spPr>
            <a:xfrm>
              <a:off x="7095251" y="3511550"/>
              <a:ext cx="1493285" cy="947680"/>
            </a:xfrm>
            <a:custGeom>
              <a:avLst/>
              <a:gdLst/>
              <a:ahLst/>
              <a:cxnLst/>
              <a:rect l="l" t="t" r="r" b="b"/>
              <a:pathLst>
                <a:path w="45852" h="27291" extrusionOk="0">
                  <a:moveTo>
                    <a:pt x="9288" y="10824"/>
                  </a:moveTo>
                  <a:lnTo>
                    <a:pt x="9288" y="13598"/>
                  </a:lnTo>
                  <a:lnTo>
                    <a:pt x="5144" y="10824"/>
                  </a:lnTo>
                  <a:close/>
                  <a:moveTo>
                    <a:pt x="20980" y="10824"/>
                  </a:moveTo>
                  <a:lnTo>
                    <a:pt x="15360" y="13681"/>
                  </a:lnTo>
                  <a:lnTo>
                    <a:pt x="15360" y="10824"/>
                  </a:lnTo>
                  <a:close/>
                  <a:moveTo>
                    <a:pt x="4287" y="11086"/>
                  </a:moveTo>
                  <a:lnTo>
                    <a:pt x="8514" y="13907"/>
                  </a:lnTo>
                  <a:lnTo>
                    <a:pt x="4287" y="13907"/>
                  </a:lnTo>
                  <a:lnTo>
                    <a:pt x="4287" y="11086"/>
                  </a:lnTo>
                  <a:close/>
                  <a:moveTo>
                    <a:pt x="14729" y="10824"/>
                  </a:moveTo>
                  <a:lnTo>
                    <a:pt x="14729" y="13907"/>
                  </a:lnTo>
                  <a:lnTo>
                    <a:pt x="9931" y="13907"/>
                  </a:lnTo>
                  <a:lnTo>
                    <a:pt x="9931" y="10824"/>
                  </a:lnTo>
                  <a:close/>
                  <a:moveTo>
                    <a:pt x="3656" y="14550"/>
                  </a:moveTo>
                  <a:lnTo>
                    <a:pt x="3656" y="20825"/>
                  </a:lnTo>
                  <a:lnTo>
                    <a:pt x="834" y="14550"/>
                  </a:lnTo>
                  <a:close/>
                  <a:moveTo>
                    <a:pt x="9288" y="14550"/>
                  </a:moveTo>
                  <a:lnTo>
                    <a:pt x="9288" y="22063"/>
                  </a:lnTo>
                  <a:lnTo>
                    <a:pt x="4287" y="22063"/>
                  </a:lnTo>
                  <a:lnTo>
                    <a:pt x="4287" y="14550"/>
                  </a:lnTo>
                  <a:close/>
                  <a:moveTo>
                    <a:pt x="14729" y="14550"/>
                  </a:moveTo>
                  <a:lnTo>
                    <a:pt x="14729" y="22063"/>
                  </a:lnTo>
                  <a:lnTo>
                    <a:pt x="9931" y="22063"/>
                  </a:lnTo>
                  <a:lnTo>
                    <a:pt x="9931" y="14550"/>
                  </a:lnTo>
                  <a:close/>
                  <a:moveTo>
                    <a:pt x="25599" y="14550"/>
                  </a:moveTo>
                  <a:lnTo>
                    <a:pt x="20480" y="22063"/>
                  </a:lnTo>
                  <a:lnTo>
                    <a:pt x="15360" y="22063"/>
                  </a:lnTo>
                  <a:lnTo>
                    <a:pt x="15360" y="14550"/>
                  </a:lnTo>
                  <a:close/>
                  <a:moveTo>
                    <a:pt x="26266" y="14777"/>
                  </a:moveTo>
                  <a:lnTo>
                    <a:pt x="26266" y="22063"/>
                  </a:lnTo>
                  <a:lnTo>
                    <a:pt x="21313" y="22063"/>
                  </a:lnTo>
                  <a:lnTo>
                    <a:pt x="26266" y="14777"/>
                  </a:lnTo>
                  <a:close/>
                  <a:moveTo>
                    <a:pt x="9288" y="1"/>
                  </a:moveTo>
                  <a:lnTo>
                    <a:pt x="9288" y="9478"/>
                  </a:lnTo>
                  <a:lnTo>
                    <a:pt x="6168" y="5454"/>
                  </a:lnTo>
                  <a:lnTo>
                    <a:pt x="5621" y="5871"/>
                  </a:lnTo>
                  <a:lnTo>
                    <a:pt x="8966" y="10181"/>
                  </a:lnTo>
                  <a:lnTo>
                    <a:pt x="4287" y="10181"/>
                  </a:lnTo>
                  <a:lnTo>
                    <a:pt x="4287" y="8895"/>
                  </a:lnTo>
                  <a:lnTo>
                    <a:pt x="3656" y="8895"/>
                  </a:lnTo>
                  <a:lnTo>
                    <a:pt x="3656" y="10181"/>
                  </a:lnTo>
                  <a:lnTo>
                    <a:pt x="2704" y="10181"/>
                  </a:lnTo>
                  <a:lnTo>
                    <a:pt x="2704" y="10812"/>
                  </a:lnTo>
                  <a:lnTo>
                    <a:pt x="3656" y="10812"/>
                  </a:lnTo>
                  <a:lnTo>
                    <a:pt x="3656" y="13907"/>
                  </a:lnTo>
                  <a:lnTo>
                    <a:pt x="311" y="13907"/>
                  </a:lnTo>
                  <a:lnTo>
                    <a:pt x="311" y="14229"/>
                  </a:lnTo>
                  <a:lnTo>
                    <a:pt x="1" y="14372"/>
                  </a:lnTo>
                  <a:lnTo>
                    <a:pt x="3454" y="22063"/>
                  </a:lnTo>
                  <a:lnTo>
                    <a:pt x="311" y="22063"/>
                  </a:lnTo>
                  <a:lnTo>
                    <a:pt x="311" y="22694"/>
                  </a:lnTo>
                  <a:lnTo>
                    <a:pt x="3656" y="22694"/>
                  </a:lnTo>
                  <a:lnTo>
                    <a:pt x="3656" y="27290"/>
                  </a:lnTo>
                  <a:lnTo>
                    <a:pt x="4287" y="27290"/>
                  </a:lnTo>
                  <a:lnTo>
                    <a:pt x="4287" y="22694"/>
                  </a:lnTo>
                  <a:lnTo>
                    <a:pt x="9288" y="22694"/>
                  </a:lnTo>
                  <a:lnTo>
                    <a:pt x="9288" y="27290"/>
                  </a:lnTo>
                  <a:lnTo>
                    <a:pt x="9931" y="27290"/>
                  </a:lnTo>
                  <a:lnTo>
                    <a:pt x="9931" y="22694"/>
                  </a:lnTo>
                  <a:lnTo>
                    <a:pt x="14729" y="22694"/>
                  </a:lnTo>
                  <a:lnTo>
                    <a:pt x="14729" y="27290"/>
                  </a:lnTo>
                  <a:lnTo>
                    <a:pt x="15360" y="27290"/>
                  </a:lnTo>
                  <a:lnTo>
                    <a:pt x="15360" y="22694"/>
                  </a:lnTo>
                  <a:lnTo>
                    <a:pt x="26266" y="22694"/>
                  </a:lnTo>
                  <a:lnTo>
                    <a:pt x="26266" y="27290"/>
                  </a:lnTo>
                  <a:lnTo>
                    <a:pt x="26897" y="27290"/>
                  </a:lnTo>
                  <a:lnTo>
                    <a:pt x="26897" y="22694"/>
                  </a:lnTo>
                  <a:lnTo>
                    <a:pt x="45852" y="22694"/>
                  </a:lnTo>
                  <a:lnTo>
                    <a:pt x="45852" y="22063"/>
                  </a:lnTo>
                  <a:lnTo>
                    <a:pt x="26909" y="22063"/>
                  </a:lnTo>
                  <a:lnTo>
                    <a:pt x="26909" y="13181"/>
                  </a:lnTo>
                  <a:lnTo>
                    <a:pt x="26278" y="13181"/>
                  </a:lnTo>
                  <a:lnTo>
                    <a:pt x="26278" y="13907"/>
                  </a:lnTo>
                  <a:lnTo>
                    <a:pt x="16420" y="13907"/>
                  </a:lnTo>
                  <a:lnTo>
                    <a:pt x="22492" y="10824"/>
                  </a:lnTo>
                  <a:lnTo>
                    <a:pt x="22670" y="10824"/>
                  </a:lnTo>
                  <a:lnTo>
                    <a:pt x="22670" y="10181"/>
                  </a:lnTo>
                  <a:lnTo>
                    <a:pt x="15682" y="10181"/>
                  </a:lnTo>
                  <a:lnTo>
                    <a:pt x="18491" y="6264"/>
                  </a:lnTo>
                  <a:lnTo>
                    <a:pt x="17979" y="5883"/>
                  </a:lnTo>
                  <a:lnTo>
                    <a:pt x="15360" y="9526"/>
                  </a:lnTo>
                  <a:lnTo>
                    <a:pt x="15360" y="1954"/>
                  </a:lnTo>
                  <a:lnTo>
                    <a:pt x="14729" y="1954"/>
                  </a:lnTo>
                  <a:lnTo>
                    <a:pt x="14729" y="10181"/>
                  </a:lnTo>
                  <a:lnTo>
                    <a:pt x="9931" y="10181"/>
                  </a:lnTo>
                  <a:lnTo>
                    <a:pt x="99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7032675" y="3378411"/>
              <a:ext cx="1636246" cy="617430"/>
            </a:xfrm>
            <a:custGeom>
              <a:avLst/>
              <a:gdLst/>
              <a:ahLst/>
              <a:cxnLst/>
              <a:rect l="l" t="t" r="r" b="b"/>
              <a:pathLst>
                <a:path w="47805" h="18039" extrusionOk="0">
                  <a:moveTo>
                    <a:pt x="11824" y="1"/>
                  </a:moveTo>
                  <a:lnTo>
                    <a:pt x="1" y="18039"/>
                  </a:lnTo>
                  <a:lnTo>
                    <a:pt x="2906" y="18039"/>
                  </a:lnTo>
                  <a:lnTo>
                    <a:pt x="12729" y="3108"/>
                  </a:lnTo>
                  <a:lnTo>
                    <a:pt x="26052" y="18039"/>
                  </a:lnTo>
                  <a:lnTo>
                    <a:pt x="27516" y="18039"/>
                  </a:lnTo>
                  <a:cubicBezTo>
                    <a:pt x="28350" y="15693"/>
                    <a:pt x="30576" y="14133"/>
                    <a:pt x="33064" y="14133"/>
                  </a:cubicBezTo>
                  <a:cubicBezTo>
                    <a:pt x="35565" y="14133"/>
                    <a:pt x="37779" y="15693"/>
                    <a:pt x="38625" y="18039"/>
                  </a:cubicBezTo>
                  <a:lnTo>
                    <a:pt x="47804" y="18039"/>
                  </a:lnTo>
                  <a:lnTo>
                    <a:pt x="47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8273966" y="3286718"/>
              <a:ext cx="160185" cy="327283"/>
            </a:xfrm>
            <a:custGeom>
              <a:avLst/>
              <a:gdLst/>
              <a:ahLst/>
              <a:cxnLst/>
              <a:rect l="l" t="t" r="r" b="b"/>
              <a:pathLst>
                <a:path w="4680" h="9562" extrusionOk="0">
                  <a:moveTo>
                    <a:pt x="0" y="1"/>
                  </a:moveTo>
                  <a:lnTo>
                    <a:pt x="0" y="9562"/>
                  </a:lnTo>
                  <a:lnTo>
                    <a:pt x="4679" y="9562"/>
                  </a:lnTo>
                  <a:lnTo>
                    <a:pt x="46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5"/>
            <p:cNvSpPr/>
            <p:nvPr/>
          </p:nvSpPr>
          <p:spPr>
            <a:xfrm>
              <a:off x="8239739" y="3217855"/>
              <a:ext cx="228229" cy="92551"/>
            </a:xfrm>
            <a:custGeom>
              <a:avLst/>
              <a:gdLst/>
              <a:ahLst/>
              <a:cxnLst/>
              <a:rect l="l" t="t" r="r" b="b"/>
              <a:pathLst>
                <a:path w="6668" h="2704" extrusionOk="0">
                  <a:moveTo>
                    <a:pt x="0" y="1"/>
                  </a:moveTo>
                  <a:lnTo>
                    <a:pt x="0" y="2703"/>
                  </a:lnTo>
                  <a:lnTo>
                    <a:pt x="6668" y="2703"/>
                  </a:lnTo>
                  <a:lnTo>
                    <a:pt x="6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8036776" y="3985623"/>
              <a:ext cx="243734" cy="473161"/>
            </a:xfrm>
            <a:custGeom>
              <a:avLst/>
              <a:gdLst/>
              <a:ahLst/>
              <a:cxnLst/>
              <a:rect l="l" t="t" r="r" b="b"/>
              <a:pathLst>
                <a:path w="7121" h="13824" extrusionOk="0">
                  <a:moveTo>
                    <a:pt x="3561" y="0"/>
                  </a:moveTo>
                  <a:cubicBezTo>
                    <a:pt x="1596" y="0"/>
                    <a:pt x="1" y="1595"/>
                    <a:pt x="1" y="3560"/>
                  </a:cubicBezTo>
                  <a:lnTo>
                    <a:pt x="1" y="13823"/>
                  </a:lnTo>
                  <a:lnTo>
                    <a:pt x="7121" y="13823"/>
                  </a:lnTo>
                  <a:lnTo>
                    <a:pt x="7121" y="3560"/>
                  </a:lnTo>
                  <a:cubicBezTo>
                    <a:pt x="7121" y="1595"/>
                    <a:pt x="5525" y="0"/>
                    <a:pt x="3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7223196" y="4013346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5"/>
            <p:cNvSpPr/>
            <p:nvPr/>
          </p:nvSpPr>
          <p:spPr>
            <a:xfrm>
              <a:off x="7214640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7284735" y="4013346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7276590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5"/>
            <p:cNvSpPr/>
            <p:nvPr/>
          </p:nvSpPr>
          <p:spPr>
            <a:xfrm>
              <a:off x="7346685" y="4013346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5"/>
            <p:cNvSpPr/>
            <p:nvPr/>
          </p:nvSpPr>
          <p:spPr>
            <a:xfrm>
              <a:off x="7338539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798" y="489"/>
                  </a:moveTo>
                  <a:lnTo>
                    <a:pt x="1798" y="2608"/>
                  </a:lnTo>
                  <a:lnTo>
                    <a:pt x="477" y="2608"/>
                  </a:lnTo>
                  <a:lnTo>
                    <a:pt x="477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36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5"/>
            <p:cNvSpPr/>
            <p:nvPr/>
          </p:nvSpPr>
          <p:spPr>
            <a:xfrm>
              <a:off x="7223196" y="4102608"/>
              <a:ext cx="61575" cy="89265"/>
            </a:xfrm>
            <a:custGeom>
              <a:avLst/>
              <a:gdLst/>
              <a:ahLst/>
              <a:cxnLst/>
              <a:rect l="l" t="t" r="r" b="b"/>
              <a:pathLst>
                <a:path w="1799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7214640" y="4094462"/>
              <a:ext cx="78689" cy="105968"/>
            </a:xfrm>
            <a:custGeom>
              <a:avLst/>
              <a:gdLst/>
              <a:ahLst/>
              <a:cxnLst/>
              <a:rect l="l" t="t" r="r" b="b"/>
              <a:pathLst>
                <a:path w="2299" h="3096" extrusionOk="0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80" y="3096"/>
                    <a:pt x="2299" y="2989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7284735" y="4102608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7276590" y="4094462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77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5"/>
            <p:cNvSpPr/>
            <p:nvPr/>
          </p:nvSpPr>
          <p:spPr>
            <a:xfrm>
              <a:off x="7346685" y="4102608"/>
              <a:ext cx="61575" cy="89265"/>
            </a:xfrm>
            <a:custGeom>
              <a:avLst/>
              <a:gdLst/>
              <a:ahLst/>
              <a:cxnLst/>
              <a:rect l="l" t="t" r="r" b="b"/>
              <a:pathLst>
                <a:path w="1799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5"/>
            <p:cNvSpPr/>
            <p:nvPr/>
          </p:nvSpPr>
          <p:spPr>
            <a:xfrm>
              <a:off x="7338129" y="4094462"/>
              <a:ext cx="78689" cy="105968"/>
            </a:xfrm>
            <a:custGeom>
              <a:avLst/>
              <a:gdLst/>
              <a:ahLst/>
              <a:cxnLst/>
              <a:rect l="l" t="t" r="r" b="b"/>
              <a:pathLst>
                <a:path w="2299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20" y="0"/>
                    <a:pt x="12" y="107"/>
                    <a:pt x="12" y="238"/>
                  </a:cubicBezTo>
                  <a:lnTo>
                    <a:pt x="12" y="2858"/>
                  </a:lnTo>
                  <a:cubicBezTo>
                    <a:pt x="1" y="2989"/>
                    <a:pt x="120" y="3096"/>
                    <a:pt x="251" y="3096"/>
                  </a:cubicBezTo>
                  <a:lnTo>
                    <a:pt x="2048" y="3096"/>
                  </a:lnTo>
                  <a:cubicBezTo>
                    <a:pt x="2191" y="3096"/>
                    <a:pt x="2298" y="2989"/>
                    <a:pt x="2298" y="2846"/>
                  </a:cubicBezTo>
                  <a:lnTo>
                    <a:pt x="2298" y="238"/>
                  </a:lnTo>
                  <a:cubicBezTo>
                    <a:pt x="2298" y="107"/>
                    <a:pt x="2191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5"/>
            <p:cNvSpPr/>
            <p:nvPr/>
          </p:nvSpPr>
          <p:spPr>
            <a:xfrm>
              <a:off x="7223196" y="4191837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7214640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51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7284735" y="4191837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5"/>
            <p:cNvSpPr/>
            <p:nvPr/>
          </p:nvSpPr>
          <p:spPr>
            <a:xfrm>
              <a:off x="7276590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5"/>
            <p:cNvSpPr/>
            <p:nvPr/>
          </p:nvSpPr>
          <p:spPr>
            <a:xfrm>
              <a:off x="7346685" y="4191837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5"/>
            <p:cNvSpPr/>
            <p:nvPr/>
          </p:nvSpPr>
          <p:spPr>
            <a:xfrm>
              <a:off x="7338129" y="4183691"/>
              <a:ext cx="78689" cy="106003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20" y="1"/>
                    <a:pt x="12" y="108"/>
                    <a:pt x="12" y="239"/>
                  </a:cubicBezTo>
                  <a:lnTo>
                    <a:pt x="12" y="2846"/>
                  </a:lnTo>
                  <a:cubicBezTo>
                    <a:pt x="1" y="2977"/>
                    <a:pt x="120" y="3084"/>
                    <a:pt x="251" y="3096"/>
                  </a:cubicBezTo>
                  <a:lnTo>
                    <a:pt x="2048" y="3096"/>
                  </a:lnTo>
                  <a:cubicBezTo>
                    <a:pt x="2191" y="3084"/>
                    <a:pt x="2298" y="2977"/>
                    <a:pt x="2298" y="2846"/>
                  </a:cubicBezTo>
                  <a:lnTo>
                    <a:pt x="2298" y="239"/>
                  </a:lnTo>
                  <a:cubicBezTo>
                    <a:pt x="2298" y="108"/>
                    <a:pt x="2191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7582891" y="4013346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5"/>
            <p:cNvSpPr/>
            <p:nvPr/>
          </p:nvSpPr>
          <p:spPr>
            <a:xfrm>
              <a:off x="7574745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5"/>
            <p:cNvSpPr/>
            <p:nvPr/>
          </p:nvSpPr>
          <p:spPr>
            <a:xfrm>
              <a:off x="7644841" y="4013346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5"/>
            <p:cNvSpPr/>
            <p:nvPr/>
          </p:nvSpPr>
          <p:spPr>
            <a:xfrm>
              <a:off x="7636284" y="4005200"/>
              <a:ext cx="78689" cy="106003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79" y="3096"/>
                    <a:pt x="2299" y="2989"/>
                    <a:pt x="2299" y="2846"/>
                  </a:cubicBezTo>
                  <a:lnTo>
                    <a:pt x="2299" y="239"/>
                  </a:lnTo>
                  <a:cubicBezTo>
                    <a:pt x="2299" y="108"/>
                    <a:pt x="2179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7706380" y="4013346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7698234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798" y="489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48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7582891" y="4102608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7574745" y="4094462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7644841" y="4102608"/>
              <a:ext cx="61575" cy="89265"/>
            </a:xfrm>
            <a:custGeom>
              <a:avLst/>
              <a:gdLst/>
              <a:ahLst/>
              <a:cxnLst/>
              <a:rect l="l" t="t" r="r" b="b"/>
              <a:pathLst>
                <a:path w="1799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7636284" y="4094462"/>
              <a:ext cx="78689" cy="105968"/>
            </a:xfrm>
            <a:custGeom>
              <a:avLst/>
              <a:gdLst/>
              <a:ahLst/>
              <a:cxnLst/>
              <a:rect l="l" t="t" r="r" b="b"/>
              <a:pathLst>
                <a:path w="2299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91" y="3096"/>
                    <a:pt x="2299" y="2989"/>
                    <a:pt x="2299" y="2846"/>
                  </a:cubicBezTo>
                  <a:lnTo>
                    <a:pt x="2299" y="238"/>
                  </a:lnTo>
                  <a:cubicBezTo>
                    <a:pt x="2299" y="107"/>
                    <a:pt x="2179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5"/>
            <p:cNvSpPr/>
            <p:nvPr/>
          </p:nvSpPr>
          <p:spPr>
            <a:xfrm>
              <a:off x="7706380" y="4102608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5"/>
            <p:cNvSpPr/>
            <p:nvPr/>
          </p:nvSpPr>
          <p:spPr>
            <a:xfrm>
              <a:off x="7698234" y="4094462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798" y="488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2858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48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8"/>
                  </a:lnTo>
                  <a:cubicBezTo>
                    <a:pt x="2286" y="107"/>
                    <a:pt x="2179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5"/>
            <p:cNvSpPr/>
            <p:nvPr/>
          </p:nvSpPr>
          <p:spPr>
            <a:xfrm>
              <a:off x="7582891" y="4191837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5"/>
            <p:cNvSpPr/>
            <p:nvPr/>
          </p:nvSpPr>
          <p:spPr>
            <a:xfrm>
              <a:off x="7574745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5"/>
            <p:cNvSpPr/>
            <p:nvPr/>
          </p:nvSpPr>
          <p:spPr>
            <a:xfrm>
              <a:off x="7644841" y="4191837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7636284" y="4183691"/>
              <a:ext cx="78689" cy="106003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51" y="3096"/>
                  </a:cubicBezTo>
                  <a:lnTo>
                    <a:pt x="2049" y="3096"/>
                  </a:lnTo>
                  <a:cubicBezTo>
                    <a:pt x="2179" y="3084"/>
                    <a:pt x="2299" y="2977"/>
                    <a:pt x="2299" y="2846"/>
                  </a:cubicBezTo>
                  <a:lnTo>
                    <a:pt x="2299" y="239"/>
                  </a:lnTo>
                  <a:cubicBezTo>
                    <a:pt x="2299" y="108"/>
                    <a:pt x="2179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5"/>
            <p:cNvSpPr/>
            <p:nvPr/>
          </p:nvSpPr>
          <p:spPr>
            <a:xfrm>
              <a:off x="7706380" y="4191837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7698234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798" y="489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77"/>
                    <a:pt x="108" y="3084"/>
                    <a:pt x="239" y="3096"/>
                  </a:cubicBezTo>
                  <a:lnTo>
                    <a:pt x="2048" y="3096"/>
                  </a:lnTo>
                  <a:cubicBezTo>
                    <a:pt x="2179" y="3084"/>
                    <a:pt x="2286" y="2977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>
              <a:off x="7407378" y="3675086"/>
              <a:ext cx="89676" cy="73794"/>
            </a:xfrm>
            <a:custGeom>
              <a:avLst/>
              <a:gdLst/>
              <a:ahLst/>
              <a:cxnLst/>
              <a:rect l="l" t="t" r="r" b="b"/>
              <a:pathLst>
                <a:path w="2620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2620" y="215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>
              <a:off x="7399232" y="3666940"/>
              <a:ext cx="106003" cy="90087"/>
            </a:xfrm>
            <a:custGeom>
              <a:avLst/>
              <a:gdLst/>
              <a:ahLst/>
              <a:cxnLst/>
              <a:rect l="l" t="t" r="r" b="b"/>
              <a:pathLst>
                <a:path w="3097" h="2632" extrusionOk="0">
                  <a:moveTo>
                    <a:pt x="2608" y="477"/>
                  </a:moveTo>
                  <a:lnTo>
                    <a:pt x="2608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2393"/>
                  </a:lnTo>
                  <a:cubicBezTo>
                    <a:pt x="0" y="2524"/>
                    <a:pt x="108" y="2632"/>
                    <a:pt x="239" y="2632"/>
                  </a:cubicBezTo>
                  <a:lnTo>
                    <a:pt x="2858" y="2632"/>
                  </a:lnTo>
                  <a:cubicBezTo>
                    <a:pt x="2989" y="2632"/>
                    <a:pt x="3096" y="2524"/>
                    <a:pt x="3096" y="2393"/>
                  </a:cubicBezTo>
                  <a:lnTo>
                    <a:pt x="3096" y="238"/>
                  </a:lnTo>
                  <a:cubicBezTo>
                    <a:pt x="3096" y="107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7497017" y="3675086"/>
              <a:ext cx="89300" cy="73794"/>
            </a:xfrm>
            <a:custGeom>
              <a:avLst/>
              <a:gdLst/>
              <a:ahLst/>
              <a:cxnLst/>
              <a:rect l="l" t="t" r="r" b="b"/>
              <a:pathLst>
                <a:path w="2609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2608" y="2155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5"/>
            <p:cNvSpPr/>
            <p:nvPr/>
          </p:nvSpPr>
          <p:spPr>
            <a:xfrm>
              <a:off x="7488460" y="3666940"/>
              <a:ext cx="106413" cy="90087"/>
            </a:xfrm>
            <a:custGeom>
              <a:avLst/>
              <a:gdLst/>
              <a:ahLst/>
              <a:cxnLst/>
              <a:rect l="l" t="t" r="r" b="b"/>
              <a:pathLst>
                <a:path w="3109" h="2632" extrusionOk="0">
                  <a:moveTo>
                    <a:pt x="2620" y="477"/>
                  </a:moveTo>
                  <a:lnTo>
                    <a:pt x="2620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393"/>
                  </a:lnTo>
                  <a:cubicBezTo>
                    <a:pt x="1" y="2524"/>
                    <a:pt x="120" y="2632"/>
                    <a:pt x="251" y="2632"/>
                  </a:cubicBezTo>
                  <a:lnTo>
                    <a:pt x="2858" y="2632"/>
                  </a:lnTo>
                  <a:cubicBezTo>
                    <a:pt x="2989" y="2632"/>
                    <a:pt x="3097" y="2524"/>
                    <a:pt x="3108" y="2393"/>
                  </a:cubicBezTo>
                  <a:lnTo>
                    <a:pt x="3108" y="238"/>
                  </a:lnTo>
                  <a:cubicBezTo>
                    <a:pt x="3108" y="107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>
              <a:off x="7407378" y="3748844"/>
              <a:ext cx="89676" cy="73794"/>
            </a:xfrm>
            <a:custGeom>
              <a:avLst/>
              <a:gdLst/>
              <a:ahLst/>
              <a:cxnLst/>
              <a:rect l="l" t="t" r="r" b="b"/>
              <a:pathLst>
                <a:path w="2620" h="2156" extrusionOk="0">
                  <a:moveTo>
                    <a:pt x="1" y="0"/>
                  </a:moveTo>
                  <a:lnTo>
                    <a:pt x="1" y="2156"/>
                  </a:lnTo>
                  <a:lnTo>
                    <a:pt x="2620" y="2156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7399232" y="3740698"/>
              <a:ext cx="106003" cy="90498"/>
            </a:xfrm>
            <a:custGeom>
              <a:avLst/>
              <a:gdLst/>
              <a:ahLst/>
              <a:cxnLst/>
              <a:rect l="l" t="t" r="r" b="b"/>
              <a:pathLst>
                <a:path w="3097" h="2644" extrusionOk="0">
                  <a:moveTo>
                    <a:pt x="2608" y="477"/>
                  </a:moveTo>
                  <a:lnTo>
                    <a:pt x="2608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39" y="0"/>
                  </a:moveTo>
                  <a:cubicBezTo>
                    <a:pt x="108" y="0"/>
                    <a:pt x="0" y="108"/>
                    <a:pt x="0" y="238"/>
                  </a:cubicBezTo>
                  <a:lnTo>
                    <a:pt x="0" y="2394"/>
                  </a:lnTo>
                  <a:cubicBezTo>
                    <a:pt x="0" y="2524"/>
                    <a:pt x="108" y="2644"/>
                    <a:pt x="239" y="2644"/>
                  </a:cubicBezTo>
                  <a:lnTo>
                    <a:pt x="2858" y="2644"/>
                  </a:lnTo>
                  <a:cubicBezTo>
                    <a:pt x="2989" y="2644"/>
                    <a:pt x="3096" y="2524"/>
                    <a:pt x="3096" y="2394"/>
                  </a:cubicBezTo>
                  <a:lnTo>
                    <a:pt x="3096" y="238"/>
                  </a:lnTo>
                  <a:cubicBezTo>
                    <a:pt x="3096" y="108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>
              <a:off x="7497017" y="3748844"/>
              <a:ext cx="89300" cy="73794"/>
            </a:xfrm>
            <a:custGeom>
              <a:avLst/>
              <a:gdLst/>
              <a:ahLst/>
              <a:cxnLst/>
              <a:rect l="l" t="t" r="r" b="b"/>
              <a:pathLst>
                <a:path w="2609" h="2156" extrusionOk="0">
                  <a:moveTo>
                    <a:pt x="1" y="0"/>
                  </a:moveTo>
                  <a:lnTo>
                    <a:pt x="1" y="2156"/>
                  </a:lnTo>
                  <a:lnTo>
                    <a:pt x="2608" y="2156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5"/>
            <p:cNvSpPr/>
            <p:nvPr/>
          </p:nvSpPr>
          <p:spPr>
            <a:xfrm>
              <a:off x="7488460" y="3740698"/>
              <a:ext cx="106413" cy="90498"/>
            </a:xfrm>
            <a:custGeom>
              <a:avLst/>
              <a:gdLst/>
              <a:ahLst/>
              <a:cxnLst/>
              <a:rect l="l" t="t" r="r" b="b"/>
              <a:pathLst>
                <a:path w="3109" h="2644" extrusionOk="0">
                  <a:moveTo>
                    <a:pt x="2620" y="477"/>
                  </a:moveTo>
                  <a:lnTo>
                    <a:pt x="2620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51" y="0"/>
                  </a:moveTo>
                  <a:cubicBezTo>
                    <a:pt x="108" y="0"/>
                    <a:pt x="1" y="108"/>
                    <a:pt x="1" y="238"/>
                  </a:cubicBezTo>
                  <a:lnTo>
                    <a:pt x="1" y="2394"/>
                  </a:lnTo>
                  <a:cubicBezTo>
                    <a:pt x="1" y="2524"/>
                    <a:pt x="108" y="2644"/>
                    <a:pt x="251" y="2644"/>
                  </a:cubicBezTo>
                  <a:lnTo>
                    <a:pt x="2858" y="2644"/>
                  </a:lnTo>
                  <a:cubicBezTo>
                    <a:pt x="2989" y="2644"/>
                    <a:pt x="3108" y="2524"/>
                    <a:pt x="3108" y="2394"/>
                  </a:cubicBezTo>
                  <a:lnTo>
                    <a:pt x="3108" y="238"/>
                  </a:lnTo>
                  <a:cubicBezTo>
                    <a:pt x="3108" y="108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5"/>
            <p:cNvSpPr/>
            <p:nvPr/>
          </p:nvSpPr>
          <p:spPr>
            <a:xfrm>
              <a:off x="8404779" y="4102164"/>
              <a:ext cx="61541" cy="89265"/>
            </a:xfrm>
            <a:custGeom>
              <a:avLst/>
              <a:gdLst/>
              <a:ahLst/>
              <a:cxnLst/>
              <a:rect l="l" t="t" r="r" b="b"/>
              <a:pathLst>
                <a:path w="1798" h="2608" extrusionOk="0">
                  <a:moveTo>
                    <a:pt x="0" y="0"/>
                  </a:moveTo>
                  <a:lnTo>
                    <a:pt x="0" y="2608"/>
                  </a:lnTo>
                  <a:lnTo>
                    <a:pt x="1798" y="2608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5"/>
            <p:cNvSpPr/>
            <p:nvPr/>
          </p:nvSpPr>
          <p:spPr>
            <a:xfrm>
              <a:off x="8396223" y="4094018"/>
              <a:ext cx="78655" cy="105968"/>
            </a:xfrm>
            <a:custGeom>
              <a:avLst/>
              <a:gdLst/>
              <a:ahLst/>
              <a:cxnLst/>
              <a:rect l="l" t="t" r="r" b="b"/>
              <a:pathLst>
                <a:path w="2298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8" y="2608"/>
                  </a:lnTo>
                  <a:lnTo>
                    <a:pt x="488" y="488"/>
                  </a:lnTo>
                  <a:close/>
                  <a:moveTo>
                    <a:pt x="250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2846"/>
                  </a:lnTo>
                  <a:cubicBezTo>
                    <a:pt x="0" y="2977"/>
                    <a:pt x="107" y="3084"/>
                    <a:pt x="250" y="3096"/>
                  </a:cubicBezTo>
                  <a:lnTo>
                    <a:pt x="2048" y="3096"/>
                  </a:lnTo>
                  <a:cubicBezTo>
                    <a:pt x="2179" y="3084"/>
                    <a:pt x="2286" y="2989"/>
                    <a:pt x="2298" y="2858"/>
                  </a:cubicBezTo>
                  <a:lnTo>
                    <a:pt x="2298" y="238"/>
                  </a:lnTo>
                  <a:cubicBezTo>
                    <a:pt x="2298" y="107"/>
                    <a:pt x="2191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>
              <a:off x="8466284" y="4102164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5"/>
            <p:cNvSpPr/>
            <p:nvPr/>
          </p:nvSpPr>
          <p:spPr>
            <a:xfrm>
              <a:off x="8458138" y="4094018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89"/>
                    <a:pt x="2287" y="2858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5"/>
            <p:cNvSpPr/>
            <p:nvPr/>
          </p:nvSpPr>
          <p:spPr>
            <a:xfrm>
              <a:off x="8404779" y="4191392"/>
              <a:ext cx="61541" cy="89300"/>
            </a:xfrm>
            <a:custGeom>
              <a:avLst/>
              <a:gdLst/>
              <a:ahLst/>
              <a:cxnLst/>
              <a:rect l="l" t="t" r="r" b="b"/>
              <a:pathLst>
                <a:path w="1798" h="2609" extrusionOk="0">
                  <a:moveTo>
                    <a:pt x="0" y="1"/>
                  </a:moveTo>
                  <a:lnTo>
                    <a:pt x="0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5"/>
            <p:cNvSpPr/>
            <p:nvPr/>
          </p:nvSpPr>
          <p:spPr>
            <a:xfrm>
              <a:off x="8396223" y="4183246"/>
              <a:ext cx="78655" cy="105626"/>
            </a:xfrm>
            <a:custGeom>
              <a:avLst/>
              <a:gdLst/>
              <a:ahLst/>
              <a:cxnLst/>
              <a:rect l="l" t="t" r="r" b="b"/>
              <a:pathLst>
                <a:path w="2298" h="3086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8" y="2608"/>
                  </a:lnTo>
                  <a:lnTo>
                    <a:pt x="488" y="489"/>
                  </a:lnTo>
                  <a:close/>
                  <a:moveTo>
                    <a:pt x="250" y="1"/>
                  </a:moveTo>
                  <a:cubicBezTo>
                    <a:pt x="107" y="1"/>
                    <a:pt x="0" y="108"/>
                    <a:pt x="0" y="251"/>
                  </a:cubicBezTo>
                  <a:lnTo>
                    <a:pt x="0" y="2846"/>
                  </a:lnTo>
                  <a:cubicBezTo>
                    <a:pt x="0" y="2977"/>
                    <a:pt x="107" y="3084"/>
                    <a:pt x="250" y="3084"/>
                  </a:cubicBezTo>
                  <a:lnTo>
                    <a:pt x="2048" y="3084"/>
                  </a:lnTo>
                  <a:cubicBezTo>
                    <a:pt x="2055" y="3085"/>
                    <a:pt x="2061" y="3085"/>
                    <a:pt x="2068" y="3085"/>
                  </a:cubicBezTo>
                  <a:cubicBezTo>
                    <a:pt x="2191" y="3085"/>
                    <a:pt x="2298" y="2982"/>
                    <a:pt x="2298" y="2846"/>
                  </a:cubicBezTo>
                  <a:lnTo>
                    <a:pt x="2298" y="251"/>
                  </a:lnTo>
                  <a:cubicBezTo>
                    <a:pt x="2298" y="108"/>
                    <a:pt x="2191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5"/>
            <p:cNvSpPr/>
            <p:nvPr/>
          </p:nvSpPr>
          <p:spPr>
            <a:xfrm>
              <a:off x="8466284" y="4191392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5"/>
            <p:cNvSpPr/>
            <p:nvPr/>
          </p:nvSpPr>
          <p:spPr>
            <a:xfrm>
              <a:off x="8458138" y="4183246"/>
              <a:ext cx="78278" cy="105592"/>
            </a:xfrm>
            <a:custGeom>
              <a:avLst/>
              <a:gdLst/>
              <a:ahLst/>
              <a:cxnLst/>
              <a:rect l="l" t="t" r="r" b="b"/>
              <a:pathLst>
                <a:path w="2287" h="3085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84"/>
                  </a:cubicBezTo>
                  <a:lnTo>
                    <a:pt x="2049" y="3084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51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5"/>
            <p:cNvSpPr/>
            <p:nvPr/>
          </p:nvSpPr>
          <p:spPr>
            <a:xfrm>
              <a:off x="8079560" y="4208505"/>
              <a:ext cx="53018" cy="45420"/>
            </a:xfrm>
            <a:custGeom>
              <a:avLst/>
              <a:gdLst/>
              <a:ahLst/>
              <a:cxnLst/>
              <a:rect l="l" t="t" r="r" b="b"/>
              <a:pathLst>
                <a:path w="1549" h="1327" extrusionOk="0">
                  <a:moveTo>
                    <a:pt x="894" y="1"/>
                  </a:moveTo>
                  <a:cubicBezTo>
                    <a:pt x="299" y="1"/>
                    <a:pt x="1" y="715"/>
                    <a:pt x="418" y="1132"/>
                  </a:cubicBezTo>
                  <a:cubicBezTo>
                    <a:pt x="552" y="1266"/>
                    <a:pt x="718" y="1326"/>
                    <a:pt x="880" y="1326"/>
                  </a:cubicBezTo>
                  <a:cubicBezTo>
                    <a:pt x="1221" y="1326"/>
                    <a:pt x="1549" y="1062"/>
                    <a:pt x="1549" y="667"/>
                  </a:cubicBezTo>
                  <a:cubicBezTo>
                    <a:pt x="1549" y="298"/>
                    <a:pt x="1251" y="1"/>
                    <a:pt x="8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5"/>
            <p:cNvSpPr/>
            <p:nvPr/>
          </p:nvSpPr>
          <p:spPr>
            <a:xfrm>
              <a:off x="7079425" y="3985625"/>
              <a:ext cx="36000" cy="47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5" name="Google Shape;1835;p45"/>
          <p:cNvSpPr/>
          <p:nvPr/>
        </p:nvSpPr>
        <p:spPr>
          <a:xfrm>
            <a:off x="3129600" y="4598858"/>
            <a:ext cx="6074965" cy="96077"/>
          </a:xfrm>
          <a:custGeom>
            <a:avLst/>
            <a:gdLst/>
            <a:ahLst/>
            <a:cxnLst/>
            <a:rect l="l" t="t" r="r" b="b"/>
            <a:pathLst>
              <a:path w="145770" h="2775" extrusionOk="0">
                <a:moveTo>
                  <a:pt x="1" y="1"/>
                </a:moveTo>
                <a:lnTo>
                  <a:pt x="1" y="2775"/>
                </a:lnTo>
                <a:lnTo>
                  <a:pt x="145769" y="2775"/>
                </a:lnTo>
                <a:lnTo>
                  <a:pt x="1457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1836" name="Google Shape;1836;p45"/>
          <p:cNvGrpSpPr/>
          <p:nvPr/>
        </p:nvGrpSpPr>
        <p:grpSpPr>
          <a:xfrm>
            <a:off x="4969488" y="3504491"/>
            <a:ext cx="212314" cy="1120944"/>
            <a:chOff x="6090725" y="734900"/>
            <a:chExt cx="136950" cy="723050"/>
          </a:xfrm>
        </p:grpSpPr>
        <p:sp>
          <p:nvSpPr>
            <p:cNvPr id="1837" name="Google Shape;1837;p45"/>
            <p:cNvSpPr/>
            <p:nvPr/>
          </p:nvSpPr>
          <p:spPr>
            <a:xfrm>
              <a:off x="6130600" y="1337075"/>
              <a:ext cx="57175" cy="120875"/>
            </a:xfrm>
            <a:custGeom>
              <a:avLst/>
              <a:gdLst/>
              <a:ahLst/>
              <a:cxnLst/>
              <a:rect l="l" t="t" r="r" b="b"/>
              <a:pathLst>
                <a:path w="2287" h="4835" extrusionOk="0">
                  <a:moveTo>
                    <a:pt x="251" y="0"/>
                  </a:moveTo>
                  <a:lnTo>
                    <a:pt x="1" y="4834"/>
                  </a:lnTo>
                  <a:lnTo>
                    <a:pt x="2287" y="4834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5"/>
            <p:cNvSpPr/>
            <p:nvPr/>
          </p:nvSpPr>
          <p:spPr>
            <a:xfrm>
              <a:off x="6149075" y="902500"/>
              <a:ext cx="20250" cy="440550"/>
            </a:xfrm>
            <a:custGeom>
              <a:avLst/>
              <a:gdLst/>
              <a:ahLst/>
              <a:cxnLst/>
              <a:rect l="l" t="t" r="r" b="b"/>
              <a:pathLst>
                <a:path w="810" h="17622" extrusionOk="0">
                  <a:moveTo>
                    <a:pt x="0" y="0"/>
                  </a:moveTo>
                  <a:lnTo>
                    <a:pt x="0" y="17621"/>
                  </a:lnTo>
                  <a:lnTo>
                    <a:pt x="810" y="17621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5"/>
            <p:cNvSpPr/>
            <p:nvPr/>
          </p:nvSpPr>
          <p:spPr>
            <a:xfrm>
              <a:off x="6144300" y="1288850"/>
              <a:ext cx="29800" cy="48250"/>
            </a:xfrm>
            <a:custGeom>
              <a:avLst/>
              <a:gdLst/>
              <a:ahLst/>
              <a:cxnLst/>
              <a:rect l="l" t="t" r="r" b="b"/>
              <a:pathLst>
                <a:path w="1192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1191" y="1929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5"/>
            <p:cNvSpPr/>
            <p:nvPr/>
          </p:nvSpPr>
          <p:spPr>
            <a:xfrm>
              <a:off x="6133575" y="872425"/>
              <a:ext cx="51225" cy="10750"/>
            </a:xfrm>
            <a:custGeom>
              <a:avLst/>
              <a:gdLst/>
              <a:ahLst/>
              <a:cxnLst/>
              <a:rect l="l" t="t" r="r" b="b"/>
              <a:pathLst>
                <a:path w="2049" h="430" extrusionOk="0">
                  <a:moveTo>
                    <a:pt x="1" y="1"/>
                  </a:moveTo>
                  <a:lnTo>
                    <a:pt x="1" y="429"/>
                  </a:lnTo>
                  <a:lnTo>
                    <a:pt x="2049" y="42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5"/>
            <p:cNvSpPr/>
            <p:nvPr/>
          </p:nvSpPr>
          <p:spPr>
            <a:xfrm>
              <a:off x="6118400" y="789075"/>
              <a:ext cx="81600" cy="10750"/>
            </a:xfrm>
            <a:custGeom>
              <a:avLst/>
              <a:gdLst/>
              <a:ahLst/>
              <a:cxnLst/>
              <a:rect l="l" t="t" r="r" b="b"/>
              <a:pathLst>
                <a:path w="3264" h="430" extrusionOk="0">
                  <a:moveTo>
                    <a:pt x="1" y="1"/>
                  </a:moveTo>
                  <a:lnTo>
                    <a:pt x="1" y="430"/>
                  </a:lnTo>
                  <a:lnTo>
                    <a:pt x="3263" y="43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5"/>
            <p:cNvSpPr/>
            <p:nvPr/>
          </p:nvSpPr>
          <p:spPr>
            <a:xfrm>
              <a:off x="6138650" y="883150"/>
              <a:ext cx="41100" cy="19375"/>
            </a:xfrm>
            <a:custGeom>
              <a:avLst/>
              <a:gdLst/>
              <a:ahLst/>
              <a:cxnLst/>
              <a:rect l="l" t="t" r="r" b="b"/>
              <a:pathLst>
                <a:path w="1644" h="775" extrusionOk="0">
                  <a:moveTo>
                    <a:pt x="0" y="0"/>
                  </a:moveTo>
                  <a:lnTo>
                    <a:pt x="417" y="774"/>
                  </a:lnTo>
                  <a:lnTo>
                    <a:pt x="1227" y="774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5"/>
            <p:cNvSpPr/>
            <p:nvPr/>
          </p:nvSpPr>
          <p:spPr>
            <a:xfrm>
              <a:off x="6125550" y="764375"/>
              <a:ext cx="67000" cy="24725"/>
            </a:xfrm>
            <a:custGeom>
              <a:avLst/>
              <a:gdLst/>
              <a:ahLst/>
              <a:cxnLst/>
              <a:rect l="l" t="t" r="r" b="b"/>
              <a:pathLst>
                <a:path w="2680" h="989" extrusionOk="0">
                  <a:moveTo>
                    <a:pt x="322" y="1"/>
                  </a:moveTo>
                  <a:lnTo>
                    <a:pt x="1" y="989"/>
                  </a:lnTo>
                  <a:lnTo>
                    <a:pt x="2679" y="989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5"/>
            <p:cNvSpPr/>
            <p:nvPr/>
          </p:nvSpPr>
          <p:spPr>
            <a:xfrm>
              <a:off x="6144000" y="758425"/>
              <a:ext cx="30400" cy="5975"/>
            </a:xfrm>
            <a:custGeom>
              <a:avLst/>
              <a:gdLst/>
              <a:ahLst/>
              <a:cxnLst/>
              <a:rect l="l" t="t" r="r" b="b"/>
              <a:pathLst>
                <a:path w="1216" h="239" extrusionOk="0">
                  <a:moveTo>
                    <a:pt x="1" y="1"/>
                  </a:moveTo>
                  <a:lnTo>
                    <a:pt x="1" y="239"/>
                  </a:lnTo>
                  <a:lnTo>
                    <a:pt x="1215" y="239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5"/>
            <p:cNvSpPr/>
            <p:nvPr/>
          </p:nvSpPr>
          <p:spPr>
            <a:xfrm>
              <a:off x="6127625" y="799800"/>
              <a:ext cx="63125" cy="72650"/>
            </a:xfrm>
            <a:custGeom>
              <a:avLst/>
              <a:gdLst/>
              <a:ahLst/>
              <a:cxnLst/>
              <a:rect l="l" t="t" r="r" b="b"/>
              <a:pathLst>
                <a:path w="2525" h="2906" extrusionOk="0">
                  <a:moveTo>
                    <a:pt x="1" y="1"/>
                  </a:moveTo>
                  <a:lnTo>
                    <a:pt x="239" y="2906"/>
                  </a:lnTo>
                  <a:lnTo>
                    <a:pt x="2287" y="2906"/>
                  </a:lnTo>
                  <a:lnTo>
                    <a:pt x="2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5"/>
            <p:cNvSpPr/>
            <p:nvPr/>
          </p:nvSpPr>
          <p:spPr>
            <a:xfrm>
              <a:off x="6152050" y="734900"/>
              <a:ext cx="14900" cy="29800"/>
            </a:xfrm>
            <a:custGeom>
              <a:avLst/>
              <a:gdLst/>
              <a:ahLst/>
              <a:cxnLst/>
              <a:rect l="l" t="t" r="r" b="b"/>
              <a:pathLst>
                <a:path w="596" h="1192" extrusionOk="0">
                  <a:moveTo>
                    <a:pt x="298" y="1"/>
                  </a:moveTo>
                  <a:cubicBezTo>
                    <a:pt x="131" y="1"/>
                    <a:pt x="0" y="263"/>
                    <a:pt x="0" y="596"/>
                  </a:cubicBezTo>
                  <a:cubicBezTo>
                    <a:pt x="0" y="930"/>
                    <a:pt x="131" y="1192"/>
                    <a:pt x="298" y="1192"/>
                  </a:cubicBezTo>
                  <a:cubicBezTo>
                    <a:pt x="453" y="1192"/>
                    <a:pt x="595" y="930"/>
                    <a:pt x="595" y="596"/>
                  </a:cubicBezTo>
                  <a:cubicBezTo>
                    <a:pt x="595" y="275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5"/>
            <p:cNvSpPr/>
            <p:nvPr/>
          </p:nvSpPr>
          <p:spPr>
            <a:xfrm>
              <a:off x="6109475" y="942675"/>
              <a:ext cx="99450" cy="10150"/>
            </a:xfrm>
            <a:custGeom>
              <a:avLst/>
              <a:gdLst/>
              <a:ahLst/>
              <a:cxnLst/>
              <a:rect l="l" t="t" r="r" b="b"/>
              <a:pathLst>
                <a:path w="3978" h="406" extrusionOk="0">
                  <a:moveTo>
                    <a:pt x="1" y="1"/>
                  </a:moveTo>
                  <a:lnTo>
                    <a:pt x="1" y="405"/>
                  </a:lnTo>
                  <a:lnTo>
                    <a:pt x="3977" y="405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5"/>
            <p:cNvSpPr/>
            <p:nvPr/>
          </p:nvSpPr>
          <p:spPr>
            <a:xfrm>
              <a:off x="6201450" y="936700"/>
              <a:ext cx="26225" cy="22250"/>
            </a:xfrm>
            <a:custGeom>
              <a:avLst/>
              <a:gdLst/>
              <a:ahLst/>
              <a:cxnLst/>
              <a:rect l="l" t="t" r="r" b="b"/>
              <a:pathLst>
                <a:path w="1049" h="890" extrusionOk="0">
                  <a:moveTo>
                    <a:pt x="617" y="1"/>
                  </a:moveTo>
                  <a:cubicBezTo>
                    <a:pt x="610" y="1"/>
                    <a:pt x="603" y="1"/>
                    <a:pt x="596" y="1"/>
                  </a:cubicBezTo>
                  <a:cubicBezTo>
                    <a:pt x="203" y="1"/>
                    <a:pt x="1" y="478"/>
                    <a:pt x="286" y="763"/>
                  </a:cubicBezTo>
                  <a:cubicBezTo>
                    <a:pt x="373" y="850"/>
                    <a:pt x="482" y="889"/>
                    <a:pt x="590" y="889"/>
                  </a:cubicBezTo>
                  <a:cubicBezTo>
                    <a:pt x="821" y="889"/>
                    <a:pt x="1048" y="710"/>
                    <a:pt x="1048" y="442"/>
                  </a:cubicBezTo>
                  <a:cubicBezTo>
                    <a:pt x="1048" y="199"/>
                    <a:pt x="857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5"/>
            <p:cNvSpPr/>
            <p:nvPr/>
          </p:nvSpPr>
          <p:spPr>
            <a:xfrm>
              <a:off x="6090725" y="936725"/>
              <a:ext cx="25550" cy="21900"/>
            </a:xfrm>
            <a:custGeom>
              <a:avLst/>
              <a:gdLst/>
              <a:ahLst/>
              <a:cxnLst/>
              <a:rect l="l" t="t" r="r" b="b"/>
              <a:pathLst>
                <a:path w="1022" h="876" extrusionOk="0">
                  <a:moveTo>
                    <a:pt x="455" y="0"/>
                  </a:moveTo>
                  <a:cubicBezTo>
                    <a:pt x="451" y="0"/>
                    <a:pt x="446" y="0"/>
                    <a:pt x="441" y="0"/>
                  </a:cubicBezTo>
                  <a:cubicBezTo>
                    <a:pt x="191" y="0"/>
                    <a:pt x="0" y="191"/>
                    <a:pt x="0" y="441"/>
                  </a:cubicBezTo>
                  <a:cubicBezTo>
                    <a:pt x="8" y="704"/>
                    <a:pt x="219" y="876"/>
                    <a:pt x="439" y="876"/>
                  </a:cubicBezTo>
                  <a:cubicBezTo>
                    <a:pt x="548" y="876"/>
                    <a:pt x="660" y="833"/>
                    <a:pt x="751" y="739"/>
                  </a:cubicBezTo>
                  <a:cubicBezTo>
                    <a:pt x="1021" y="468"/>
                    <a:pt x="839" y="0"/>
                    <a:pt x="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0" name="Google Shape;1850;p45"/>
          <p:cNvGrpSpPr/>
          <p:nvPr/>
        </p:nvGrpSpPr>
        <p:grpSpPr>
          <a:xfrm>
            <a:off x="4393025" y="4283082"/>
            <a:ext cx="292429" cy="403308"/>
            <a:chOff x="5605250" y="1168900"/>
            <a:chExt cx="208075" cy="286950"/>
          </a:xfrm>
        </p:grpSpPr>
        <p:sp>
          <p:nvSpPr>
            <p:cNvPr id="1851" name="Google Shape;1851;p45"/>
            <p:cNvSpPr/>
            <p:nvPr/>
          </p:nvSpPr>
          <p:spPr>
            <a:xfrm>
              <a:off x="5605250" y="1168900"/>
              <a:ext cx="208075" cy="208375"/>
            </a:xfrm>
            <a:custGeom>
              <a:avLst/>
              <a:gdLst/>
              <a:ahLst/>
              <a:cxnLst/>
              <a:rect l="l" t="t" r="r" b="b"/>
              <a:pathLst>
                <a:path w="8323" h="8335" extrusionOk="0">
                  <a:moveTo>
                    <a:pt x="4156" y="0"/>
                  </a:moveTo>
                  <a:cubicBezTo>
                    <a:pt x="1858" y="0"/>
                    <a:pt x="0" y="1870"/>
                    <a:pt x="0" y="4167"/>
                  </a:cubicBezTo>
                  <a:cubicBezTo>
                    <a:pt x="0" y="6465"/>
                    <a:pt x="1858" y="8335"/>
                    <a:pt x="4156" y="8335"/>
                  </a:cubicBezTo>
                  <a:cubicBezTo>
                    <a:pt x="6465" y="8335"/>
                    <a:pt x="8323" y="6465"/>
                    <a:pt x="8323" y="4167"/>
                  </a:cubicBezTo>
                  <a:cubicBezTo>
                    <a:pt x="8323" y="1870"/>
                    <a:pt x="6465" y="0"/>
                    <a:pt x="4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5"/>
            <p:cNvSpPr/>
            <p:nvPr/>
          </p:nvSpPr>
          <p:spPr>
            <a:xfrm>
              <a:off x="5709125" y="1168900"/>
              <a:ext cx="104200" cy="208375"/>
            </a:xfrm>
            <a:custGeom>
              <a:avLst/>
              <a:gdLst/>
              <a:ahLst/>
              <a:cxnLst/>
              <a:rect l="l" t="t" r="r" b="b"/>
              <a:pathLst>
                <a:path w="4168" h="8335" extrusionOk="0">
                  <a:moveTo>
                    <a:pt x="1" y="0"/>
                  </a:moveTo>
                  <a:lnTo>
                    <a:pt x="1" y="8335"/>
                  </a:lnTo>
                  <a:cubicBezTo>
                    <a:pt x="2310" y="8335"/>
                    <a:pt x="4168" y="6465"/>
                    <a:pt x="4168" y="4167"/>
                  </a:cubicBezTo>
                  <a:cubicBezTo>
                    <a:pt x="4168" y="1870"/>
                    <a:pt x="2310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5"/>
            <p:cNvSpPr/>
            <p:nvPr/>
          </p:nvSpPr>
          <p:spPr>
            <a:xfrm>
              <a:off x="5699600" y="1259300"/>
              <a:ext cx="19375" cy="196550"/>
            </a:xfrm>
            <a:custGeom>
              <a:avLst/>
              <a:gdLst/>
              <a:ahLst/>
              <a:cxnLst/>
              <a:rect l="l" t="t" r="r" b="b"/>
              <a:pathLst>
                <a:path w="775" h="7862" extrusionOk="0">
                  <a:moveTo>
                    <a:pt x="388" y="1"/>
                  </a:moveTo>
                  <a:cubicBezTo>
                    <a:pt x="194" y="1"/>
                    <a:pt x="1" y="129"/>
                    <a:pt x="1" y="385"/>
                  </a:cubicBezTo>
                  <a:lnTo>
                    <a:pt x="1" y="7469"/>
                  </a:lnTo>
                  <a:cubicBezTo>
                    <a:pt x="1" y="7695"/>
                    <a:pt x="167" y="7862"/>
                    <a:pt x="394" y="7862"/>
                  </a:cubicBezTo>
                  <a:cubicBezTo>
                    <a:pt x="608" y="7862"/>
                    <a:pt x="775" y="7695"/>
                    <a:pt x="775" y="7469"/>
                  </a:cubicBezTo>
                  <a:lnTo>
                    <a:pt x="775" y="385"/>
                  </a:lnTo>
                  <a:cubicBezTo>
                    <a:pt x="775" y="129"/>
                    <a:pt x="581" y="1"/>
                    <a:pt x="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5"/>
            <p:cNvSpPr/>
            <p:nvPr/>
          </p:nvSpPr>
          <p:spPr>
            <a:xfrm>
              <a:off x="5665375" y="1310575"/>
              <a:ext cx="43775" cy="36050"/>
            </a:xfrm>
            <a:custGeom>
              <a:avLst/>
              <a:gdLst/>
              <a:ahLst/>
              <a:cxnLst/>
              <a:rect l="l" t="t" r="r" b="b"/>
              <a:pathLst>
                <a:path w="1751" h="1442" extrusionOk="0">
                  <a:moveTo>
                    <a:pt x="0" y="1"/>
                  </a:moveTo>
                  <a:lnTo>
                    <a:pt x="1751" y="1441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5"/>
            <p:cNvSpPr/>
            <p:nvPr/>
          </p:nvSpPr>
          <p:spPr>
            <a:xfrm>
              <a:off x="5651075" y="1300725"/>
              <a:ext cx="69100" cy="55725"/>
            </a:xfrm>
            <a:custGeom>
              <a:avLst/>
              <a:gdLst/>
              <a:ahLst/>
              <a:cxnLst/>
              <a:rect l="l" t="t" r="r" b="b"/>
              <a:pathLst>
                <a:path w="2764" h="2229" extrusionOk="0">
                  <a:moveTo>
                    <a:pt x="571" y="0"/>
                  </a:moveTo>
                  <a:cubicBezTo>
                    <a:pt x="251" y="0"/>
                    <a:pt x="0" y="439"/>
                    <a:pt x="322" y="704"/>
                  </a:cubicBezTo>
                  <a:lnTo>
                    <a:pt x="2085" y="2145"/>
                  </a:lnTo>
                  <a:cubicBezTo>
                    <a:pt x="2156" y="2204"/>
                    <a:pt x="2239" y="2228"/>
                    <a:pt x="2335" y="2228"/>
                  </a:cubicBezTo>
                  <a:cubicBezTo>
                    <a:pt x="2442" y="2228"/>
                    <a:pt x="2561" y="2181"/>
                    <a:pt x="2632" y="2085"/>
                  </a:cubicBezTo>
                  <a:cubicBezTo>
                    <a:pt x="2763" y="1919"/>
                    <a:pt x="2739" y="1681"/>
                    <a:pt x="2573" y="1538"/>
                  </a:cubicBezTo>
                  <a:lnTo>
                    <a:pt x="822" y="97"/>
                  </a:lnTo>
                  <a:cubicBezTo>
                    <a:pt x="740" y="29"/>
                    <a:pt x="653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5"/>
            <p:cNvSpPr/>
            <p:nvPr/>
          </p:nvSpPr>
          <p:spPr>
            <a:xfrm>
              <a:off x="5709125" y="1289150"/>
              <a:ext cx="31275" cy="29775"/>
            </a:xfrm>
            <a:custGeom>
              <a:avLst/>
              <a:gdLst/>
              <a:ahLst/>
              <a:cxnLst/>
              <a:rect l="l" t="t" r="r" b="b"/>
              <a:pathLst>
                <a:path w="1251" h="1191" extrusionOk="0">
                  <a:moveTo>
                    <a:pt x="1" y="1191"/>
                  </a:moveTo>
                  <a:lnTo>
                    <a:pt x="1251" y="0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5"/>
            <p:cNvSpPr/>
            <p:nvPr/>
          </p:nvSpPr>
          <p:spPr>
            <a:xfrm>
              <a:off x="5696025" y="1279325"/>
              <a:ext cx="58350" cy="49425"/>
            </a:xfrm>
            <a:custGeom>
              <a:avLst/>
              <a:gdLst/>
              <a:ahLst/>
              <a:cxnLst/>
              <a:rect l="l" t="t" r="r" b="b"/>
              <a:pathLst>
                <a:path w="2334" h="1977" extrusionOk="0">
                  <a:moveTo>
                    <a:pt x="1773" y="0"/>
                  </a:moveTo>
                  <a:cubicBezTo>
                    <a:pt x="1683" y="0"/>
                    <a:pt x="1588" y="35"/>
                    <a:pt x="1501" y="120"/>
                  </a:cubicBezTo>
                  <a:lnTo>
                    <a:pt x="263" y="1310"/>
                  </a:lnTo>
                  <a:cubicBezTo>
                    <a:pt x="1" y="1548"/>
                    <a:pt x="179" y="1977"/>
                    <a:pt x="537" y="1977"/>
                  </a:cubicBezTo>
                  <a:cubicBezTo>
                    <a:pt x="632" y="1977"/>
                    <a:pt x="727" y="1941"/>
                    <a:pt x="799" y="1870"/>
                  </a:cubicBezTo>
                  <a:lnTo>
                    <a:pt x="2049" y="679"/>
                  </a:lnTo>
                  <a:cubicBezTo>
                    <a:pt x="2334" y="403"/>
                    <a:pt x="2079" y="0"/>
                    <a:pt x="1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8" name="Google Shape;1858;p45"/>
          <p:cNvGrpSpPr/>
          <p:nvPr/>
        </p:nvGrpSpPr>
        <p:grpSpPr>
          <a:xfrm>
            <a:off x="4654563" y="4103504"/>
            <a:ext cx="314943" cy="582910"/>
            <a:chOff x="6691700" y="1068275"/>
            <a:chExt cx="221775" cy="410500"/>
          </a:xfrm>
        </p:grpSpPr>
        <p:sp>
          <p:nvSpPr>
            <p:cNvPr id="1859" name="Google Shape;1859;p45"/>
            <p:cNvSpPr/>
            <p:nvPr/>
          </p:nvSpPr>
          <p:spPr>
            <a:xfrm>
              <a:off x="6691700" y="1068275"/>
              <a:ext cx="221775" cy="317325"/>
            </a:xfrm>
            <a:custGeom>
              <a:avLst/>
              <a:gdLst/>
              <a:ahLst/>
              <a:cxnLst/>
              <a:rect l="l" t="t" r="r" b="b"/>
              <a:pathLst>
                <a:path w="8871" h="12693" extrusionOk="0">
                  <a:moveTo>
                    <a:pt x="4429" y="1"/>
                  </a:moveTo>
                  <a:cubicBezTo>
                    <a:pt x="3810" y="1"/>
                    <a:pt x="0" y="3430"/>
                    <a:pt x="0" y="7657"/>
                  </a:cubicBezTo>
                  <a:cubicBezTo>
                    <a:pt x="0" y="11883"/>
                    <a:pt x="3715" y="12693"/>
                    <a:pt x="4429" y="12693"/>
                  </a:cubicBezTo>
                  <a:cubicBezTo>
                    <a:pt x="5144" y="12693"/>
                    <a:pt x="8870" y="11883"/>
                    <a:pt x="8870" y="7657"/>
                  </a:cubicBezTo>
                  <a:cubicBezTo>
                    <a:pt x="8870" y="3430"/>
                    <a:pt x="5060" y="1"/>
                    <a:pt x="4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5"/>
            <p:cNvSpPr/>
            <p:nvPr/>
          </p:nvSpPr>
          <p:spPr>
            <a:xfrm>
              <a:off x="6802425" y="1068275"/>
              <a:ext cx="111050" cy="317325"/>
            </a:xfrm>
            <a:custGeom>
              <a:avLst/>
              <a:gdLst/>
              <a:ahLst/>
              <a:cxnLst/>
              <a:rect l="l" t="t" r="r" b="b"/>
              <a:pathLst>
                <a:path w="4442" h="12693" extrusionOk="0">
                  <a:moveTo>
                    <a:pt x="0" y="1"/>
                  </a:moveTo>
                  <a:lnTo>
                    <a:pt x="0" y="12693"/>
                  </a:lnTo>
                  <a:cubicBezTo>
                    <a:pt x="727" y="12693"/>
                    <a:pt x="4441" y="11883"/>
                    <a:pt x="4441" y="7657"/>
                  </a:cubicBezTo>
                  <a:cubicBezTo>
                    <a:pt x="4441" y="3430"/>
                    <a:pt x="63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5"/>
            <p:cNvSpPr/>
            <p:nvPr/>
          </p:nvSpPr>
          <p:spPr>
            <a:xfrm>
              <a:off x="6792600" y="1285875"/>
              <a:ext cx="19675" cy="192900"/>
            </a:xfrm>
            <a:custGeom>
              <a:avLst/>
              <a:gdLst/>
              <a:ahLst/>
              <a:cxnLst/>
              <a:rect l="l" t="t" r="r" b="b"/>
              <a:pathLst>
                <a:path w="787" h="7716" extrusionOk="0">
                  <a:moveTo>
                    <a:pt x="393" y="0"/>
                  </a:moveTo>
                  <a:cubicBezTo>
                    <a:pt x="197" y="0"/>
                    <a:pt x="0" y="131"/>
                    <a:pt x="0" y="393"/>
                  </a:cubicBezTo>
                  <a:lnTo>
                    <a:pt x="0" y="7323"/>
                  </a:lnTo>
                  <a:cubicBezTo>
                    <a:pt x="0" y="7537"/>
                    <a:pt x="179" y="7716"/>
                    <a:pt x="393" y="7716"/>
                  </a:cubicBezTo>
                  <a:cubicBezTo>
                    <a:pt x="608" y="7716"/>
                    <a:pt x="786" y="7537"/>
                    <a:pt x="786" y="7323"/>
                  </a:cubicBezTo>
                  <a:lnTo>
                    <a:pt x="786" y="393"/>
                  </a:lnTo>
                  <a:cubicBezTo>
                    <a:pt x="786" y="131"/>
                    <a:pt x="590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5"/>
            <p:cNvSpPr/>
            <p:nvPr/>
          </p:nvSpPr>
          <p:spPr>
            <a:xfrm>
              <a:off x="6759550" y="1295700"/>
              <a:ext cx="42900" cy="48825"/>
            </a:xfrm>
            <a:custGeom>
              <a:avLst/>
              <a:gdLst/>
              <a:ahLst/>
              <a:cxnLst/>
              <a:rect l="l" t="t" r="r" b="b"/>
              <a:pathLst>
                <a:path w="1716" h="1953" extrusionOk="0">
                  <a:moveTo>
                    <a:pt x="1" y="0"/>
                  </a:moveTo>
                  <a:lnTo>
                    <a:pt x="1715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5"/>
            <p:cNvSpPr/>
            <p:nvPr/>
          </p:nvSpPr>
          <p:spPr>
            <a:xfrm>
              <a:off x="6744850" y="1285400"/>
              <a:ext cx="70600" cy="69000"/>
            </a:xfrm>
            <a:custGeom>
              <a:avLst/>
              <a:gdLst/>
              <a:ahLst/>
              <a:cxnLst/>
              <a:rect l="l" t="t" r="r" b="b"/>
              <a:pathLst>
                <a:path w="2824" h="2760" extrusionOk="0">
                  <a:moveTo>
                    <a:pt x="571" y="1"/>
                  </a:moveTo>
                  <a:cubicBezTo>
                    <a:pt x="271" y="1"/>
                    <a:pt x="0" y="383"/>
                    <a:pt x="291" y="674"/>
                  </a:cubicBezTo>
                  <a:lnTo>
                    <a:pt x="2006" y="2627"/>
                  </a:lnTo>
                  <a:cubicBezTo>
                    <a:pt x="2071" y="2703"/>
                    <a:pt x="2166" y="2759"/>
                    <a:pt x="2273" y="2759"/>
                  </a:cubicBezTo>
                  <a:cubicBezTo>
                    <a:pt x="2283" y="2759"/>
                    <a:pt x="2293" y="2759"/>
                    <a:pt x="2303" y="2758"/>
                  </a:cubicBezTo>
                  <a:cubicBezTo>
                    <a:pt x="2308" y="2758"/>
                    <a:pt x="2313" y="2758"/>
                    <a:pt x="2318" y="2758"/>
                  </a:cubicBezTo>
                  <a:cubicBezTo>
                    <a:pt x="2642" y="2758"/>
                    <a:pt x="2824" y="2361"/>
                    <a:pt x="2601" y="2115"/>
                  </a:cubicBezTo>
                  <a:lnTo>
                    <a:pt x="875" y="162"/>
                  </a:lnTo>
                  <a:cubicBezTo>
                    <a:pt x="785" y="48"/>
                    <a:pt x="676" y="1"/>
                    <a:pt x="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5"/>
            <p:cNvSpPr/>
            <p:nvPr/>
          </p:nvSpPr>
          <p:spPr>
            <a:xfrm>
              <a:off x="6802425" y="1295700"/>
              <a:ext cx="43175" cy="48825"/>
            </a:xfrm>
            <a:custGeom>
              <a:avLst/>
              <a:gdLst/>
              <a:ahLst/>
              <a:cxnLst/>
              <a:rect l="l" t="t" r="r" b="b"/>
              <a:pathLst>
                <a:path w="1727" h="1953" extrusionOk="0">
                  <a:moveTo>
                    <a:pt x="1727" y="0"/>
                  </a:moveTo>
                  <a:lnTo>
                    <a:pt x="0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5"/>
            <p:cNvSpPr/>
            <p:nvPr/>
          </p:nvSpPr>
          <p:spPr>
            <a:xfrm>
              <a:off x="6789325" y="1285400"/>
              <a:ext cx="70700" cy="69000"/>
            </a:xfrm>
            <a:custGeom>
              <a:avLst/>
              <a:gdLst/>
              <a:ahLst/>
              <a:cxnLst/>
              <a:rect l="l" t="t" r="r" b="b"/>
              <a:pathLst>
                <a:path w="2828" h="2760" extrusionOk="0">
                  <a:moveTo>
                    <a:pt x="2252" y="1"/>
                  </a:moveTo>
                  <a:cubicBezTo>
                    <a:pt x="2147" y="1"/>
                    <a:pt x="2040" y="48"/>
                    <a:pt x="1953" y="162"/>
                  </a:cubicBezTo>
                  <a:lnTo>
                    <a:pt x="227" y="2115"/>
                  </a:lnTo>
                  <a:cubicBezTo>
                    <a:pt x="0" y="2365"/>
                    <a:pt x="191" y="2758"/>
                    <a:pt x="524" y="2758"/>
                  </a:cubicBezTo>
                  <a:cubicBezTo>
                    <a:pt x="535" y="2759"/>
                    <a:pt x="545" y="2759"/>
                    <a:pt x="555" y="2759"/>
                  </a:cubicBezTo>
                  <a:cubicBezTo>
                    <a:pt x="662" y="2759"/>
                    <a:pt x="757" y="2703"/>
                    <a:pt x="822" y="2627"/>
                  </a:cubicBezTo>
                  <a:lnTo>
                    <a:pt x="2536" y="674"/>
                  </a:lnTo>
                  <a:cubicBezTo>
                    <a:pt x="2827" y="383"/>
                    <a:pt x="2550" y="1"/>
                    <a:pt x="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46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graphicFrame>
        <p:nvGraphicFramePr>
          <p:cNvPr id="1871" name="Google Shape;1871;p46"/>
          <p:cNvGraphicFramePr/>
          <p:nvPr>
            <p:extLst>
              <p:ext uri="{D42A27DB-BD31-4B8C-83A1-F6EECF244321}">
                <p14:modId xmlns:p14="http://schemas.microsoft.com/office/powerpoint/2010/main" val="367576242"/>
              </p:ext>
            </p:extLst>
          </p:nvPr>
        </p:nvGraphicFramePr>
        <p:xfrm>
          <a:off x="952500" y="1390650"/>
          <a:ext cx="5791200" cy="2118270"/>
        </p:xfrm>
        <a:graphic>
          <a:graphicData uri="http://schemas.openxmlformats.org/drawingml/2006/table">
            <a:tbl>
              <a:tblPr>
                <a:noFill/>
                <a:tableStyleId>{68F64C9D-C911-492D-B0A4-F73ED9C8DEDB}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9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b="1">
                        <a:solidFill>
                          <a:schemeClr val="accent4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>
                          <a:solidFill>
                            <a:schemeClr val="accent4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Linear regression</a:t>
                      </a:r>
                      <a:endParaRPr sz="2500" b="1">
                        <a:solidFill>
                          <a:schemeClr val="accent4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>
                          <a:solidFill>
                            <a:schemeClr val="accent4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Ridge </a:t>
                      </a:r>
                      <a:endParaRPr sz="2500" b="1">
                        <a:solidFill>
                          <a:schemeClr val="accent4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>
                          <a:solidFill>
                            <a:schemeClr val="accent4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model</a:t>
                      </a:r>
                      <a:endParaRPr sz="2500" b="1">
                        <a:solidFill>
                          <a:schemeClr val="accent4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b="1">
                        <a:solidFill>
                          <a:schemeClr val="accent4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>
                          <a:solidFill>
                            <a:schemeClr val="accent4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Lasso</a:t>
                      </a:r>
                      <a:endParaRPr sz="2500" b="1">
                        <a:solidFill>
                          <a:schemeClr val="accent4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>
                          <a:solidFill>
                            <a:schemeClr val="accent4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model</a:t>
                      </a:r>
                      <a:endParaRPr sz="2500" b="1">
                        <a:solidFill>
                          <a:schemeClr val="accent4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R2 score</a:t>
                      </a:r>
                      <a:endParaRPr>
                        <a:solidFill>
                          <a:schemeClr val="accent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0.896775</a:t>
                      </a:r>
                      <a:endParaRPr dirty="0">
                        <a:solidFill>
                          <a:schemeClr val="accent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0.900355</a:t>
                      </a:r>
                      <a:endParaRPr dirty="0">
                        <a:solidFill>
                          <a:schemeClr val="accent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dirty="0">
                          <a:effectLst/>
                        </a:rPr>
                        <a:t>0.902288</a:t>
                      </a:r>
                    </a:p>
                  </a:txBody>
                  <a:tcPr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    RMSE score</a:t>
                      </a:r>
                      <a:endParaRPr>
                        <a:solidFill>
                          <a:schemeClr val="accent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3.993135e+17</a:t>
                      </a:r>
                      <a:endParaRPr dirty="0">
                        <a:solidFill>
                          <a:schemeClr val="accent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2.599011e+04</a:t>
                      </a:r>
                      <a:endParaRPr dirty="0">
                        <a:solidFill>
                          <a:schemeClr val="accent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2.581143e+04</a:t>
                      </a:r>
                      <a:endParaRPr dirty="0">
                        <a:solidFill>
                          <a:schemeClr val="accent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47"/>
          <p:cNvSpPr txBox="1">
            <a:spLocks noGrp="1"/>
          </p:cNvSpPr>
          <p:nvPr>
            <p:ph type="title"/>
          </p:nvPr>
        </p:nvSpPr>
        <p:spPr>
          <a:xfrm>
            <a:off x="789600" y="1183148"/>
            <a:ext cx="3732000" cy="14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LASSO MODEL</a:t>
            </a:r>
            <a:endParaRPr/>
          </a:p>
        </p:txBody>
      </p:sp>
      <p:sp>
        <p:nvSpPr>
          <p:cNvPr id="1877" name="Google Shape;1877;p47"/>
          <p:cNvSpPr txBox="1">
            <a:spLocks noGrp="1"/>
          </p:cNvSpPr>
          <p:nvPr>
            <p:ph type="subTitle" idx="1"/>
          </p:nvPr>
        </p:nvSpPr>
        <p:spPr>
          <a:xfrm>
            <a:off x="789600" y="2526050"/>
            <a:ext cx="3015300" cy="11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highest R2 score and lowest RMSE score</a:t>
            </a:r>
            <a:endParaRPr/>
          </a:p>
        </p:txBody>
      </p:sp>
      <p:pic>
        <p:nvPicPr>
          <p:cNvPr id="1878" name="Google Shape;1878;p47"/>
          <p:cNvPicPr preferRelativeResize="0"/>
          <p:nvPr/>
        </p:nvPicPr>
        <p:blipFill rotWithShape="1">
          <a:blip r:embed="rId3">
            <a:alphaModFix/>
          </a:blip>
          <a:srcRect l="4973" r="35812"/>
          <a:stretch/>
        </p:blipFill>
        <p:spPr>
          <a:xfrm>
            <a:off x="4821075" y="539700"/>
            <a:ext cx="3609528" cy="4067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9" name="Google Shape;1879;p47"/>
          <p:cNvGrpSpPr/>
          <p:nvPr/>
        </p:nvGrpSpPr>
        <p:grpSpPr>
          <a:xfrm>
            <a:off x="4328449" y="-603324"/>
            <a:ext cx="5650290" cy="5746867"/>
            <a:chOff x="4328449" y="-603324"/>
            <a:chExt cx="5650290" cy="5746867"/>
          </a:xfrm>
        </p:grpSpPr>
        <p:sp>
          <p:nvSpPr>
            <p:cNvPr id="1880" name="Google Shape;1880;p47"/>
            <p:cNvSpPr/>
            <p:nvPr/>
          </p:nvSpPr>
          <p:spPr>
            <a:xfrm>
              <a:off x="4328449" y="3781425"/>
              <a:ext cx="4815454" cy="1362118"/>
            </a:xfrm>
            <a:custGeom>
              <a:avLst/>
              <a:gdLst/>
              <a:ahLst/>
              <a:cxnLst/>
              <a:rect l="l" t="t" r="r" b="b"/>
              <a:pathLst>
                <a:path w="121564" h="40482" extrusionOk="0">
                  <a:moveTo>
                    <a:pt x="31374" y="20087"/>
                  </a:moveTo>
                  <a:cubicBezTo>
                    <a:pt x="56948" y="21408"/>
                    <a:pt x="70664" y="1"/>
                    <a:pt x="121564" y="6692"/>
                  </a:cubicBezTo>
                  <a:lnTo>
                    <a:pt x="121564" y="40268"/>
                  </a:lnTo>
                  <a:cubicBezTo>
                    <a:pt x="121552" y="40387"/>
                    <a:pt x="121468" y="40482"/>
                    <a:pt x="121349" y="40482"/>
                  </a:cubicBezTo>
                  <a:lnTo>
                    <a:pt x="120" y="40482"/>
                  </a:lnTo>
                  <a:cubicBezTo>
                    <a:pt x="1" y="40482"/>
                    <a:pt x="120" y="40387"/>
                    <a:pt x="120" y="40268"/>
                  </a:cubicBezTo>
                  <a:cubicBezTo>
                    <a:pt x="120" y="40268"/>
                    <a:pt x="5478" y="18753"/>
                    <a:pt x="31374" y="200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7"/>
            <p:cNvSpPr/>
            <p:nvPr/>
          </p:nvSpPr>
          <p:spPr>
            <a:xfrm>
              <a:off x="7455779" y="-603324"/>
              <a:ext cx="2522961" cy="1740722"/>
            </a:xfrm>
            <a:custGeom>
              <a:avLst/>
              <a:gdLst/>
              <a:ahLst/>
              <a:cxnLst/>
              <a:rect l="l" t="t" r="r" b="b"/>
              <a:pathLst>
                <a:path w="15253" h="10524" extrusionOk="0">
                  <a:moveTo>
                    <a:pt x="7012" y="1"/>
                  </a:moveTo>
                  <a:cubicBezTo>
                    <a:pt x="6601" y="1"/>
                    <a:pt x="6193" y="59"/>
                    <a:pt x="5799" y="181"/>
                  </a:cubicBezTo>
                  <a:cubicBezTo>
                    <a:pt x="4537" y="574"/>
                    <a:pt x="3477" y="1669"/>
                    <a:pt x="3287" y="2979"/>
                  </a:cubicBezTo>
                  <a:cubicBezTo>
                    <a:pt x="3200" y="2970"/>
                    <a:pt x="3112" y="2965"/>
                    <a:pt x="3025" y="2965"/>
                  </a:cubicBezTo>
                  <a:cubicBezTo>
                    <a:pt x="1898" y="2965"/>
                    <a:pt x="735" y="3729"/>
                    <a:pt x="381" y="4801"/>
                  </a:cubicBezTo>
                  <a:cubicBezTo>
                    <a:pt x="0" y="5956"/>
                    <a:pt x="560" y="7349"/>
                    <a:pt x="1643" y="7896"/>
                  </a:cubicBezTo>
                  <a:cubicBezTo>
                    <a:pt x="2244" y="8202"/>
                    <a:pt x="2930" y="8256"/>
                    <a:pt x="3608" y="8256"/>
                  </a:cubicBezTo>
                  <a:cubicBezTo>
                    <a:pt x="3695" y="8256"/>
                    <a:pt x="3783" y="8255"/>
                    <a:pt x="3870" y="8254"/>
                  </a:cubicBezTo>
                  <a:cubicBezTo>
                    <a:pt x="4239" y="9230"/>
                    <a:pt x="5239" y="9873"/>
                    <a:pt x="6227" y="10230"/>
                  </a:cubicBezTo>
                  <a:cubicBezTo>
                    <a:pt x="6525" y="10337"/>
                    <a:pt x="6835" y="10421"/>
                    <a:pt x="7156" y="10480"/>
                  </a:cubicBezTo>
                  <a:cubicBezTo>
                    <a:pt x="7353" y="10509"/>
                    <a:pt x="7551" y="10523"/>
                    <a:pt x="7746" y="10523"/>
                  </a:cubicBezTo>
                  <a:cubicBezTo>
                    <a:pt x="9085" y="10523"/>
                    <a:pt x="10352" y="9862"/>
                    <a:pt x="11121" y="8730"/>
                  </a:cubicBezTo>
                  <a:cubicBezTo>
                    <a:pt x="11516" y="8913"/>
                    <a:pt x="11945" y="9006"/>
                    <a:pt x="12373" y="9006"/>
                  </a:cubicBezTo>
                  <a:cubicBezTo>
                    <a:pt x="12835" y="9006"/>
                    <a:pt x="13296" y="8898"/>
                    <a:pt x="13716" y="8682"/>
                  </a:cubicBezTo>
                  <a:cubicBezTo>
                    <a:pt x="14526" y="8254"/>
                    <a:pt x="15074" y="7456"/>
                    <a:pt x="15169" y="6551"/>
                  </a:cubicBezTo>
                  <a:cubicBezTo>
                    <a:pt x="15252" y="5622"/>
                    <a:pt x="14824" y="4717"/>
                    <a:pt x="14062" y="4182"/>
                  </a:cubicBezTo>
                  <a:cubicBezTo>
                    <a:pt x="14490" y="3586"/>
                    <a:pt x="14526" y="2812"/>
                    <a:pt x="14181" y="2170"/>
                  </a:cubicBezTo>
                  <a:cubicBezTo>
                    <a:pt x="13812" y="1539"/>
                    <a:pt x="13169" y="1134"/>
                    <a:pt x="12442" y="1086"/>
                  </a:cubicBezTo>
                  <a:cubicBezTo>
                    <a:pt x="12397" y="1083"/>
                    <a:pt x="12351" y="1082"/>
                    <a:pt x="12306" y="1082"/>
                  </a:cubicBezTo>
                  <a:cubicBezTo>
                    <a:pt x="11635" y="1082"/>
                    <a:pt x="10957" y="1404"/>
                    <a:pt x="10478" y="1872"/>
                  </a:cubicBezTo>
                  <a:cubicBezTo>
                    <a:pt x="10418" y="1384"/>
                    <a:pt x="10014" y="1027"/>
                    <a:pt x="9597" y="765"/>
                  </a:cubicBezTo>
                  <a:cubicBezTo>
                    <a:pt x="8827" y="281"/>
                    <a:pt x="7916" y="1"/>
                    <a:pt x="70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2" name="Google Shape;1882;p47"/>
            <p:cNvGrpSpPr/>
            <p:nvPr/>
          </p:nvGrpSpPr>
          <p:grpSpPr>
            <a:xfrm>
              <a:off x="6954387" y="307008"/>
              <a:ext cx="2022549" cy="1028553"/>
              <a:chOff x="6186650" y="997000"/>
              <a:chExt cx="1616875" cy="822250"/>
            </a:xfrm>
          </p:grpSpPr>
          <p:sp>
            <p:nvSpPr>
              <p:cNvPr id="1883" name="Google Shape;1883;p47"/>
              <p:cNvSpPr/>
              <p:nvPr/>
            </p:nvSpPr>
            <p:spPr>
              <a:xfrm>
                <a:off x="7271300" y="1156000"/>
                <a:ext cx="265525" cy="84675"/>
              </a:xfrm>
              <a:custGeom>
                <a:avLst/>
                <a:gdLst/>
                <a:ahLst/>
                <a:cxnLst/>
                <a:rect l="l" t="t" r="r" b="b"/>
                <a:pathLst>
                  <a:path w="10621" h="3387" extrusionOk="0">
                    <a:moveTo>
                      <a:pt x="9008" y="1"/>
                    </a:moveTo>
                    <a:cubicBezTo>
                      <a:pt x="8495" y="1"/>
                      <a:pt x="7988" y="143"/>
                      <a:pt x="7549" y="411"/>
                    </a:cubicBezTo>
                    <a:cubicBezTo>
                      <a:pt x="7061" y="721"/>
                      <a:pt x="6656" y="1125"/>
                      <a:pt x="6359" y="1614"/>
                    </a:cubicBezTo>
                    <a:cubicBezTo>
                      <a:pt x="6125" y="1988"/>
                      <a:pt x="5920" y="2376"/>
                      <a:pt x="5757" y="2785"/>
                    </a:cubicBezTo>
                    <a:lnTo>
                      <a:pt x="5757" y="2785"/>
                    </a:lnTo>
                    <a:cubicBezTo>
                      <a:pt x="5115" y="1997"/>
                      <a:pt x="4239" y="1428"/>
                      <a:pt x="3239" y="1173"/>
                    </a:cubicBezTo>
                    <a:cubicBezTo>
                      <a:pt x="2837" y="1066"/>
                      <a:pt x="2415" y="1012"/>
                      <a:pt x="1998" y="1012"/>
                    </a:cubicBezTo>
                    <a:cubicBezTo>
                      <a:pt x="1859" y="1012"/>
                      <a:pt x="1721" y="1018"/>
                      <a:pt x="1584" y="1030"/>
                    </a:cubicBezTo>
                    <a:cubicBezTo>
                      <a:pt x="1025" y="1078"/>
                      <a:pt x="489" y="1233"/>
                      <a:pt x="1" y="1494"/>
                    </a:cubicBezTo>
                    <a:cubicBezTo>
                      <a:pt x="524" y="1304"/>
                      <a:pt x="1075" y="1208"/>
                      <a:pt x="1627" y="1208"/>
                    </a:cubicBezTo>
                    <a:cubicBezTo>
                      <a:pt x="2144" y="1208"/>
                      <a:pt x="2661" y="1292"/>
                      <a:pt x="3156" y="1459"/>
                    </a:cubicBezTo>
                    <a:cubicBezTo>
                      <a:pt x="4180" y="1768"/>
                      <a:pt x="5061" y="2411"/>
                      <a:pt x="5656" y="3292"/>
                    </a:cubicBezTo>
                    <a:cubicBezTo>
                      <a:pt x="5680" y="3328"/>
                      <a:pt x="5716" y="3352"/>
                      <a:pt x="5751" y="3376"/>
                    </a:cubicBezTo>
                    <a:cubicBezTo>
                      <a:pt x="5773" y="3383"/>
                      <a:pt x="5794" y="3386"/>
                      <a:pt x="5815" y="3386"/>
                    </a:cubicBezTo>
                    <a:cubicBezTo>
                      <a:pt x="5899" y="3386"/>
                      <a:pt x="5973" y="3333"/>
                      <a:pt x="6001" y="3257"/>
                    </a:cubicBezTo>
                    <a:cubicBezTo>
                      <a:pt x="6359" y="2256"/>
                      <a:pt x="6859" y="1268"/>
                      <a:pt x="7716" y="661"/>
                    </a:cubicBezTo>
                    <a:cubicBezTo>
                      <a:pt x="8145" y="363"/>
                      <a:pt x="8645" y="197"/>
                      <a:pt x="9168" y="197"/>
                    </a:cubicBezTo>
                    <a:cubicBezTo>
                      <a:pt x="9197" y="195"/>
                      <a:pt x="9226" y="195"/>
                      <a:pt x="9255" y="195"/>
                    </a:cubicBezTo>
                    <a:cubicBezTo>
                      <a:pt x="9771" y="195"/>
                      <a:pt x="10260" y="395"/>
                      <a:pt x="10621" y="756"/>
                    </a:cubicBezTo>
                    <a:cubicBezTo>
                      <a:pt x="10300" y="292"/>
                      <a:pt x="9740" y="54"/>
                      <a:pt x="9180" y="6"/>
                    </a:cubicBezTo>
                    <a:cubicBezTo>
                      <a:pt x="9123" y="3"/>
                      <a:pt x="9065" y="1"/>
                      <a:pt x="9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7"/>
              <p:cNvSpPr/>
              <p:nvPr/>
            </p:nvSpPr>
            <p:spPr>
              <a:xfrm>
                <a:off x="7543950" y="997000"/>
                <a:ext cx="259575" cy="86450"/>
              </a:xfrm>
              <a:custGeom>
                <a:avLst/>
                <a:gdLst/>
                <a:ahLst/>
                <a:cxnLst/>
                <a:rect l="l" t="t" r="r" b="b"/>
                <a:pathLst>
                  <a:path w="10383" h="3458" extrusionOk="0">
                    <a:moveTo>
                      <a:pt x="9868" y="0"/>
                    </a:moveTo>
                    <a:cubicBezTo>
                      <a:pt x="9549" y="0"/>
                      <a:pt x="9232" y="51"/>
                      <a:pt x="8930" y="151"/>
                    </a:cubicBezTo>
                    <a:cubicBezTo>
                      <a:pt x="8466" y="318"/>
                      <a:pt x="8026" y="568"/>
                      <a:pt x="7645" y="889"/>
                    </a:cubicBezTo>
                    <a:cubicBezTo>
                      <a:pt x="6946" y="1459"/>
                      <a:pt x="6432" y="2193"/>
                      <a:pt x="5954" y="2925"/>
                    </a:cubicBezTo>
                    <a:lnTo>
                      <a:pt x="5954" y="2925"/>
                    </a:lnTo>
                    <a:cubicBezTo>
                      <a:pt x="5302" y="2040"/>
                      <a:pt x="4436" y="1353"/>
                      <a:pt x="3418" y="937"/>
                    </a:cubicBezTo>
                    <a:cubicBezTo>
                      <a:pt x="2882" y="711"/>
                      <a:pt x="2311" y="556"/>
                      <a:pt x="1727" y="485"/>
                    </a:cubicBezTo>
                    <a:cubicBezTo>
                      <a:pt x="1528" y="464"/>
                      <a:pt x="1326" y="453"/>
                      <a:pt x="1124" y="453"/>
                    </a:cubicBezTo>
                    <a:cubicBezTo>
                      <a:pt x="745" y="453"/>
                      <a:pt x="365" y="490"/>
                      <a:pt x="1" y="568"/>
                    </a:cubicBezTo>
                    <a:cubicBezTo>
                      <a:pt x="137" y="559"/>
                      <a:pt x="274" y="555"/>
                      <a:pt x="410" y="555"/>
                    </a:cubicBezTo>
                    <a:cubicBezTo>
                      <a:pt x="1406" y="555"/>
                      <a:pt x="2398" y="783"/>
                      <a:pt x="3299" y="1223"/>
                    </a:cubicBezTo>
                    <a:cubicBezTo>
                      <a:pt x="4311" y="1699"/>
                      <a:pt x="5168" y="2449"/>
                      <a:pt x="5799" y="3378"/>
                    </a:cubicBezTo>
                    <a:cubicBezTo>
                      <a:pt x="5811" y="3390"/>
                      <a:pt x="5835" y="3413"/>
                      <a:pt x="5859" y="3425"/>
                    </a:cubicBezTo>
                    <a:cubicBezTo>
                      <a:pt x="5889" y="3447"/>
                      <a:pt x="5925" y="3458"/>
                      <a:pt x="5960" y="3458"/>
                    </a:cubicBezTo>
                    <a:cubicBezTo>
                      <a:pt x="6021" y="3458"/>
                      <a:pt x="6083" y="3426"/>
                      <a:pt x="6121" y="3366"/>
                    </a:cubicBezTo>
                    <a:cubicBezTo>
                      <a:pt x="6633" y="2556"/>
                      <a:pt x="7145" y="1747"/>
                      <a:pt x="7823" y="1092"/>
                    </a:cubicBezTo>
                    <a:cubicBezTo>
                      <a:pt x="8168" y="770"/>
                      <a:pt x="8561" y="508"/>
                      <a:pt x="8990" y="318"/>
                    </a:cubicBezTo>
                    <a:cubicBezTo>
                      <a:pt x="9386" y="136"/>
                      <a:pt x="9811" y="40"/>
                      <a:pt x="10239" y="40"/>
                    </a:cubicBezTo>
                    <a:cubicBezTo>
                      <a:pt x="10287" y="40"/>
                      <a:pt x="10335" y="42"/>
                      <a:pt x="10383" y="44"/>
                    </a:cubicBezTo>
                    <a:cubicBezTo>
                      <a:pt x="10212" y="15"/>
                      <a:pt x="10040" y="0"/>
                      <a:pt x="9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7"/>
              <p:cNvSpPr/>
              <p:nvPr/>
            </p:nvSpPr>
            <p:spPr>
              <a:xfrm>
                <a:off x="6186650" y="1653225"/>
                <a:ext cx="349475" cy="166025"/>
              </a:xfrm>
              <a:custGeom>
                <a:avLst/>
                <a:gdLst/>
                <a:ahLst/>
                <a:cxnLst/>
                <a:rect l="l" t="t" r="r" b="b"/>
                <a:pathLst>
                  <a:path w="13979" h="6641" extrusionOk="0">
                    <a:moveTo>
                      <a:pt x="13978" y="1"/>
                    </a:moveTo>
                    <a:lnTo>
                      <a:pt x="13978" y="1"/>
                    </a:lnTo>
                    <a:cubicBezTo>
                      <a:pt x="13264" y="96"/>
                      <a:pt x="12597" y="370"/>
                      <a:pt x="12037" y="810"/>
                    </a:cubicBezTo>
                    <a:cubicBezTo>
                      <a:pt x="11466" y="1239"/>
                      <a:pt x="10990" y="1775"/>
                      <a:pt x="10609" y="2382"/>
                    </a:cubicBezTo>
                    <a:cubicBezTo>
                      <a:pt x="9916" y="3486"/>
                      <a:pt x="9538" y="4738"/>
                      <a:pt x="9215" y="5959"/>
                    </a:cubicBezTo>
                    <a:lnTo>
                      <a:pt x="9215" y="5959"/>
                    </a:lnTo>
                    <a:cubicBezTo>
                      <a:pt x="7933" y="5038"/>
                      <a:pt x="6420" y="4478"/>
                      <a:pt x="4846" y="4346"/>
                    </a:cubicBezTo>
                    <a:cubicBezTo>
                      <a:pt x="4610" y="4326"/>
                      <a:pt x="4373" y="4317"/>
                      <a:pt x="4137" y="4317"/>
                    </a:cubicBezTo>
                    <a:cubicBezTo>
                      <a:pt x="3529" y="4317"/>
                      <a:pt x="2926" y="4381"/>
                      <a:pt x="2334" y="4501"/>
                    </a:cubicBezTo>
                    <a:cubicBezTo>
                      <a:pt x="1512" y="4668"/>
                      <a:pt x="727" y="4965"/>
                      <a:pt x="0" y="5382"/>
                    </a:cubicBezTo>
                    <a:cubicBezTo>
                      <a:pt x="762" y="5061"/>
                      <a:pt x="1560" y="4858"/>
                      <a:pt x="2382" y="4751"/>
                    </a:cubicBezTo>
                    <a:cubicBezTo>
                      <a:pt x="2769" y="4705"/>
                      <a:pt x="3161" y="4681"/>
                      <a:pt x="3554" y="4681"/>
                    </a:cubicBezTo>
                    <a:cubicBezTo>
                      <a:pt x="3971" y="4681"/>
                      <a:pt x="4388" y="4708"/>
                      <a:pt x="4798" y="4763"/>
                    </a:cubicBezTo>
                    <a:cubicBezTo>
                      <a:pt x="6406" y="4965"/>
                      <a:pt x="7930" y="5597"/>
                      <a:pt x="9204" y="6585"/>
                    </a:cubicBezTo>
                    <a:cubicBezTo>
                      <a:pt x="9240" y="6609"/>
                      <a:pt x="9275" y="6620"/>
                      <a:pt x="9299" y="6632"/>
                    </a:cubicBezTo>
                    <a:cubicBezTo>
                      <a:pt x="9321" y="6638"/>
                      <a:pt x="9343" y="6641"/>
                      <a:pt x="9365" y="6641"/>
                    </a:cubicBezTo>
                    <a:cubicBezTo>
                      <a:pt x="9480" y="6641"/>
                      <a:pt x="9578" y="6562"/>
                      <a:pt x="9609" y="6442"/>
                    </a:cubicBezTo>
                    <a:cubicBezTo>
                      <a:pt x="9954" y="5108"/>
                      <a:pt x="10275" y="3763"/>
                      <a:pt x="10942" y="2572"/>
                    </a:cubicBezTo>
                    <a:cubicBezTo>
                      <a:pt x="11264" y="1989"/>
                      <a:pt x="11692" y="1441"/>
                      <a:pt x="12192" y="989"/>
                    </a:cubicBezTo>
                    <a:cubicBezTo>
                      <a:pt x="12692" y="524"/>
                      <a:pt x="13311" y="179"/>
                      <a:pt x="13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7"/>
              <p:cNvSpPr/>
              <p:nvPr/>
            </p:nvSpPr>
            <p:spPr>
              <a:xfrm>
                <a:off x="6774675" y="1212300"/>
                <a:ext cx="1842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2469" extrusionOk="0">
                    <a:moveTo>
                      <a:pt x="745" y="1"/>
                    </a:moveTo>
                    <a:cubicBezTo>
                      <a:pt x="497" y="1"/>
                      <a:pt x="247" y="30"/>
                      <a:pt x="1" y="90"/>
                    </a:cubicBezTo>
                    <a:cubicBezTo>
                      <a:pt x="58" y="87"/>
                      <a:pt x="116" y="86"/>
                      <a:pt x="173" y="86"/>
                    </a:cubicBezTo>
                    <a:cubicBezTo>
                      <a:pt x="875" y="86"/>
                      <a:pt x="1561" y="288"/>
                      <a:pt x="2156" y="673"/>
                    </a:cubicBezTo>
                    <a:cubicBezTo>
                      <a:pt x="2775" y="1054"/>
                      <a:pt x="3239" y="1649"/>
                      <a:pt x="3489" y="2340"/>
                    </a:cubicBezTo>
                    <a:cubicBezTo>
                      <a:pt x="3501" y="2376"/>
                      <a:pt x="3525" y="2411"/>
                      <a:pt x="3561" y="2435"/>
                    </a:cubicBezTo>
                    <a:cubicBezTo>
                      <a:pt x="3597" y="2458"/>
                      <a:pt x="3636" y="2468"/>
                      <a:pt x="3674" y="2468"/>
                    </a:cubicBezTo>
                    <a:cubicBezTo>
                      <a:pt x="3738" y="2468"/>
                      <a:pt x="3798" y="2439"/>
                      <a:pt x="3835" y="2388"/>
                    </a:cubicBezTo>
                    <a:cubicBezTo>
                      <a:pt x="4251" y="1768"/>
                      <a:pt x="4752" y="1197"/>
                      <a:pt x="5430" y="935"/>
                    </a:cubicBezTo>
                    <a:cubicBezTo>
                      <a:pt x="5634" y="855"/>
                      <a:pt x="5851" y="815"/>
                      <a:pt x="6068" y="815"/>
                    </a:cubicBezTo>
                    <a:cubicBezTo>
                      <a:pt x="6206" y="815"/>
                      <a:pt x="6344" y="831"/>
                      <a:pt x="6478" y="864"/>
                    </a:cubicBezTo>
                    <a:cubicBezTo>
                      <a:pt x="6847" y="923"/>
                      <a:pt x="7169" y="1149"/>
                      <a:pt x="7371" y="1471"/>
                    </a:cubicBezTo>
                    <a:cubicBezTo>
                      <a:pt x="7216" y="1090"/>
                      <a:pt x="6907" y="804"/>
                      <a:pt x="6526" y="673"/>
                    </a:cubicBezTo>
                    <a:cubicBezTo>
                      <a:pt x="6315" y="603"/>
                      <a:pt x="6098" y="567"/>
                      <a:pt x="5881" y="567"/>
                    </a:cubicBezTo>
                    <a:cubicBezTo>
                      <a:pt x="5693" y="567"/>
                      <a:pt x="5505" y="594"/>
                      <a:pt x="5323" y="649"/>
                    </a:cubicBezTo>
                    <a:cubicBezTo>
                      <a:pt x="4930" y="768"/>
                      <a:pt x="4573" y="983"/>
                      <a:pt x="4275" y="1256"/>
                    </a:cubicBezTo>
                    <a:cubicBezTo>
                      <a:pt x="4073" y="1451"/>
                      <a:pt x="3882" y="1663"/>
                      <a:pt x="3712" y="1884"/>
                    </a:cubicBezTo>
                    <a:lnTo>
                      <a:pt x="3712" y="1884"/>
                    </a:lnTo>
                    <a:cubicBezTo>
                      <a:pt x="3412" y="1256"/>
                      <a:pt x="2921" y="737"/>
                      <a:pt x="2299" y="411"/>
                    </a:cubicBezTo>
                    <a:cubicBezTo>
                      <a:pt x="1825" y="141"/>
                      <a:pt x="1289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48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vs actual price</a:t>
            </a:r>
            <a:endParaRPr/>
          </a:p>
        </p:txBody>
      </p:sp>
      <p:pic>
        <p:nvPicPr>
          <p:cNvPr id="1892" name="Google Shape;189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075" y="1135909"/>
            <a:ext cx="6078736" cy="3855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3" name="Google Shape;463;p30"/>
          <p:cNvCxnSpPr/>
          <p:nvPr/>
        </p:nvCxnSpPr>
        <p:spPr>
          <a:xfrm>
            <a:off x="1854847" y="2548238"/>
            <a:ext cx="1457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30"/>
          <p:cNvCxnSpPr/>
          <p:nvPr/>
        </p:nvCxnSpPr>
        <p:spPr>
          <a:xfrm>
            <a:off x="3843247" y="2548238"/>
            <a:ext cx="1457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30"/>
          <p:cNvCxnSpPr/>
          <p:nvPr/>
        </p:nvCxnSpPr>
        <p:spPr>
          <a:xfrm>
            <a:off x="5831647" y="2548238"/>
            <a:ext cx="1457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6" name="Google Shape;466;p30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grpSp>
        <p:nvGrpSpPr>
          <p:cNvPr id="467" name="Google Shape;467;p30"/>
          <p:cNvGrpSpPr/>
          <p:nvPr/>
        </p:nvGrpSpPr>
        <p:grpSpPr>
          <a:xfrm>
            <a:off x="1064496" y="1988738"/>
            <a:ext cx="1119000" cy="1119000"/>
            <a:chOff x="1763646" y="2122200"/>
            <a:chExt cx="1119000" cy="1119000"/>
          </a:xfrm>
        </p:grpSpPr>
        <p:sp>
          <p:nvSpPr>
            <p:cNvPr id="468" name="Google Shape;468;p30"/>
            <p:cNvSpPr/>
            <p:nvPr/>
          </p:nvSpPr>
          <p:spPr>
            <a:xfrm rot="-2700000">
              <a:off x="1927519" y="2286074"/>
              <a:ext cx="791252" cy="791252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2022150" y="2380700"/>
              <a:ext cx="602100" cy="60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30"/>
          <p:cNvSpPr txBox="1"/>
          <p:nvPr/>
        </p:nvSpPr>
        <p:spPr>
          <a:xfrm>
            <a:off x="755692" y="1418089"/>
            <a:ext cx="17367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D19B75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2500" b="1">
              <a:solidFill>
                <a:srgbClr val="D19B7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1" name="Google Shape;471;p30"/>
          <p:cNvSpPr txBox="1"/>
          <p:nvPr/>
        </p:nvSpPr>
        <p:spPr>
          <a:xfrm>
            <a:off x="755692" y="3342902"/>
            <a:ext cx="17367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Problem statement and purpose of this presentation</a:t>
            </a:r>
            <a:endParaRPr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E2345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cxnSp>
        <p:nvCxnSpPr>
          <p:cNvPr id="472" name="Google Shape;472;p30"/>
          <p:cNvCxnSpPr/>
          <p:nvPr/>
        </p:nvCxnSpPr>
        <p:spPr>
          <a:xfrm>
            <a:off x="1624050" y="2923538"/>
            <a:ext cx="0" cy="358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473" name="Google Shape;473;p30"/>
          <p:cNvGrpSpPr/>
          <p:nvPr/>
        </p:nvGrpSpPr>
        <p:grpSpPr>
          <a:xfrm>
            <a:off x="3029796" y="1988738"/>
            <a:ext cx="1119000" cy="1119000"/>
            <a:chOff x="1763646" y="2122200"/>
            <a:chExt cx="1119000" cy="1119000"/>
          </a:xfrm>
        </p:grpSpPr>
        <p:sp>
          <p:nvSpPr>
            <p:cNvPr id="474" name="Google Shape;474;p30"/>
            <p:cNvSpPr/>
            <p:nvPr/>
          </p:nvSpPr>
          <p:spPr>
            <a:xfrm rot="-2700000">
              <a:off x="1927519" y="2286074"/>
              <a:ext cx="791252" cy="791252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2022150" y="2380700"/>
              <a:ext cx="602100" cy="60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6" name="Google Shape;476;p30"/>
          <p:cNvSpPr txBox="1"/>
          <p:nvPr/>
        </p:nvSpPr>
        <p:spPr>
          <a:xfrm>
            <a:off x="2720992" y="1418089"/>
            <a:ext cx="17367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D19B75"/>
                </a:solidFill>
                <a:latin typeface="Bebas Neue"/>
                <a:ea typeface="Bebas Neue"/>
                <a:cs typeface="Bebas Neue"/>
                <a:sym typeface="Bebas Neue"/>
              </a:rPr>
              <a:t>eda</a:t>
            </a:r>
            <a:endParaRPr sz="2500" b="1">
              <a:solidFill>
                <a:srgbClr val="D19B7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7" name="Google Shape;477;p30"/>
          <p:cNvSpPr txBox="1"/>
          <p:nvPr/>
        </p:nvSpPr>
        <p:spPr>
          <a:xfrm>
            <a:off x="2720992" y="3342902"/>
            <a:ext cx="17367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Which features matter and which do not</a:t>
            </a:r>
            <a:endParaRPr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E2345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cxnSp>
        <p:nvCxnSpPr>
          <p:cNvPr id="478" name="Google Shape;478;p30"/>
          <p:cNvCxnSpPr/>
          <p:nvPr/>
        </p:nvCxnSpPr>
        <p:spPr>
          <a:xfrm>
            <a:off x="3589350" y="2923538"/>
            <a:ext cx="0" cy="3585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479" name="Google Shape;479;p30"/>
          <p:cNvGrpSpPr/>
          <p:nvPr/>
        </p:nvGrpSpPr>
        <p:grpSpPr>
          <a:xfrm>
            <a:off x="4995096" y="1988738"/>
            <a:ext cx="1119000" cy="1119000"/>
            <a:chOff x="1763646" y="2122200"/>
            <a:chExt cx="1119000" cy="1119000"/>
          </a:xfrm>
        </p:grpSpPr>
        <p:sp>
          <p:nvSpPr>
            <p:cNvPr id="480" name="Google Shape;480;p30"/>
            <p:cNvSpPr/>
            <p:nvPr/>
          </p:nvSpPr>
          <p:spPr>
            <a:xfrm rot="-2700000">
              <a:off x="1927519" y="2286074"/>
              <a:ext cx="791252" cy="791252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2022150" y="2380700"/>
              <a:ext cx="602100" cy="60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0"/>
          <p:cNvSpPr txBox="1"/>
          <p:nvPr/>
        </p:nvSpPr>
        <p:spPr>
          <a:xfrm>
            <a:off x="4686292" y="1418089"/>
            <a:ext cx="17367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D19B75"/>
                </a:solidFill>
                <a:latin typeface="Bebas Neue"/>
                <a:ea typeface="Bebas Neue"/>
                <a:cs typeface="Bebas Neue"/>
                <a:sym typeface="Bebas Neue"/>
              </a:rPr>
              <a:t>model</a:t>
            </a:r>
            <a:endParaRPr sz="2500" b="1">
              <a:solidFill>
                <a:srgbClr val="D19B7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3" name="Google Shape;483;p30"/>
          <p:cNvSpPr txBox="1"/>
          <p:nvPr/>
        </p:nvSpPr>
        <p:spPr>
          <a:xfrm>
            <a:off x="4686292" y="3342902"/>
            <a:ext cx="17367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Which model was utilise</a:t>
            </a:r>
            <a:endParaRPr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E2345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cxnSp>
        <p:nvCxnSpPr>
          <p:cNvPr id="484" name="Google Shape;484;p30"/>
          <p:cNvCxnSpPr/>
          <p:nvPr/>
        </p:nvCxnSpPr>
        <p:spPr>
          <a:xfrm>
            <a:off x="5554600" y="2923538"/>
            <a:ext cx="0" cy="3585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485" name="Google Shape;485;p30"/>
          <p:cNvGrpSpPr/>
          <p:nvPr/>
        </p:nvGrpSpPr>
        <p:grpSpPr>
          <a:xfrm>
            <a:off x="6960396" y="1988738"/>
            <a:ext cx="1119000" cy="1119000"/>
            <a:chOff x="1763646" y="2122200"/>
            <a:chExt cx="1119000" cy="1119000"/>
          </a:xfrm>
        </p:grpSpPr>
        <p:sp>
          <p:nvSpPr>
            <p:cNvPr id="486" name="Google Shape;486;p30"/>
            <p:cNvSpPr/>
            <p:nvPr/>
          </p:nvSpPr>
          <p:spPr>
            <a:xfrm rot="-2700000">
              <a:off x="1927519" y="2286074"/>
              <a:ext cx="791252" cy="791252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2022150" y="2380700"/>
              <a:ext cx="602100" cy="60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30"/>
          <p:cNvSpPr txBox="1"/>
          <p:nvPr/>
        </p:nvSpPr>
        <p:spPr>
          <a:xfrm>
            <a:off x="6424800" y="1419738"/>
            <a:ext cx="2190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D19B75"/>
                </a:solidFill>
                <a:latin typeface="Bebas Neue"/>
                <a:ea typeface="Bebas Neue"/>
                <a:cs typeface="Bebas Neue"/>
                <a:sym typeface="Bebas Neue"/>
              </a:rPr>
              <a:t>recommendations</a:t>
            </a:r>
            <a:endParaRPr sz="2500" b="1">
              <a:solidFill>
                <a:srgbClr val="D19B7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9" name="Google Shape;489;p30"/>
          <p:cNvSpPr txBox="1"/>
          <p:nvPr/>
        </p:nvSpPr>
        <p:spPr>
          <a:xfrm>
            <a:off x="6651592" y="3342902"/>
            <a:ext cx="17367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itter"/>
                <a:ea typeface="Bitter"/>
                <a:cs typeface="Bitter"/>
                <a:sym typeface="Bitter"/>
              </a:rPr>
              <a:t>What to do next for your vacation house</a:t>
            </a:r>
            <a:endParaRPr>
              <a:solidFill>
                <a:schemeClr val="dk2"/>
              </a:solidFill>
              <a:latin typeface="Bitter"/>
              <a:ea typeface="Bitter"/>
              <a:cs typeface="Bitter"/>
              <a:sym typeface="Bit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E2345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cxnSp>
        <p:nvCxnSpPr>
          <p:cNvPr id="490" name="Google Shape;490;p30"/>
          <p:cNvCxnSpPr/>
          <p:nvPr/>
        </p:nvCxnSpPr>
        <p:spPr>
          <a:xfrm>
            <a:off x="7519900" y="2923538"/>
            <a:ext cx="0" cy="3585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491" name="Google Shape;491;p30"/>
          <p:cNvGrpSpPr/>
          <p:nvPr/>
        </p:nvGrpSpPr>
        <p:grpSpPr>
          <a:xfrm>
            <a:off x="5363185" y="2384309"/>
            <a:ext cx="382819" cy="310788"/>
            <a:chOff x="6083810" y="1547297"/>
            <a:chExt cx="382819" cy="310788"/>
          </a:xfrm>
        </p:grpSpPr>
        <p:sp>
          <p:nvSpPr>
            <p:cNvPr id="492" name="Google Shape;492;p30"/>
            <p:cNvSpPr/>
            <p:nvPr/>
          </p:nvSpPr>
          <p:spPr>
            <a:xfrm>
              <a:off x="6083810" y="1547297"/>
              <a:ext cx="382819" cy="310788"/>
            </a:xfrm>
            <a:custGeom>
              <a:avLst/>
              <a:gdLst/>
              <a:ahLst/>
              <a:cxnLst/>
              <a:rect l="l" t="t" r="r" b="b"/>
              <a:pathLst>
                <a:path w="12027" h="9764" extrusionOk="0">
                  <a:moveTo>
                    <a:pt x="1834" y="334"/>
                  </a:moveTo>
                  <a:cubicBezTo>
                    <a:pt x="1834" y="334"/>
                    <a:pt x="1846" y="334"/>
                    <a:pt x="1846" y="358"/>
                  </a:cubicBezTo>
                  <a:lnTo>
                    <a:pt x="1846" y="1108"/>
                  </a:lnTo>
                  <a:cubicBezTo>
                    <a:pt x="1846" y="1108"/>
                    <a:pt x="1846" y="1132"/>
                    <a:pt x="1834" y="1132"/>
                  </a:cubicBezTo>
                  <a:lnTo>
                    <a:pt x="1465" y="1132"/>
                  </a:lnTo>
                  <a:cubicBezTo>
                    <a:pt x="1465" y="1132"/>
                    <a:pt x="1453" y="1132"/>
                    <a:pt x="1453" y="1108"/>
                  </a:cubicBezTo>
                  <a:lnTo>
                    <a:pt x="1453" y="358"/>
                  </a:lnTo>
                  <a:lnTo>
                    <a:pt x="1834" y="334"/>
                  </a:lnTo>
                  <a:close/>
                  <a:moveTo>
                    <a:pt x="10502" y="334"/>
                  </a:moveTo>
                  <a:cubicBezTo>
                    <a:pt x="10502" y="334"/>
                    <a:pt x="10514" y="334"/>
                    <a:pt x="10514" y="358"/>
                  </a:cubicBezTo>
                  <a:lnTo>
                    <a:pt x="10514" y="1108"/>
                  </a:lnTo>
                  <a:cubicBezTo>
                    <a:pt x="10514" y="1108"/>
                    <a:pt x="10514" y="1132"/>
                    <a:pt x="10502" y="1132"/>
                  </a:cubicBezTo>
                  <a:lnTo>
                    <a:pt x="10133" y="1132"/>
                  </a:lnTo>
                  <a:cubicBezTo>
                    <a:pt x="10133" y="1132"/>
                    <a:pt x="10109" y="1132"/>
                    <a:pt x="10109" y="1108"/>
                  </a:cubicBezTo>
                  <a:lnTo>
                    <a:pt x="10109" y="358"/>
                  </a:lnTo>
                  <a:lnTo>
                    <a:pt x="10502" y="334"/>
                  </a:lnTo>
                  <a:close/>
                  <a:moveTo>
                    <a:pt x="11229" y="1096"/>
                  </a:moveTo>
                  <a:cubicBezTo>
                    <a:pt x="11443" y="1096"/>
                    <a:pt x="11621" y="1274"/>
                    <a:pt x="11621" y="1477"/>
                  </a:cubicBezTo>
                  <a:lnTo>
                    <a:pt x="11621" y="9013"/>
                  </a:lnTo>
                  <a:cubicBezTo>
                    <a:pt x="11645" y="9240"/>
                    <a:pt x="11467" y="9406"/>
                    <a:pt x="11264" y="9406"/>
                  </a:cubicBezTo>
                  <a:lnTo>
                    <a:pt x="727" y="9406"/>
                  </a:lnTo>
                  <a:cubicBezTo>
                    <a:pt x="513" y="9406"/>
                    <a:pt x="334" y="9228"/>
                    <a:pt x="334" y="9013"/>
                  </a:cubicBezTo>
                  <a:lnTo>
                    <a:pt x="334" y="1477"/>
                  </a:lnTo>
                  <a:cubicBezTo>
                    <a:pt x="334" y="1274"/>
                    <a:pt x="513" y="1096"/>
                    <a:pt x="727" y="1096"/>
                  </a:cubicBezTo>
                  <a:lnTo>
                    <a:pt x="1108" y="1096"/>
                  </a:lnTo>
                  <a:lnTo>
                    <a:pt x="1108" y="1108"/>
                  </a:lnTo>
                  <a:cubicBezTo>
                    <a:pt x="1108" y="1322"/>
                    <a:pt x="1275" y="1465"/>
                    <a:pt x="1465" y="1465"/>
                  </a:cubicBezTo>
                  <a:lnTo>
                    <a:pt x="1834" y="1465"/>
                  </a:lnTo>
                  <a:cubicBezTo>
                    <a:pt x="2049" y="1465"/>
                    <a:pt x="2192" y="1298"/>
                    <a:pt x="2192" y="1108"/>
                  </a:cubicBezTo>
                  <a:lnTo>
                    <a:pt x="2192" y="1096"/>
                  </a:lnTo>
                  <a:lnTo>
                    <a:pt x="9752" y="1096"/>
                  </a:lnTo>
                  <a:lnTo>
                    <a:pt x="9752" y="1108"/>
                  </a:lnTo>
                  <a:cubicBezTo>
                    <a:pt x="9752" y="1322"/>
                    <a:pt x="9919" y="1465"/>
                    <a:pt x="10109" y="1465"/>
                  </a:cubicBezTo>
                  <a:lnTo>
                    <a:pt x="10490" y="1465"/>
                  </a:lnTo>
                  <a:cubicBezTo>
                    <a:pt x="10693" y="1465"/>
                    <a:pt x="10848" y="1298"/>
                    <a:pt x="10848" y="1108"/>
                  </a:cubicBezTo>
                  <a:lnTo>
                    <a:pt x="10848" y="1096"/>
                  </a:lnTo>
                  <a:close/>
                  <a:moveTo>
                    <a:pt x="1489" y="0"/>
                  </a:moveTo>
                  <a:cubicBezTo>
                    <a:pt x="1287" y="0"/>
                    <a:pt x="1132" y="155"/>
                    <a:pt x="1132" y="358"/>
                  </a:cubicBezTo>
                  <a:lnTo>
                    <a:pt x="1132" y="739"/>
                  </a:lnTo>
                  <a:lnTo>
                    <a:pt x="751" y="739"/>
                  </a:lnTo>
                  <a:cubicBezTo>
                    <a:pt x="346" y="739"/>
                    <a:pt x="1" y="1072"/>
                    <a:pt x="1" y="1489"/>
                  </a:cubicBezTo>
                  <a:lnTo>
                    <a:pt x="1" y="9013"/>
                  </a:lnTo>
                  <a:cubicBezTo>
                    <a:pt x="1" y="9418"/>
                    <a:pt x="334" y="9764"/>
                    <a:pt x="751" y="9764"/>
                  </a:cubicBezTo>
                  <a:lnTo>
                    <a:pt x="11288" y="9764"/>
                  </a:lnTo>
                  <a:cubicBezTo>
                    <a:pt x="11693" y="9764"/>
                    <a:pt x="12026" y="9430"/>
                    <a:pt x="12026" y="9013"/>
                  </a:cubicBezTo>
                  <a:lnTo>
                    <a:pt x="12026" y="1489"/>
                  </a:lnTo>
                  <a:cubicBezTo>
                    <a:pt x="12002" y="1084"/>
                    <a:pt x="11657" y="739"/>
                    <a:pt x="11264" y="739"/>
                  </a:cubicBezTo>
                  <a:lnTo>
                    <a:pt x="10871" y="739"/>
                  </a:lnTo>
                  <a:lnTo>
                    <a:pt x="10871" y="358"/>
                  </a:lnTo>
                  <a:cubicBezTo>
                    <a:pt x="10871" y="143"/>
                    <a:pt x="10705" y="0"/>
                    <a:pt x="10514" y="0"/>
                  </a:cubicBezTo>
                  <a:lnTo>
                    <a:pt x="10145" y="0"/>
                  </a:lnTo>
                  <a:cubicBezTo>
                    <a:pt x="9931" y="0"/>
                    <a:pt x="9788" y="155"/>
                    <a:pt x="9788" y="358"/>
                  </a:cubicBezTo>
                  <a:lnTo>
                    <a:pt x="9788" y="739"/>
                  </a:lnTo>
                  <a:lnTo>
                    <a:pt x="2227" y="739"/>
                  </a:lnTo>
                  <a:lnTo>
                    <a:pt x="2227" y="358"/>
                  </a:lnTo>
                  <a:cubicBezTo>
                    <a:pt x="2227" y="143"/>
                    <a:pt x="2061" y="0"/>
                    <a:pt x="1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6106950" y="1606787"/>
              <a:ext cx="334661" cy="11395"/>
            </a:xfrm>
            <a:custGeom>
              <a:avLst/>
              <a:gdLst/>
              <a:ahLst/>
              <a:cxnLst/>
              <a:rect l="l" t="t" r="r" b="b"/>
              <a:pathLst>
                <a:path w="10514" h="358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0335" y="358"/>
                  </a:lnTo>
                  <a:cubicBezTo>
                    <a:pt x="10442" y="358"/>
                    <a:pt x="10513" y="286"/>
                    <a:pt x="10513" y="179"/>
                  </a:cubicBezTo>
                  <a:cubicBezTo>
                    <a:pt x="10513" y="72"/>
                    <a:pt x="10442" y="1"/>
                    <a:pt x="10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6124743" y="1655296"/>
              <a:ext cx="47427" cy="11395"/>
            </a:xfrm>
            <a:custGeom>
              <a:avLst/>
              <a:gdLst/>
              <a:ahLst/>
              <a:cxnLst/>
              <a:rect l="l" t="t" r="r" b="b"/>
              <a:pathLst>
                <a:path w="1490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79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6208520" y="1655296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8" y="275"/>
                    <a:pt x="1488" y="179"/>
                  </a:cubicBezTo>
                  <a:cubicBezTo>
                    <a:pt x="1488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6376391" y="1655296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9" y="275"/>
                    <a:pt x="1489" y="179"/>
                  </a:cubicBezTo>
                  <a:cubicBezTo>
                    <a:pt x="1489" y="72"/>
                    <a:pt x="1417" y="1"/>
                    <a:pt x="1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6124743" y="1703041"/>
              <a:ext cx="47427" cy="11427"/>
            </a:xfrm>
            <a:custGeom>
              <a:avLst/>
              <a:gdLst/>
              <a:ahLst/>
              <a:cxnLst/>
              <a:rect l="l" t="t" r="r" b="b"/>
              <a:pathLst>
                <a:path w="1490" h="359" extrusionOk="0">
                  <a:moveTo>
                    <a:pt x="179" y="1"/>
                  </a:moveTo>
                  <a:cubicBezTo>
                    <a:pt x="72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80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6292646" y="1703041"/>
              <a:ext cx="47395" cy="11427"/>
            </a:xfrm>
            <a:custGeom>
              <a:avLst/>
              <a:gdLst/>
              <a:ahLst/>
              <a:cxnLst/>
              <a:rect l="l" t="t" r="r" b="b"/>
              <a:pathLst>
                <a:path w="1489" h="359" extrusionOk="0">
                  <a:moveTo>
                    <a:pt x="179" y="1"/>
                  </a:moveTo>
                  <a:cubicBezTo>
                    <a:pt x="72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05" y="358"/>
                    <a:pt x="1489" y="275"/>
                    <a:pt x="1489" y="180"/>
                  </a:cubicBezTo>
                  <a:cubicBezTo>
                    <a:pt x="1489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6124743" y="1750818"/>
              <a:ext cx="47427" cy="11395"/>
            </a:xfrm>
            <a:custGeom>
              <a:avLst/>
              <a:gdLst/>
              <a:ahLst/>
              <a:cxnLst/>
              <a:rect l="l" t="t" r="r" b="b"/>
              <a:pathLst>
                <a:path w="1490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8" y="357"/>
                    <a:pt x="1489" y="286"/>
                    <a:pt x="1489" y="179"/>
                  </a:cubicBezTo>
                  <a:cubicBezTo>
                    <a:pt x="1489" y="72"/>
                    <a:pt x="1406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6208520" y="1750818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6376391" y="1750818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6208520" y="1798563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6292646" y="1798563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05" y="357"/>
                    <a:pt x="1489" y="286"/>
                    <a:pt x="1489" y="179"/>
                  </a:cubicBezTo>
                  <a:cubicBezTo>
                    <a:pt x="1489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6376391" y="1798563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6207756" y="1690723"/>
              <a:ext cx="48923" cy="35108"/>
            </a:xfrm>
            <a:custGeom>
              <a:avLst/>
              <a:gdLst/>
              <a:ahLst/>
              <a:cxnLst/>
              <a:rect l="l" t="t" r="r" b="b"/>
              <a:pathLst>
                <a:path w="1537" h="1103" extrusionOk="0">
                  <a:moveTo>
                    <a:pt x="1328" y="1"/>
                  </a:moveTo>
                  <a:cubicBezTo>
                    <a:pt x="1283" y="1"/>
                    <a:pt x="1239" y="19"/>
                    <a:pt x="1203" y="55"/>
                  </a:cubicBezTo>
                  <a:lnTo>
                    <a:pt x="584" y="686"/>
                  </a:lnTo>
                  <a:lnTo>
                    <a:pt x="322" y="436"/>
                  </a:lnTo>
                  <a:cubicBezTo>
                    <a:pt x="286" y="394"/>
                    <a:pt x="241" y="373"/>
                    <a:pt x="197" y="373"/>
                  </a:cubicBezTo>
                  <a:cubicBezTo>
                    <a:pt x="152" y="373"/>
                    <a:pt x="107" y="394"/>
                    <a:pt x="72" y="436"/>
                  </a:cubicBezTo>
                  <a:cubicBezTo>
                    <a:pt x="0" y="507"/>
                    <a:pt x="0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2" y="1102"/>
                    <a:pt x="560" y="1102"/>
                  </a:cubicBezTo>
                  <a:cubicBezTo>
                    <a:pt x="607" y="1102"/>
                    <a:pt x="655" y="1078"/>
                    <a:pt x="679" y="1055"/>
                  </a:cubicBezTo>
                  <a:lnTo>
                    <a:pt x="1441" y="293"/>
                  </a:lnTo>
                  <a:cubicBezTo>
                    <a:pt x="1536" y="233"/>
                    <a:pt x="1536" y="138"/>
                    <a:pt x="1453" y="55"/>
                  </a:cubicBezTo>
                  <a:cubicBezTo>
                    <a:pt x="1417" y="19"/>
                    <a:pt x="1372" y="1"/>
                    <a:pt x="1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6376009" y="1690723"/>
              <a:ext cx="48159" cy="35108"/>
            </a:xfrm>
            <a:custGeom>
              <a:avLst/>
              <a:gdLst/>
              <a:ahLst/>
              <a:cxnLst/>
              <a:rect l="l" t="t" r="r" b="b"/>
              <a:pathLst>
                <a:path w="1513" h="1103" extrusionOk="0">
                  <a:moveTo>
                    <a:pt x="1328" y="1"/>
                  </a:moveTo>
                  <a:cubicBezTo>
                    <a:pt x="1284" y="1"/>
                    <a:pt x="1239" y="19"/>
                    <a:pt x="1203" y="55"/>
                  </a:cubicBezTo>
                  <a:lnTo>
                    <a:pt x="572" y="686"/>
                  </a:lnTo>
                  <a:lnTo>
                    <a:pt x="322" y="436"/>
                  </a:lnTo>
                  <a:cubicBezTo>
                    <a:pt x="286" y="394"/>
                    <a:pt x="242" y="373"/>
                    <a:pt x="197" y="373"/>
                  </a:cubicBezTo>
                  <a:cubicBezTo>
                    <a:pt x="152" y="373"/>
                    <a:pt x="108" y="394"/>
                    <a:pt x="72" y="436"/>
                  </a:cubicBezTo>
                  <a:cubicBezTo>
                    <a:pt x="1" y="507"/>
                    <a:pt x="1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3" y="1102"/>
                    <a:pt x="560" y="1102"/>
                  </a:cubicBezTo>
                  <a:cubicBezTo>
                    <a:pt x="608" y="1102"/>
                    <a:pt x="644" y="1078"/>
                    <a:pt x="679" y="1055"/>
                  </a:cubicBezTo>
                  <a:lnTo>
                    <a:pt x="1441" y="293"/>
                  </a:lnTo>
                  <a:cubicBezTo>
                    <a:pt x="1513" y="233"/>
                    <a:pt x="1513" y="138"/>
                    <a:pt x="1453" y="55"/>
                  </a:cubicBezTo>
                  <a:cubicBezTo>
                    <a:pt x="1417" y="19"/>
                    <a:pt x="1373" y="1"/>
                    <a:pt x="1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6291500" y="1738595"/>
              <a:ext cx="48923" cy="34981"/>
            </a:xfrm>
            <a:custGeom>
              <a:avLst/>
              <a:gdLst/>
              <a:ahLst/>
              <a:cxnLst/>
              <a:rect l="l" t="t" r="r" b="b"/>
              <a:pathLst>
                <a:path w="1537" h="1099" extrusionOk="0">
                  <a:moveTo>
                    <a:pt x="1334" y="0"/>
                  </a:moveTo>
                  <a:cubicBezTo>
                    <a:pt x="1289" y="0"/>
                    <a:pt x="1245" y="21"/>
                    <a:pt x="1203" y="63"/>
                  </a:cubicBezTo>
                  <a:lnTo>
                    <a:pt x="584" y="682"/>
                  </a:lnTo>
                  <a:lnTo>
                    <a:pt x="322" y="432"/>
                  </a:lnTo>
                  <a:cubicBezTo>
                    <a:pt x="286" y="396"/>
                    <a:pt x="242" y="378"/>
                    <a:pt x="197" y="378"/>
                  </a:cubicBezTo>
                  <a:cubicBezTo>
                    <a:pt x="152" y="378"/>
                    <a:pt x="108" y="396"/>
                    <a:pt x="72" y="432"/>
                  </a:cubicBezTo>
                  <a:cubicBezTo>
                    <a:pt x="1" y="503"/>
                    <a:pt x="1" y="610"/>
                    <a:pt x="72" y="682"/>
                  </a:cubicBezTo>
                  <a:lnTo>
                    <a:pt x="441" y="1051"/>
                  </a:lnTo>
                  <a:cubicBezTo>
                    <a:pt x="477" y="1087"/>
                    <a:pt x="524" y="1098"/>
                    <a:pt x="560" y="1098"/>
                  </a:cubicBezTo>
                  <a:cubicBezTo>
                    <a:pt x="608" y="1098"/>
                    <a:pt x="655" y="1087"/>
                    <a:pt x="679" y="1051"/>
                  </a:cubicBezTo>
                  <a:lnTo>
                    <a:pt x="1441" y="301"/>
                  </a:lnTo>
                  <a:cubicBezTo>
                    <a:pt x="1536" y="241"/>
                    <a:pt x="1536" y="134"/>
                    <a:pt x="1465" y="63"/>
                  </a:cubicBezTo>
                  <a:cubicBezTo>
                    <a:pt x="1423" y="21"/>
                    <a:pt x="1379" y="0"/>
                    <a:pt x="1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6123629" y="1786627"/>
              <a:ext cx="48891" cy="34695"/>
            </a:xfrm>
            <a:custGeom>
              <a:avLst/>
              <a:gdLst/>
              <a:ahLst/>
              <a:cxnLst/>
              <a:rect l="l" t="t" r="r" b="b"/>
              <a:pathLst>
                <a:path w="1536" h="1090" extrusionOk="0">
                  <a:moveTo>
                    <a:pt x="1340" y="0"/>
                  </a:moveTo>
                  <a:cubicBezTo>
                    <a:pt x="1295" y="0"/>
                    <a:pt x="1250" y="18"/>
                    <a:pt x="1215" y="54"/>
                  </a:cubicBezTo>
                  <a:lnTo>
                    <a:pt x="583" y="673"/>
                  </a:lnTo>
                  <a:lnTo>
                    <a:pt x="333" y="423"/>
                  </a:lnTo>
                  <a:cubicBezTo>
                    <a:pt x="298" y="387"/>
                    <a:pt x="253" y="369"/>
                    <a:pt x="208" y="369"/>
                  </a:cubicBezTo>
                  <a:cubicBezTo>
                    <a:pt x="164" y="369"/>
                    <a:pt x="119" y="387"/>
                    <a:pt x="83" y="423"/>
                  </a:cubicBezTo>
                  <a:cubicBezTo>
                    <a:pt x="0" y="494"/>
                    <a:pt x="0" y="601"/>
                    <a:pt x="83" y="673"/>
                  </a:cubicBezTo>
                  <a:lnTo>
                    <a:pt x="453" y="1042"/>
                  </a:lnTo>
                  <a:cubicBezTo>
                    <a:pt x="476" y="1078"/>
                    <a:pt x="524" y="1090"/>
                    <a:pt x="572" y="1090"/>
                  </a:cubicBezTo>
                  <a:cubicBezTo>
                    <a:pt x="619" y="1090"/>
                    <a:pt x="655" y="1078"/>
                    <a:pt x="691" y="1042"/>
                  </a:cubicBezTo>
                  <a:lnTo>
                    <a:pt x="1453" y="292"/>
                  </a:lnTo>
                  <a:cubicBezTo>
                    <a:pt x="1536" y="232"/>
                    <a:pt x="1536" y="125"/>
                    <a:pt x="1465" y="54"/>
                  </a:cubicBezTo>
                  <a:cubicBezTo>
                    <a:pt x="1429" y="18"/>
                    <a:pt x="1384" y="0"/>
                    <a:pt x="1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6291500" y="1642978"/>
              <a:ext cx="48923" cy="34727"/>
            </a:xfrm>
            <a:custGeom>
              <a:avLst/>
              <a:gdLst/>
              <a:ahLst/>
              <a:cxnLst/>
              <a:rect l="l" t="t" r="r" b="b"/>
              <a:pathLst>
                <a:path w="1537" h="1091" extrusionOk="0">
                  <a:moveTo>
                    <a:pt x="1334" y="1"/>
                  </a:moveTo>
                  <a:cubicBezTo>
                    <a:pt x="1289" y="1"/>
                    <a:pt x="1245" y="19"/>
                    <a:pt x="1203" y="54"/>
                  </a:cubicBezTo>
                  <a:lnTo>
                    <a:pt x="584" y="673"/>
                  </a:lnTo>
                  <a:lnTo>
                    <a:pt x="322" y="423"/>
                  </a:lnTo>
                  <a:cubicBezTo>
                    <a:pt x="286" y="388"/>
                    <a:pt x="242" y="370"/>
                    <a:pt x="197" y="370"/>
                  </a:cubicBezTo>
                  <a:cubicBezTo>
                    <a:pt x="152" y="370"/>
                    <a:pt x="108" y="388"/>
                    <a:pt x="72" y="423"/>
                  </a:cubicBezTo>
                  <a:cubicBezTo>
                    <a:pt x="1" y="495"/>
                    <a:pt x="1" y="602"/>
                    <a:pt x="72" y="673"/>
                  </a:cubicBezTo>
                  <a:lnTo>
                    <a:pt x="441" y="1054"/>
                  </a:lnTo>
                  <a:cubicBezTo>
                    <a:pt x="477" y="1078"/>
                    <a:pt x="524" y="1090"/>
                    <a:pt x="560" y="1090"/>
                  </a:cubicBezTo>
                  <a:cubicBezTo>
                    <a:pt x="608" y="1090"/>
                    <a:pt x="655" y="1078"/>
                    <a:pt x="679" y="1054"/>
                  </a:cubicBezTo>
                  <a:lnTo>
                    <a:pt x="1441" y="292"/>
                  </a:lnTo>
                  <a:cubicBezTo>
                    <a:pt x="1536" y="233"/>
                    <a:pt x="1536" y="114"/>
                    <a:pt x="1465" y="54"/>
                  </a:cubicBezTo>
                  <a:cubicBezTo>
                    <a:pt x="1423" y="19"/>
                    <a:pt x="1379" y="1"/>
                    <a:pt x="1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Google Shape;510;p30"/>
          <p:cNvSpPr/>
          <p:nvPr/>
        </p:nvSpPr>
        <p:spPr>
          <a:xfrm>
            <a:off x="1452754" y="2384301"/>
            <a:ext cx="342505" cy="334191"/>
          </a:xfrm>
          <a:custGeom>
            <a:avLst/>
            <a:gdLst/>
            <a:ahLst/>
            <a:cxnLst/>
            <a:rect l="l" t="t" r="r" b="b"/>
            <a:pathLst>
              <a:path w="10752" h="10491" extrusionOk="0">
                <a:moveTo>
                  <a:pt x="9632" y="1406"/>
                </a:moveTo>
                <a:lnTo>
                  <a:pt x="9632" y="2418"/>
                </a:lnTo>
                <a:lnTo>
                  <a:pt x="3584" y="2418"/>
                </a:lnTo>
                <a:lnTo>
                  <a:pt x="3584" y="1918"/>
                </a:lnTo>
                <a:cubicBezTo>
                  <a:pt x="3584" y="1787"/>
                  <a:pt x="3477" y="1680"/>
                  <a:pt x="3346" y="1680"/>
                </a:cubicBezTo>
                <a:lnTo>
                  <a:pt x="1905" y="1680"/>
                </a:lnTo>
                <a:cubicBezTo>
                  <a:pt x="1774" y="1680"/>
                  <a:pt x="1667" y="1787"/>
                  <a:pt x="1667" y="1918"/>
                </a:cubicBezTo>
                <a:lnTo>
                  <a:pt x="1667" y="2358"/>
                </a:lnTo>
                <a:cubicBezTo>
                  <a:pt x="1500" y="2275"/>
                  <a:pt x="1381" y="2108"/>
                  <a:pt x="1381" y="1918"/>
                </a:cubicBezTo>
                <a:cubicBezTo>
                  <a:pt x="1381" y="1632"/>
                  <a:pt x="1607" y="1406"/>
                  <a:pt x="1893" y="1406"/>
                </a:cubicBezTo>
                <a:close/>
                <a:moveTo>
                  <a:pt x="3131" y="2156"/>
                </a:moveTo>
                <a:lnTo>
                  <a:pt x="3131" y="3168"/>
                </a:lnTo>
                <a:lnTo>
                  <a:pt x="2739" y="3001"/>
                </a:lnTo>
                <a:cubicBezTo>
                  <a:pt x="2709" y="2989"/>
                  <a:pt x="2679" y="2983"/>
                  <a:pt x="2649" y="2983"/>
                </a:cubicBezTo>
                <a:cubicBezTo>
                  <a:pt x="2620" y="2983"/>
                  <a:pt x="2590" y="2989"/>
                  <a:pt x="2560" y="3001"/>
                </a:cubicBezTo>
                <a:lnTo>
                  <a:pt x="2143" y="3180"/>
                </a:lnTo>
                <a:lnTo>
                  <a:pt x="2143" y="2156"/>
                </a:lnTo>
                <a:close/>
                <a:moveTo>
                  <a:pt x="10275" y="2882"/>
                </a:moveTo>
                <a:lnTo>
                  <a:pt x="10275" y="3346"/>
                </a:lnTo>
                <a:lnTo>
                  <a:pt x="3584" y="3346"/>
                </a:lnTo>
                <a:lnTo>
                  <a:pt x="3584" y="2882"/>
                </a:lnTo>
                <a:close/>
                <a:moveTo>
                  <a:pt x="8823" y="4728"/>
                </a:moveTo>
                <a:cubicBezTo>
                  <a:pt x="9108" y="4728"/>
                  <a:pt x="9335" y="4954"/>
                  <a:pt x="9335" y="5239"/>
                </a:cubicBezTo>
                <a:cubicBezTo>
                  <a:pt x="9335" y="5430"/>
                  <a:pt x="9216" y="5609"/>
                  <a:pt x="9049" y="5680"/>
                </a:cubicBezTo>
                <a:lnTo>
                  <a:pt x="9049" y="5239"/>
                </a:lnTo>
                <a:cubicBezTo>
                  <a:pt x="9049" y="5097"/>
                  <a:pt x="8942" y="4989"/>
                  <a:pt x="8811" y="4989"/>
                </a:cubicBezTo>
                <a:lnTo>
                  <a:pt x="7358" y="4989"/>
                </a:lnTo>
                <a:cubicBezTo>
                  <a:pt x="7215" y="4989"/>
                  <a:pt x="7120" y="5097"/>
                  <a:pt x="7120" y="5239"/>
                </a:cubicBezTo>
                <a:lnTo>
                  <a:pt x="7120" y="5740"/>
                </a:lnTo>
                <a:lnTo>
                  <a:pt x="1060" y="5740"/>
                </a:lnTo>
                <a:lnTo>
                  <a:pt x="1060" y="4728"/>
                </a:lnTo>
                <a:close/>
                <a:moveTo>
                  <a:pt x="8608" y="5454"/>
                </a:moveTo>
                <a:lnTo>
                  <a:pt x="8608" y="6502"/>
                </a:lnTo>
                <a:lnTo>
                  <a:pt x="8192" y="6323"/>
                </a:lnTo>
                <a:cubicBezTo>
                  <a:pt x="8156" y="6311"/>
                  <a:pt x="8132" y="6311"/>
                  <a:pt x="8096" y="6311"/>
                </a:cubicBezTo>
                <a:cubicBezTo>
                  <a:pt x="8073" y="6311"/>
                  <a:pt x="8037" y="6311"/>
                  <a:pt x="8013" y="6323"/>
                </a:cubicBezTo>
                <a:lnTo>
                  <a:pt x="7620" y="6490"/>
                </a:lnTo>
                <a:lnTo>
                  <a:pt x="7620" y="5454"/>
                </a:lnTo>
                <a:close/>
                <a:moveTo>
                  <a:pt x="8846" y="3811"/>
                </a:moveTo>
                <a:cubicBezTo>
                  <a:pt x="9632" y="3811"/>
                  <a:pt x="10275" y="4442"/>
                  <a:pt x="10275" y="5251"/>
                </a:cubicBezTo>
                <a:cubicBezTo>
                  <a:pt x="10275" y="5632"/>
                  <a:pt x="10120" y="5990"/>
                  <a:pt x="9859" y="6263"/>
                </a:cubicBezTo>
                <a:cubicBezTo>
                  <a:pt x="9632" y="6490"/>
                  <a:pt x="9358" y="6621"/>
                  <a:pt x="9061" y="6668"/>
                </a:cubicBezTo>
                <a:lnTo>
                  <a:pt x="9061" y="6192"/>
                </a:lnTo>
                <a:cubicBezTo>
                  <a:pt x="9501" y="6085"/>
                  <a:pt x="9811" y="5692"/>
                  <a:pt x="9811" y="5239"/>
                </a:cubicBezTo>
                <a:cubicBezTo>
                  <a:pt x="9811" y="4704"/>
                  <a:pt x="9382" y="4263"/>
                  <a:pt x="8846" y="4263"/>
                </a:cubicBezTo>
                <a:lnTo>
                  <a:pt x="476" y="4263"/>
                </a:lnTo>
                <a:lnTo>
                  <a:pt x="476" y="3811"/>
                </a:lnTo>
                <a:close/>
                <a:moveTo>
                  <a:pt x="7144" y="6216"/>
                </a:moveTo>
                <a:lnTo>
                  <a:pt x="7144" y="6680"/>
                </a:lnTo>
                <a:lnTo>
                  <a:pt x="464" y="6680"/>
                </a:lnTo>
                <a:lnTo>
                  <a:pt x="464" y="6216"/>
                </a:lnTo>
                <a:close/>
                <a:moveTo>
                  <a:pt x="9632" y="8073"/>
                </a:moveTo>
                <a:lnTo>
                  <a:pt x="9632" y="9085"/>
                </a:lnTo>
                <a:lnTo>
                  <a:pt x="3584" y="9085"/>
                </a:lnTo>
                <a:lnTo>
                  <a:pt x="3584" y="8585"/>
                </a:lnTo>
                <a:cubicBezTo>
                  <a:pt x="3584" y="8454"/>
                  <a:pt x="3477" y="8347"/>
                  <a:pt x="3346" y="8347"/>
                </a:cubicBezTo>
                <a:lnTo>
                  <a:pt x="1905" y="8347"/>
                </a:lnTo>
                <a:cubicBezTo>
                  <a:pt x="1774" y="8347"/>
                  <a:pt x="1667" y="8454"/>
                  <a:pt x="1667" y="8585"/>
                </a:cubicBezTo>
                <a:lnTo>
                  <a:pt x="1667" y="9026"/>
                </a:lnTo>
                <a:cubicBezTo>
                  <a:pt x="1500" y="8942"/>
                  <a:pt x="1381" y="8776"/>
                  <a:pt x="1381" y="8585"/>
                </a:cubicBezTo>
                <a:cubicBezTo>
                  <a:pt x="1381" y="8299"/>
                  <a:pt x="1607" y="8073"/>
                  <a:pt x="1893" y="8073"/>
                </a:cubicBezTo>
                <a:close/>
                <a:moveTo>
                  <a:pt x="3131" y="8823"/>
                </a:moveTo>
                <a:lnTo>
                  <a:pt x="3131" y="9835"/>
                </a:lnTo>
                <a:lnTo>
                  <a:pt x="2739" y="9669"/>
                </a:lnTo>
                <a:cubicBezTo>
                  <a:pt x="2709" y="9657"/>
                  <a:pt x="2679" y="9651"/>
                  <a:pt x="2649" y="9651"/>
                </a:cubicBezTo>
                <a:cubicBezTo>
                  <a:pt x="2620" y="9651"/>
                  <a:pt x="2590" y="9657"/>
                  <a:pt x="2560" y="9669"/>
                </a:cubicBezTo>
                <a:lnTo>
                  <a:pt x="2143" y="9847"/>
                </a:lnTo>
                <a:lnTo>
                  <a:pt x="2143" y="8823"/>
                </a:lnTo>
                <a:close/>
                <a:moveTo>
                  <a:pt x="10275" y="7144"/>
                </a:moveTo>
                <a:lnTo>
                  <a:pt x="10275" y="7597"/>
                </a:lnTo>
                <a:lnTo>
                  <a:pt x="1905" y="7597"/>
                </a:lnTo>
                <a:cubicBezTo>
                  <a:pt x="1369" y="7597"/>
                  <a:pt x="941" y="8037"/>
                  <a:pt x="941" y="8573"/>
                </a:cubicBezTo>
                <a:cubicBezTo>
                  <a:pt x="941" y="9026"/>
                  <a:pt x="1250" y="9419"/>
                  <a:pt x="1679" y="9526"/>
                </a:cubicBezTo>
                <a:lnTo>
                  <a:pt x="1679" y="10002"/>
                </a:lnTo>
                <a:cubicBezTo>
                  <a:pt x="1381" y="9954"/>
                  <a:pt x="1119" y="9800"/>
                  <a:pt x="893" y="9597"/>
                </a:cubicBezTo>
                <a:cubicBezTo>
                  <a:pt x="631" y="9323"/>
                  <a:pt x="476" y="8954"/>
                  <a:pt x="476" y="8585"/>
                </a:cubicBezTo>
                <a:cubicBezTo>
                  <a:pt x="476" y="7787"/>
                  <a:pt x="1119" y="7144"/>
                  <a:pt x="1917" y="7144"/>
                </a:cubicBezTo>
                <a:close/>
                <a:moveTo>
                  <a:pt x="1917" y="1"/>
                </a:moveTo>
                <a:cubicBezTo>
                  <a:pt x="881" y="1"/>
                  <a:pt x="12" y="846"/>
                  <a:pt x="12" y="1906"/>
                </a:cubicBezTo>
                <a:cubicBezTo>
                  <a:pt x="12" y="2406"/>
                  <a:pt x="214" y="2882"/>
                  <a:pt x="572" y="3239"/>
                </a:cubicBezTo>
                <a:cubicBezTo>
                  <a:pt x="595" y="3275"/>
                  <a:pt x="631" y="3299"/>
                  <a:pt x="667" y="3334"/>
                </a:cubicBezTo>
                <a:lnTo>
                  <a:pt x="238" y="3334"/>
                </a:lnTo>
                <a:cubicBezTo>
                  <a:pt x="107" y="3334"/>
                  <a:pt x="0" y="3430"/>
                  <a:pt x="0" y="3573"/>
                </a:cubicBezTo>
                <a:lnTo>
                  <a:pt x="0" y="4489"/>
                </a:lnTo>
                <a:cubicBezTo>
                  <a:pt x="0" y="4620"/>
                  <a:pt x="107" y="4728"/>
                  <a:pt x="238" y="4728"/>
                </a:cubicBezTo>
                <a:lnTo>
                  <a:pt x="631" y="4728"/>
                </a:lnTo>
                <a:lnTo>
                  <a:pt x="631" y="5751"/>
                </a:lnTo>
                <a:lnTo>
                  <a:pt x="238" y="5751"/>
                </a:lnTo>
                <a:cubicBezTo>
                  <a:pt x="107" y="5751"/>
                  <a:pt x="0" y="5859"/>
                  <a:pt x="0" y="5990"/>
                </a:cubicBezTo>
                <a:lnTo>
                  <a:pt x="0" y="6918"/>
                </a:lnTo>
                <a:cubicBezTo>
                  <a:pt x="0" y="7049"/>
                  <a:pt x="107" y="7156"/>
                  <a:pt x="238" y="7156"/>
                </a:cubicBezTo>
                <a:lnTo>
                  <a:pt x="667" y="7156"/>
                </a:lnTo>
                <a:cubicBezTo>
                  <a:pt x="274" y="7502"/>
                  <a:pt x="12" y="8014"/>
                  <a:pt x="12" y="8597"/>
                </a:cubicBezTo>
                <a:cubicBezTo>
                  <a:pt x="12" y="9109"/>
                  <a:pt x="214" y="9585"/>
                  <a:pt x="572" y="9942"/>
                </a:cubicBezTo>
                <a:cubicBezTo>
                  <a:pt x="929" y="10300"/>
                  <a:pt x="1405" y="10490"/>
                  <a:pt x="1905" y="10490"/>
                </a:cubicBezTo>
                <a:lnTo>
                  <a:pt x="5394" y="10490"/>
                </a:lnTo>
                <a:cubicBezTo>
                  <a:pt x="5525" y="10490"/>
                  <a:pt x="5632" y="10383"/>
                  <a:pt x="5632" y="10252"/>
                </a:cubicBezTo>
                <a:cubicBezTo>
                  <a:pt x="5632" y="10121"/>
                  <a:pt x="5525" y="10014"/>
                  <a:pt x="5394" y="10014"/>
                </a:cubicBezTo>
                <a:lnTo>
                  <a:pt x="3584" y="10014"/>
                </a:lnTo>
                <a:lnTo>
                  <a:pt x="3584" y="9550"/>
                </a:lnTo>
                <a:lnTo>
                  <a:pt x="10275" y="9550"/>
                </a:lnTo>
                <a:lnTo>
                  <a:pt x="10275" y="10014"/>
                </a:lnTo>
                <a:lnTo>
                  <a:pt x="6477" y="10014"/>
                </a:lnTo>
                <a:cubicBezTo>
                  <a:pt x="6346" y="10014"/>
                  <a:pt x="6239" y="10121"/>
                  <a:pt x="6239" y="10252"/>
                </a:cubicBezTo>
                <a:cubicBezTo>
                  <a:pt x="6239" y="10383"/>
                  <a:pt x="6346" y="10490"/>
                  <a:pt x="6477" y="10490"/>
                </a:cubicBezTo>
                <a:lnTo>
                  <a:pt x="10513" y="10490"/>
                </a:lnTo>
                <a:cubicBezTo>
                  <a:pt x="10644" y="10490"/>
                  <a:pt x="10751" y="10383"/>
                  <a:pt x="10751" y="10252"/>
                </a:cubicBezTo>
                <a:lnTo>
                  <a:pt x="10751" y="9323"/>
                </a:lnTo>
                <a:cubicBezTo>
                  <a:pt x="10751" y="9192"/>
                  <a:pt x="10644" y="9085"/>
                  <a:pt x="10513" y="9085"/>
                </a:cubicBezTo>
                <a:lnTo>
                  <a:pt x="10120" y="9085"/>
                </a:lnTo>
                <a:lnTo>
                  <a:pt x="10120" y="8061"/>
                </a:lnTo>
                <a:lnTo>
                  <a:pt x="10513" y="8061"/>
                </a:lnTo>
                <a:cubicBezTo>
                  <a:pt x="10644" y="8061"/>
                  <a:pt x="10751" y="7954"/>
                  <a:pt x="10751" y="7823"/>
                </a:cubicBezTo>
                <a:lnTo>
                  <a:pt x="10751" y="6906"/>
                </a:lnTo>
                <a:cubicBezTo>
                  <a:pt x="10751" y="6763"/>
                  <a:pt x="10644" y="6668"/>
                  <a:pt x="10513" y="6668"/>
                </a:cubicBezTo>
                <a:lnTo>
                  <a:pt x="10073" y="6668"/>
                </a:lnTo>
                <a:cubicBezTo>
                  <a:pt x="10109" y="6633"/>
                  <a:pt x="10156" y="6609"/>
                  <a:pt x="10180" y="6573"/>
                </a:cubicBezTo>
                <a:cubicBezTo>
                  <a:pt x="10537" y="6216"/>
                  <a:pt x="10728" y="5740"/>
                  <a:pt x="10728" y="5239"/>
                </a:cubicBezTo>
                <a:cubicBezTo>
                  <a:pt x="10728" y="4656"/>
                  <a:pt x="10478" y="4144"/>
                  <a:pt x="10073" y="3787"/>
                </a:cubicBezTo>
                <a:lnTo>
                  <a:pt x="10513" y="3787"/>
                </a:lnTo>
                <a:cubicBezTo>
                  <a:pt x="10644" y="3787"/>
                  <a:pt x="10751" y="3692"/>
                  <a:pt x="10751" y="3549"/>
                </a:cubicBezTo>
                <a:lnTo>
                  <a:pt x="10751" y="2632"/>
                </a:lnTo>
                <a:cubicBezTo>
                  <a:pt x="10751" y="2501"/>
                  <a:pt x="10644" y="2394"/>
                  <a:pt x="10513" y="2394"/>
                </a:cubicBezTo>
                <a:lnTo>
                  <a:pt x="10120" y="2394"/>
                </a:lnTo>
                <a:lnTo>
                  <a:pt x="10120" y="1370"/>
                </a:lnTo>
                <a:lnTo>
                  <a:pt x="10513" y="1394"/>
                </a:lnTo>
                <a:cubicBezTo>
                  <a:pt x="10644" y="1394"/>
                  <a:pt x="10751" y="1287"/>
                  <a:pt x="10751" y="1156"/>
                </a:cubicBezTo>
                <a:lnTo>
                  <a:pt x="10751" y="239"/>
                </a:lnTo>
                <a:cubicBezTo>
                  <a:pt x="10751" y="96"/>
                  <a:pt x="10644" y="1"/>
                  <a:pt x="10513" y="1"/>
                </a:cubicBezTo>
                <a:lnTo>
                  <a:pt x="8942" y="1"/>
                </a:lnTo>
                <a:cubicBezTo>
                  <a:pt x="8811" y="1"/>
                  <a:pt x="8704" y="96"/>
                  <a:pt x="8704" y="239"/>
                </a:cubicBezTo>
                <a:cubicBezTo>
                  <a:pt x="8704" y="370"/>
                  <a:pt x="8811" y="477"/>
                  <a:pt x="8942" y="477"/>
                </a:cubicBezTo>
                <a:lnTo>
                  <a:pt x="10287" y="477"/>
                </a:lnTo>
                <a:lnTo>
                  <a:pt x="10287" y="929"/>
                </a:lnTo>
                <a:lnTo>
                  <a:pt x="1905" y="929"/>
                </a:lnTo>
                <a:cubicBezTo>
                  <a:pt x="1369" y="929"/>
                  <a:pt x="941" y="1370"/>
                  <a:pt x="941" y="1906"/>
                </a:cubicBezTo>
                <a:cubicBezTo>
                  <a:pt x="941" y="2358"/>
                  <a:pt x="1250" y="2751"/>
                  <a:pt x="1679" y="2858"/>
                </a:cubicBezTo>
                <a:lnTo>
                  <a:pt x="1679" y="3334"/>
                </a:lnTo>
                <a:cubicBezTo>
                  <a:pt x="1381" y="3287"/>
                  <a:pt x="1119" y="3156"/>
                  <a:pt x="893" y="2930"/>
                </a:cubicBezTo>
                <a:cubicBezTo>
                  <a:pt x="631" y="2656"/>
                  <a:pt x="476" y="2287"/>
                  <a:pt x="476" y="1918"/>
                </a:cubicBezTo>
                <a:cubicBezTo>
                  <a:pt x="476" y="1132"/>
                  <a:pt x="1119" y="477"/>
                  <a:pt x="1917" y="477"/>
                </a:cubicBezTo>
                <a:lnTo>
                  <a:pt x="7870" y="477"/>
                </a:lnTo>
                <a:cubicBezTo>
                  <a:pt x="8013" y="477"/>
                  <a:pt x="8108" y="370"/>
                  <a:pt x="8108" y="239"/>
                </a:cubicBezTo>
                <a:cubicBezTo>
                  <a:pt x="8108" y="96"/>
                  <a:pt x="8013" y="1"/>
                  <a:pt x="7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1" name="Google Shape;511;p30"/>
          <p:cNvGrpSpPr/>
          <p:nvPr/>
        </p:nvGrpSpPr>
        <p:grpSpPr>
          <a:xfrm>
            <a:off x="7348680" y="2387564"/>
            <a:ext cx="342457" cy="331422"/>
            <a:chOff x="1190625" y="319600"/>
            <a:chExt cx="5228350" cy="5059875"/>
          </a:xfrm>
        </p:grpSpPr>
        <p:sp>
          <p:nvSpPr>
            <p:cNvPr id="512" name="Google Shape;512;p30"/>
            <p:cNvSpPr/>
            <p:nvPr/>
          </p:nvSpPr>
          <p:spPr>
            <a:xfrm>
              <a:off x="1190625" y="675600"/>
              <a:ext cx="2545250" cy="4703875"/>
            </a:xfrm>
            <a:custGeom>
              <a:avLst/>
              <a:gdLst/>
              <a:ahLst/>
              <a:cxnLst/>
              <a:rect l="l" t="t" r="r" b="b"/>
              <a:pathLst>
                <a:path w="101810" h="188155" extrusionOk="0">
                  <a:moveTo>
                    <a:pt x="74605" y="54116"/>
                  </a:moveTo>
                  <a:lnTo>
                    <a:pt x="74605" y="59728"/>
                  </a:lnTo>
                  <a:lnTo>
                    <a:pt x="71909" y="59728"/>
                  </a:lnTo>
                  <a:cubicBezTo>
                    <a:pt x="68649" y="59728"/>
                    <a:pt x="66002" y="62375"/>
                    <a:pt x="66002" y="65635"/>
                  </a:cubicBezTo>
                  <a:lnTo>
                    <a:pt x="66002" y="68282"/>
                  </a:lnTo>
                  <a:lnTo>
                    <a:pt x="43184" y="68282"/>
                  </a:lnTo>
                  <a:lnTo>
                    <a:pt x="43184" y="65635"/>
                  </a:lnTo>
                  <a:cubicBezTo>
                    <a:pt x="43184" y="62375"/>
                    <a:pt x="40538" y="59728"/>
                    <a:pt x="37278" y="59728"/>
                  </a:cubicBezTo>
                  <a:lnTo>
                    <a:pt x="34582" y="59728"/>
                  </a:lnTo>
                  <a:lnTo>
                    <a:pt x="34582" y="54116"/>
                  </a:lnTo>
                  <a:close/>
                  <a:moveTo>
                    <a:pt x="65046" y="147886"/>
                  </a:moveTo>
                  <a:lnTo>
                    <a:pt x="65046" y="150607"/>
                  </a:lnTo>
                  <a:lnTo>
                    <a:pt x="44165" y="150607"/>
                  </a:lnTo>
                  <a:lnTo>
                    <a:pt x="44165" y="147886"/>
                  </a:lnTo>
                  <a:close/>
                  <a:moveTo>
                    <a:pt x="72644" y="156734"/>
                  </a:moveTo>
                  <a:lnTo>
                    <a:pt x="72644" y="160092"/>
                  </a:lnTo>
                  <a:lnTo>
                    <a:pt x="36543" y="160092"/>
                  </a:lnTo>
                  <a:lnTo>
                    <a:pt x="36543" y="156734"/>
                  </a:lnTo>
                  <a:close/>
                  <a:moveTo>
                    <a:pt x="67938" y="166219"/>
                  </a:moveTo>
                  <a:lnTo>
                    <a:pt x="70806" y="182027"/>
                  </a:lnTo>
                  <a:lnTo>
                    <a:pt x="38381" y="182027"/>
                  </a:lnTo>
                  <a:lnTo>
                    <a:pt x="41248" y="166219"/>
                  </a:lnTo>
                  <a:close/>
                  <a:moveTo>
                    <a:pt x="3064" y="0"/>
                  </a:moveTo>
                  <a:cubicBezTo>
                    <a:pt x="1372" y="0"/>
                    <a:pt x="0" y="1373"/>
                    <a:pt x="0" y="3064"/>
                  </a:cubicBezTo>
                  <a:cubicBezTo>
                    <a:pt x="0" y="4755"/>
                    <a:pt x="1372" y="6127"/>
                    <a:pt x="3064" y="6127"/>
                  </a:cubicBezTo>
                  <a:cubicBezTo>
                    <a:pt x="25440" y="6127"/>
                    <a:pt x="43626" y="24337"/>
                    <a:pt x="43626" y="46714"/>
                  </a:cubicBezTo>
                  <a:lnTo>
                    <a:pt x="43626" y="47988"/>
                  </a:lnTo>
                  <a:lnTo>
                    <a:pt x="33234" y="47988"/>
                  </a:lnTo>
                  <a:cubicBezTo>
                    <a:pt x="30587" y="47988"/>
                    <a:pt x="28455" y="50121"/>
                    <a:pt x="28455" y="52743"/>
                  </a:cubicBezTo>
                  <a:lnTo>
                    <a:pt x="28455" y="61076"/>
                  </a:lnTo>
                  <a:cubicBezTo>
                    <a:pt x="28455" y="63723"/>
                    <a:pt x="30587" y="65855"/>
                    <a:pt x="33234" y="65855"/>
                  </a:cubicBezTo>
                  <a:lnTo>
                    <a:pt x="37057" y="65855"/>
                  </a:lnTo>
                  <a:lnTo>
                    <a:pt x="37057" y="70659"/>
                  </a:lnTo>
                  <a:cubicBezTo>
                    <a:pt x="37057" y="72742"/>
                    <a:pt x="38748" y="74409"/>
                    <a:pt x="40807" y="74409"/>
                  </a:cubicBezTo>
                  <a:lnTo>
                    <a:pt x="43184" y="74409"/>
                  </a:lnTo>
                  <a:lnTo>
                    <a:pt x="43184" y="88575"/>
                  </a:lnTo>
                  <a:cubicBezTo>
                    <a:pt x="43184" y="90266"/>
                    <a:pt x="44557" y="91639"/>
                    <a:pt x="46248" y="91639"/>
                  </a:cubicBezTo>
                  <a:cubicBezTo>
                    <a:pt x="47939" y="91639"/>
                    <a:pt x="49312" y="90266"/>
                    <a:pt x="49312" y="88575"/>
                  </a:cubicBezTo>
                  <a:lnTo>
                    <a:pt x="49312" y="74409"/>
                  </a:lnTo>
                  <a:lnTo>
                    <a:pt x="59875" y="74409"/>
                  </a:lnTo>
                  <a:lnTo>
                    <a:pt x="59875" y="141759"/>
                  </a:lnTo>
                  <a:lnTo>
                    <a:pt x="49312" y="141759"/>
                  </a:lnTo>
                  <a:lnTo>
                    <a:pt x="49312" y="100829"/>
                  </a:lnTo>
                  <a:cubicBezTo>
                    <a:pt x="49312" y="99138"/>
                    <a:pt x="47939" y="97766"/>
                    <a:pt x="46248" y="97766"/>
                  </a:cubicBezTo>
                  <a:cubicBezTo>
                    <a:pt x="44557" y="97766"/>
                    <a:pt x="43184" y="99138"/>
                    <a:pt x="43184" y="100829"/>
                  </a:cubicBezTo>
                  <a:lnTo>
                    <a:pt x="43184" y="141759"/>
                  </a:lnTo>
                  <a:lnTo>
                    <a:pt x="42572" y="141759"/>
                  </a:lnTo>
                  <a:cubicBezTo>
                    <a:pt x="40072" y="141759"/>
                    <a:pt x="38038" y="143793"/>
                    <a:pt x="38038" y="146293"/>
                  </a:cubicBezTo>
                  <a:lnTo>
                    <a:pt x="38038" y="150607"/>
                  </a:lnTo>
                  <a:lnTo>
                    <a:pt x="35440" y="150607"/>
                  </a:lnTo>
                  <a:cubicBezTo>
                    <a:pt x="32670" y="150607"/>
                    <a:pt x="30415" y="152861"/>
                    <a:pt x="30415" y="155631"/>
                  </a:cubicBezTo>
                  <a:lnTo>
                    <a:pt x="30415" y="161194"/>
                  </a:lnTo>
                  <a:cubicBezTo>
                    <a:pt x="30415" y="163817"/>
                    <a:pt x="32450" y="165974"/>
                    <a:pt x="35023" y="166194"/>
                  </a:cubicBezTo>
                  <a:lnTo>
                    <a:pt x="31861" y="183571"/>
                  </a:lnTo>
                  <a:cubicBezTo>
                    <a:pt x="31665" y="184698"/>
                    <a:pt x="31959" y="185875"/>
                    <a:pt x="32719" y="186757"/>
                  </a:cubicBezTo>
                  <a:cubicBezTo>
                    <a:pt x="33454" y="187639"/>
                    <a:pt x="34533" y="188154"/>
                    <a:pt x="35685" y="188154"/>
                  </a:cubicBezTo>
                  <a:lnTo>
                    <a:pt x="73502" y="188154"/>
                  </a:lnTo>
                  <a:cubicBezTo>
                    <a:pt x="74654" y="188154"/>
                    <a:pt x="75732" y="187639"/>
                    <a:pt x="76492" y="186757"/>
                  </a:cubicBezTo>
                  <a:cubicBezTo>
                    <a:pt x="77227" y="185875"/>
                    <a:pt x="77521" y="184698"/>
                    <a:pt x="77325" y="183571"/>
                  </a:cubicBezTo>
                  <a:lnTo>
                    <a:pt x="74164" y="166194"/>
                  </a:lnTo>
                  <a:cubicBezTo>
                    <a:pt x="76737" y="165974"/>
                    <a:pt x="78771" y="163817"/>
                    <a:pt x="78771" y="161194"/>
                  </a:cubicBezTo>
                  <a:lnTo>
                    <a:pt x="78771" y="155631"/>
                  </a:lnTo>
                  <a:cubicBezTo>
                    <a:pt x="78771" y="152861"/>
                    <a:pt x="76516" y="150607"/>
                    <a:pt x="73747" y="150607"/>
                  </a:cubicBezTo>
                  <a:lnTo>
                    <a:pt x="71173" y="150607"/>
                  </a:lnTo>
                  <a:lnTo>
                    <a:pt x="71173" y="146293"/>
                  </a:lnTo>
                  <a:cubicBezTo>
                    <a:pt x="71173" y="143793"/>
                    <a:pt x="69115" y="141759"/>
                    <a:pt x="66615" y="141759"/>
                  </a:cubicBezTo>
                  <a:lnTo>
                    <a:pt x="66002" y="141759"/>
                  </a:lnTo>
                  <a:lnTo>
                    <a:pt x="66002" y="74409"/>
                  </a:lnTo>
                  <a:lnTo>
                    <a:pt x="68379" y="74409"/>
                  </a:lnTo>
                  <a:cubicBezTo>
                    <a:pt x="70438" y="74409"/>
                    <a:pt x="72129" y="72742"/>
                    <a:pt x="72129" y="70659"/>
                  </a:cubicBezTo>
                  <a:lnTo>
                    <a:pt x="72129" y="65855"/>
                  </a:lnTo>
                  <a:lnTo>
                    <a:pt x="75977" y="65855"/>
                  </a:lnTo>
                  <a:cubicBezTo>
                    <a:pt x="78600" y="65855"/>
                    <a:pt x="80732" y="63723"/>
                    <a:pt x="80732" y="61076"/>
                  </a:cubicBezTo>
                  <a:lnTo>
                    <a:pt x="80732" y="52743"/>
                  </a:lnTo>
                  <a:cubicBezTo>
                    <a:pt x="80732" y="50121"/>
                    <a:pt x="78600" y="47988"/>
                    <a:pt x="75977" y="47988"/>
                  </a:cubicBezTo>
                  <a:lnTo>
                    <a:pt x="63992" y="47988"/>
                  </a:lnTo>
                  <a:lnTo>
                    <a:pt x="63992" y="46714"/>
                  </a:lnTo>
                  <a:cubicBezTo>
                    <a:pt x="63992" y="36861"/>
                    <a:pt x="67571" y="27352"/>
                    <a:pt x="74066" y="19950"/>
                  </a:cubicBezTo>
                  <a:cubicBezTo>
                    <a:pt x="80511" y="12622"/>
                    <a:pt x="89334" y="7843"/>
                    <a:pt x="98942" y="6520"/>
                  </a:cubicBezTo>
                  <a:cubicBezTo>
                    <a:pt x="100633" y="6299"/>
                    <a:pt x="101809" y="4730"/>
                    <a:pt x="101564" y="3064"/>
                  </a:cubicBezTo>
                  <a:cubicBezTo>
                    <a:pt x="101362" y="1532"/>
                    <a:pt x="100041" y="415"/>
                    <a:pt x="98516" y="415"/>
                  </a:cubicBezTo>
                  <a:cubicBezTo>
                    <a:pt x="98382" y="415"/>
                    <a:pt x="98246" y="424"/>
                    <a:pt x="98109" y="441"/>
                  </a:cubicBezTo>
                  <a:cubicBezTo>
                    <a:pt x="87055" y="1985"/>
                    <a:pt x="76884" y="7475"/>
                    <a:pt x="69458" y="15906"/>
                  </a:cubicBezTo>
                  <a:cubicBezTo>
                    <a:pt x="61983" y="24436"/>
                    <a:pt x="57865" y="35366"/>
                    <a:pt x="57865" y="46714"/>
                  </a:cubicBezTo>
                  <a:lnTo>
                    <a:pt x="57865" y="47988"/>
                  </a:lnTo>
                  <a:lnTo>
                    <a:pt x="49753" y="47988"/>
                  </a:lnTo>
                  <a:lnTo>
                    <a:pt x="49753" y="46714"/>
                  </a:lnTo>
                  <a:cubicBezTo>
                    <a:pt x="49753" y="20955"/>
                    <a:pt x="28822" y="0"/>
                    <a:pt x="3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1190625" y="319600"/>
              <a:ext cx="5228350" cy="905625"/>
            </a:xfrm>
            <a:custGeom>
              <a:avLst/>
              <a:gdLst/>
              <a:ahLst/>
              <a:cxnLst/>
              <a:rect l="l" t="t" r="r" b="b"/>
              <a:pathLst>
                <a:path w="209134" h="36225" extrusionOk="0">
                  <a:moveTo>
                    <a:pt x="3064" y="1"/>
                  </a:moveTo>
                  <a:cubicBezTo>
                    <a:pt x="1372" y="1"/>
                    <a:pt x="0" y="1373"/>
                    <a:pt x="0" y="3064"/>
                  </a:cubicBezTo>
                  <a:cubicBezTo>
                    <a:pt x="0" y="4755"/>
                    <a:pt x="1372" y="6128"/>
                    <a:pt x="3064" y="6128"/>
                  </a:cubicBezTo>
                  <a:cubicBezTo>
                    <a:pt x="23063" y="6128"/>
                    <a:pt x="41469" y="17059"/>
                    <a:pt x="51125" y="34632"/>
                  </a:cubicBezTo>
                  <a:cubicBezTo>
                    <a:pt x="51664" y="35612"/>
                    <a:pt x="52694" y="36225"/>
                    <a:pt x="53821" y="36225"/>
                  </a:cubicBezTo>
                  <a:cubicBezTo>
                    <a:pt x="54924" y="36225"/>
                    <a:pt x="55954" y="35612"/>
                    <a:pt x="56493" y="34632"/>
                  </a:cubicBezTo>
                  <a:cubicBezTo>
                    <a:pt x="66174" y="17059"/>
                    <a:pt x="84580" y="6128"/>
                    <a:pt x="104579" y="6128"/>
                  </a:cubicBezTo>
                  <a:cubicBezTo>
                    <a:pt x="124554" y="6128"/>
                    <a:pt x="142984" y="17059"/>
                    <a:pt x="152641" y="34632"/>
                  </a:cubicBezTo>
                  <a:cubicBezTo>
                    <a:pt x="153180" y="35612"/>
                    <a:pt x="154209" y="36225"/>
                    <a:pt x="155337" y="36225"/>
                  </a:cubicBezTo>
                  <a:cubicBezTo>
                    <a:pt x="156439" y="36225"/>
                    <a:pt x="157469" y="35612"/>
                    <a:pt x="158008" y="34632"/>
                  </a:cubicBezTo>
                  <a:cubicBezTo>
                    <a:pt x="167665" y="17059"/>
                    <a:pt x="186095" y="6128"/>
                    <a:pt x="206070" y="6128"/>
                  </a:cubicBezTo>
                  <a:cubicBezTo>
                    <a:pt x="207761" y="6128"/>
                    <a:pt x="209133" y="4755"/>
                    <a:pt x="209133" y="3064"/>
                  </a:cubicBezTo>
                  <a:cubicBezTo>
                    <a:pt x="209133" y="1373"/>
                    <a:pt x="207761" y="1"/>
                    <a:pt x="206070" y="1"/>
                  </a:cubicBezTo>
                  <a:cubicBezTo>
                    <a:pt x="185580" y="1"/>
                    <a:pt x="166586" y="10319"/>
                    <a:pt x="155337" y="27254"/>
                  </a:cubicBezTo>
                  <a:cubicBezTo>
                    <a:pt x="144063" y="10319"/>
                    <a:pt x="125068" y="1"/>
                    <a:pt x="104579" y="1"/>
                  </a:cubicBezTo>
                  <a:cubicBezTo>
                    <a:pt x="84090" y="1"/>
                    <a:pt x="65071" y="10319"/>
                    <a:pt x="53821" y="27254"/>
                  </a:cubicBezTo>
                  <a:cubicBezTo>
                    <a:pt x="42572" y="10319"/>
                    <a:pt x="23553" y="1"/>
                    <a:pt x="3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3874325" y="675600"/>
              <a:ext cx="2544650" cy="4703875"/>
            </a:xfrm>
            <a:custGeom>
              <a:avLst/>
              <a:gdLst/>
              <a:ahLst/>
              <a:cxnLst/>
              <a:rect l="l" t="t" r="r" b="b"/>
              <a:pathLst>
                <a:path w="101786" h="188155" extrusionOk="0">
                  <a:moveTo>
                    <a:pt x="67203" y="54116"/>
                  </a:moveTo>
                  <a:lnTo>
                    <a:pt x="67203" y="59728"/>
                  </a:lnTo>
                  <a:lnTo>
                    <a:pt x="64508" y="59728"/>
                  </a:lnTo>
                  <a:cubicBezTo>
                    <a:pt x="61248" y="59728"/>
                    <a:pt x="58601" y="62375"/>
                    <a:pt x="58601" y="65635"/>
                  </a:cubicBezTo>
                  <a:lnTo>
                    <a:pt x="58601" y="68282"/>
                  </a:lnTo>
                  <a:lnTo>
                    <a:pt x="35783" y="68282"/>
                  </a:lnTo>
                  <a:lnTo>
                    <a:pt x="35783" y="65635"/>
                  </a:lnTo>
                  <a:cubicBezTo>
                    <a:pt x="35783" y="62375"/>
                    <a:pt x="33136" y="59728"/>
                    <a:pt x="29901" y="59728"/>
                  </a:cubicBezTo>
                  <a:lnTo>
                    <a:pt x="27181" y="59728"/>
                  </a:lnTo>
                  <a:lnTo>
                    <a:pt x="27181" y="54116"/>
                  </a:lnTo>
                  <a:close/>
                  <a:moveTo>
                    <a:pt x="57645" y="147886"/>
                  </a:moveTo>
                  <a:lnTo>
                    <a:pt x="57645" y="150607"/>
                  </a:lnTo>
                  <a:lnTo>
                    <a:pt x="36764" y="150607"/>
                  </a:lnTo>
                  <a:lnTo>
                    <a:pt x="36764" y="147886"/>
                  </a:lnTo>
                  <a:close/>
                  <a:moveTo>
                    <a:pt x="65243" y="156734"/>
                  </a:moveTo>
                  <a:lnTo>
                    <a:pt x="65243" y="160092"/>
                  </a:lnTo>
                  <a:lnTo>
                    <a:pt x="29141" y="160092"/>
                  </a:lnTo>
                  <a:lnTo>
                    <a:pt x="29141" y="156734"/>
                  </a:lnTo>
                  <a:close/>
                  <a:moveTo>
                    <a:pt x="60537" y="166219"/>
                  </a:moveTo>
                  <a:lnTo>
                    <a:pt x="63405" y="182027"/>
                  </a:lnTo>
                  <a:lnTo>
                    <a:pt x="30980" y="182027"/>
                  </a:lnTo>
                  <a:lnTo>
                    <a:pt x="33847" y="166219"/>
                  </a:lnTo>
                  <a:close/>
                  <a:moveTo>
                    <a:pt x="98722" y="0"/>
                  </a:moveTo>
                  <a:cubicBezTo>
                    <a:pt x="72988" y="0"/>
                    <a:pt x="52033" y="20955"/>
                    <a:pt x="52033" y="46714"/>
                  </a:cubicBezTo>
                  <a:lnTo>
                    <a:pt x="52033" y="47988"/>
                  </a:lnTo>
                  <a:lnTo>
                    <a:pt x="43920" y="47988"/>
                  </a:lnTo>
                  <a:lnTo>
                    <a:pt x="43920" y="46714"/>
                  </a:lnTo>
                  <a:cubicBezTo>
                    <a:pt x="43920" y="35366"/>
                    <a:pt x="39803" y="24436"/>
                    <a:pt x="32327" y="15906"/>
                  </a:cubicBezTo>
                  <a:cubicBezTo>
                    <a:pt x="24926" y="7475"/>
                    <a:pt x="14755" y="1985"/>
                    <a:pt x="3677" y="441"/>
                  </a:cubicBezTo>
                  <a:cubicBezTo>
                    <a:pt x="3542" y="424"/>
                    <a:pt x="3407" y="415"/>
                    <a:pt x="3274" y="415"/>
                  </a:cubicBezTo>
                  <a:cubicBezTo>
                    <a:pt x="1768" y="415"/>
                    <a:pt x="446" y="1532"/>
                    <a:pt x="221" y="3064"/>
                  </a:cubicBezTo>
                  <a:cubicBezTo>
                    <a:pt x="0" y="4730"/>
                    <a:pt x="1152" y="6299"/>
                    <a:pt x="2843" y="6520"/>
                  </a:cubicBezTo>
                  <a:cubicBezTo>
                    <a:pt x="12451" y="7843"/>
                    <a:pt x="21299" y="12622"/>
                    <a:pt x="27720" y="19950"/>
                  </a:cubicBezTo>
                  <a:cubicBezTo>
                    <a:pt x="34215" y="27352"/>
                    <a:pt x="37793" y="36861"/>
                    <a:pt x="37793" y="46714"/>
                  </a:cubicBezTo>
                  <a:lnTo>
                    <a:pt x="37793" y="47988"/>
                  </a:lnTo>
                  <a:lnTo>
                    <a:pt x="25833" y="47988"/>
                  </a:lnTo>
                  <a:cubicBezTo>
                    <a:pt x="23186" y="47988"/>
                    <a:pt x="21053" y="50121"/>
                    <a:pt x="21053" y="52743"/>
                  </a:cubicBezTo>
                  <a:lnTo>
                    <a:pt x="21053" y="61076"/>
                  </a:lnTo>
                  <a:cubicBezTo>
                    <a:pt x="21053" y="63723"/>
                    <a:pt x="23186" y="65855"/>
                    <a:pt x="25833" y="65855"/>
                  </a:cubicBezTo>
                  <a:lnTo>
                    <a:pt x="29656" y="65855"/>
                  </a:lnTo>
                  <a:lnTo>
                    <a:pt x="29656" y="70659"/>
                  </a:lnTo>
                  <a:cubicBezTo>
                    <a:pt x="29656" y="72742"/>
                    <a:pt x="31347" y="74409"/>
                    <a:pt x="33430" y="74409"/>
                  </a:cubicBezTo>
                  <a:lnTo>
                    <a:pt x="35783" y="74409"/>
                  </a:lnTo>
                  <a:lnTo>
                    <a:pt x="35783" y="116834"/>
                  </a:lnTo>
                  <a:cubicBezTo>
                    <a:pt x="35783" y="118525"/>
                    <a:pt x="37156" y="119897"/>
                    <a:pt x="38847" y="119897"/>
                  </a:cubicBezTo>
                  <a:cubicBezTo>
                    <a:pt x="40562" y="119897"/>
                    <a:pt x="41910" y="118525"/>
                    <a:pt x="41910" y="116834"/>
                  </a:cubicBezTo>
                  <a:lnTo>
                    <a:pt x="41910" y="74409"/>
                  </a:lnTo>
                  <a:lnTo>
                    <a:pt x="52474" y="74409"/>
                  </a:lnTo>
                  <a:lnTo>
                    <a:pt x="52474" y="141759"/>
                  </a:lnTo>
                  <a:lnTo>
                    <a:pt x="41910" y="141759"/>
                  </a:lnTo>
                  <a:lnTo>
                    <a:pt x="41910" y="129088"/>
                  </a:lnTo>
                  <a:cubicBezTo>
                    <a:pt x="41910" y="127397"/>
                    <a:pt x="40562" y="126024"/>
                    <a:pt x="38847" y="126024"/>
                  </a:cubicBezTo>
                  <a:cubicBezTo>
                    <a:pt x="37156" y="126024"/>
                    <a:pt x="35783" y="127397"/>
                    <a:pt x="35783" y="129088"/>
                  </a:cubicBezTo>
                  <a:lnTo>
                    <a:pt x="35783" y="141759"/>
                  </a:lnTo>
                  <a:lnTo>
                    <a:pt x="35171" y="141759"/>
                  </a:lnTo>
                  <a:cubicBezTo>
                    <a:pt x="32671" y="141759"/>
                    <a:pt x="30636" y="143793"/>
                    <a:pt x="30636" y="146293"/>
                  </a:cubicBezTo>
                  <a:lnTo>
                    <a:pt x="30636" y="150607"/>
                  </a:lnTo>
                  <a:lnTo>
                    <a:pt x="28038" y="150607"/>
                  </a:lnTo>
                  <a:cubicBezTo>
                    <a:pt x="25269" y="150607"/>
                    <a:pt x="23014" y="152861"/>
                    <a:pt x="23014" y="155631"/>
                  </a:cubicBezTo>
                  <a:lnTo>
                    <a:pt x="23014" y="161194"/>
                  </a:lnTo>
                  <a:cubicBezTo>
                    <a:pt x="23014" y="163817"/>
                    <a:pt x="25048" y="165974"/>
                    <a:pt x="27622" y="166194"/>
                  </a:cubicBezTo>
                  <a:lnTo>
                    <a:pt x="24485" y="183571"/>
                  </a:lnTo>
                  <a:cubicBezTo>
                    <a:pt x="24264" y="184698"/>
                    <a:pt x="24583" y="185875"/>
                    <a:pt x="25318" y="186757"/>
                  </a:cubicBezTo>
                  <a:cubicBezTo>
                    <a:pt x="26053" y="187639"/>
                    <a:pt x="27132" y="188154"/>
                    <a:pt x="28284" y="188154"/>
                  </a:cubicBezTo>
                  <a:lnTo>
                    <a:pt x="66101" y="188154"/>
                  </a:lnTo>
                  <a:cubicBezTo>
                    <a:pt x="67252" y="188154"/>
                    <a:pt x="68331" y="187639"/>
                    <a:pt x="69091" y="186757"/>
                  </a:cubicBezTo>
                  <a:cubicBezTo>
                    <a:pt x="69826" y="185875"/>
                    <a:pt x="70120" y="184698"/>
                    <a:pt x="69924" y="183571"/>
                  </a:cubicBezTo>
                  <a:lnTo>
                    <a:pt x="66762" y="166194"/>
                  </a:lnTo>
                  <a:cubicBezTo>
                    <a:pt x="69336" y="165974"/>
                    <a:pt x="71370" y="163817"/>
                    <a:pt x="71370" y="161194"/>
                  </a:cubicBezTo>
                  <a:lnTo>
                    <a:pt x="71370" y="155631"/>
                  </a:lnTo>
                  <a:cubicBezTo>
                    <a:pt x="71370" y="152861"/>
                    <a:pt x="69115" y="150607"/>
                    <a:pt x="66346" y="150607"/>
                  </a:cubicBezTo>
                  <a:lnTo>
                    <a:pt x="63772" y="150607"/>
                  </a:lnTo>
                  <a:lnTo>
                    <a:pt x="63772" y="146293"/>
                  </a:lnTo>
                  <a:cubicBezTo>
                    <a:pt x="63772" y="143793"/>
                    <a:pt x="61738" y="141759"/>
                    <a:pt x="59238" y="141759"/>
                  </a:cubicBezTo>
                  <a:lnTo>
                    <a:pt x="58601" y="141759"/>
                  </a:lnTo>
                  <a:lnTo>
                    <a:pt x="58601" y="74409"/>
                  </a:lnTo>
                  <a:lnTo>
                    <a:pt x="60978" y="74409"/>
                  </a:lnTo>
                  <a:cubicBezTo>
                    <a:pt x="63037" y="74409"/>
                    <a:pt x="64728" y="72742"/>
                    <a:pt x="64728" y="70659"/>
                  </a:cubicBezTo>
                  <a:lnTo>
                    <a:pt x="64728" y="65855"/>
                  </a:lnTo>
                  <a:lnTo>
                    <a:pt x="68576" y="65855"/>
                  </a:lnTo>
                  <a:cubicBezTo>
                    <a:pt x="71198" y="65855"/>
                    <a:pt x="73331" y="63723"/>
                    <a:pt x="73331" y="61076"/>
                  </a:cubicBezTo>
                  <a:lnTo>
                    <a:pt x="73331" y="52743"/>
                  </a:lnTo>
                  <a:cubicBezTo>
                    <a:pt x="73331" y="50121"/>
                    <a:pt x="71198" y="47988"/>
                    <a:pt x="68576" y="47988"/>
                  </a:cubicBezTo>
                  <a:lnTo>
                    <a:pt x="58160" y="47988"/>
                  </a:lnTo>
                  <a:lnTo>
                    <a:pt x="58160" y="46714"/>
                  </a:lnTo>
                  <a:cubicBezTo>
                    <a:pt x="58160" y="24337"/>
                    <a:pt x="76370" y="6127"/>
                    <a:pt x="98722" y="6127"/>
                  </a:cubicBezTo>
                  <a:cubicBezTo>
                    <a:pt x="100413" y="6127"/>
                    <a:pt x="101785" y="4755"/>
                    <a:pt x="101785" y="3064"/>
                  </a:cubicBezTo>
                  <a:cubicBezTo>
                    <a:pt x="101785" y="1373"/>
                    <a:pt x="100413" y="0"/>
                    <a:pt x="987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30"/>
          <p:cNvGrpSpPr/>
          <p:nvPr/>
        </p:nvGrpSpPr>
        <p:grpSpPr>
          <a:xfrm>
            <a:off x="3368111" y="2368982"/>
            <a:ext cx="419018" cy="358361"/>
            <a:chOff x="1182650" y="605750"/>
            <a:chExt cx="5244275" cy="4485125"/>
          </a:xfrm>
        </p:grpSpPr>
        <p:sp>
          <p:nvSpPr>
            <p:cNvPr id="516" name="Google Shape;516;p30"/>
            <p:cNvSpPr/>
            <p:nvPr/>
          </p:nvSpPr>
          <p:spPr>
            <a:xfrm>
              <a:off x="4055700" y="3321325"/>
              <a:ext cx="1272025" cy="1137825"/>
            </a:xfrm>
            <a:custGeom>
              <a:avLst/>
              <a:gdLst/>
              <a:ahLst/>
              <a:cxnLst/>
              <a:rect l="l" t="t" r="r" b="b"/>
              <a:pathLst>
                <a:path w="50881" h="45513" extrusionOk="0">
                  <a:moveTo>
                    <a:pt x="36543" y="6127"/>
                  </a:moveTo>
                  <a:lnTo>
                    <a:pt x="36543" y="28332"/>
                  </a:lnTo>
                  <a:lnTo>
                    <a:pt x="14338" y="28332"/>
                  </a:lnTo>
                  <a:lnTo>
                    <a:pt x="14338" y="6127"/>
                  </a:lnTo>
                  <a:close/>
                  <a:moveTo>
                    <a:pt x="44753" y="34459"/>
                  </a:moveTo>
                  <a:lnTo>
                    <a:pt x="44753" y="39386"/>
                  </a:lnTo>
                  <a:lnTo>
                    <a:pt x="6127" y="39386"/>
                  </a:lnTo>
                  <a:lnTo>
                    <a:pt x="6127" y="34459"/>
                  </a:lnTo>
                  <a:close/>
                  <a:moveTo>
                    <a:pt x="11274" y="0"/>
                  </a:moveTo>
                  <a:cubicBezTo>
                    <a:pt x="9583" y="0"/>
                    <a:pt x="8210" y="1373"/>
                    <a:pt x="8210" y="3064"/>
                  </a:cubicBezTo>
                  <a:lnTo>
                    <a:pt x="8210" y="28332"/>
                  </a:lnTo>
                  <a:lnTo>
                    <a:pt x="3064" y="28332"/>
                  </a:lnTo>
                  <a:cubicBezTo>
                    <a:pt x="1373" y="28332"/>
                    <a:pt x="0" y="29705"/>
                    <a:pt x="0" y="31396"/>
                  </a:cubicBezTo>
                  <a:lnTo>
                    <a:pt x="0" y="42449"/>
                  </a:lnTo>
                  <a:cubicBezTo>
                    <a:pt x="0" y="44140"/>
                    <a:pt x="1373" y="45513"/>
                    <a:pt x="3064" y="45513"/>
                  </a:cubicBezTo>
                  <a:lnTo>
                    <a:pt x="47817" y="45513"/>
                  </a:lnTo>
                  <a:cubicBezTo>
                    <a:pt x="49508" y="45513"/>
                    <a:pt x="50880" y="44140"/>
                    <a:pt x="50880" y="42449"/>
                  </a:cubicBezTo>
                  <a:lnTo>
                    <a:pt x="50880" y="31396"/>
                  </a:lnTo>
                  <a:cubicBezTo>
                    <a:pt x="50880" y="29705"/>
                    <a:pt x="49508" y="28332"/>
                    <a:pt x="47817" y="28332"/>
                  </a:cubicBezTo>
                  <a:lnTo>
                    <a:pt x="42670" y="28332"/>
                  </a:lnTo>
                  <a:lnTo>
                    <a:pt x="42670" y="3064"/>
                  </a:lnTo>
                  <a:cubicBezTo>
                    <a:pt x="42670" y="1373"/>
                    <a:pt x="41297" y="0"/>
                    <a:pt x="39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1182650" y="605750"/>
              <a:ext cx="5244275" cy="4485125"/>
            </a:xfrm>
            <a:custGeom>
              <a:avLst/>
              <a:gdLst/>
              <a:ahLst/>
              <a:cxnLst/>
              <a:rect l="l" t="t" r="r" b="b"/>
              <a:pathLst>
                <a:path w="209771" h="179405" extrusionOk="0">
                  <a:moveTo>
                    <a:pt x="163719" y="6127"/>
                  </a:moveTo>
                  <a:lnTo>
                    <a:pt x="163719" y="11225"/>
                  </a:lnTo>
                  <a:lnTo>
                    <a:pt x="134823" y="11225"/>
                  </a:lnTo>
                  <a:lnTo>
                    <a:pt x="134823" y="6127"/>
                  </a:lnTo>
                  <a:close/>
                  <a:moveTo>
                    <a:pt x="156979" y="17352"/>
                  </a:moveTo>
                  <a:lnTo>
                    <a:pt x="156979" y="23357"/>
                  </a:lnTo>
                  <a:lnTo>
                    <a:pt x="141563" y="23357"/>
                  </a:lnTo>
                  <a:lnTo>
                    <a:pt x="141563" y="17352"/>
                  </a:lnTo>
                  <a:close/>
                  <a:moveTo>
                    <a:pt x="46420" y="29484"/>
                  </a:moveTo>
                  <a:lnTo>
                    <a:pt x="43160" y="41494"/>
                  </a:lnTo>
                  <a:lnTo>
                    <a:pt x="23749" y="41494"/>
                  </a:lnTo>
                  <a:lnTo>
                    <a:pt x="28406" y="29484"/>
                  </a:lnTo>
                  <a:close/>
                  <a:moveTo>
                    <a:pt x="55121" y="29484"/>
                  </a:moveTo>
                  <a:lnTo>
                    <a:pt x="55121" y="41494"/>
                  </a:lnTo>
                  <a:lnTo>
                    <a:pt x="49508" y="41494"/>
                  </a:lnTo>
                  <a:lnTo>
                    <a:pt x="52768" y="29484"/>
                  </a:lnTo>
                  <a:close/>
                  <a:moveTo>
                    <a:pt x="41518" y="47621"/>
                  </a:moveTo>
                  <a:lnTo>
                    <a:pt x="37572" y="62155"/>
                  </a:lnTo>
                  <a:lnTo>
                    <a:pt x="15686" y="62155"/>
                  </a:lnTo>
                  <a:lnTo>
                    <a:pt x="21348" y="47621"/>
                  </a:lnTo>
                  <a:close/>
                  <a:moveTo>
                    <a:pt x="55488" y="47621"/>
                  </a:moveTo>
                  <a:cubicBezTo>
                    <a:pt x="56738" y="52376"/>
                    <a:pt x="61027" y="55905"/>
                    <a:pt x="66150" y="56027"/>
                  </a:cubicBezTo>
                  <a:lnTo>
                    <a:pt x="65194" y="62155"/>
                  </a:lnTo>
                  <a:lnTo>
                    <a:pt x="43920" y="62155"/>
                  </a:lnTo>
                  <a:lnTo>
                    <a:pt x="47866" y="47621"/>
                  </a:lnTo>
                  <a:close/>
                  <a:moveTo>
                    <a:pt x="35930" y="68282"/>
                  </a:moveTo>
                  <a:lnTo>
                    <a:pt x="31690" y="83992"/>
                  </a:lnTo>
                  <a:cubicBezTo>
                    <a:pt x="31519" y="84605"/>
                    <a:pt x="31421" y="85242"/>
                    <a:pt x="31421" y="85879"/>
                  </a:cubicBezTo>
                  <a:lnTo>
                    <a:pt x="6446" y="85879"/>
                  </a:lnTo>
                  <a:lnTo>
                    <a:pt x="13309" y="68282"/>
                  </a:lnTo>
                  <a:close/>
                  <a:moveTo>
                    <a:pt x="64238" y="68282"/>
                  </a:moveTo>
                  <a:cubicBezTo>
                    <a:pt x="61689" y="85168"/>
                    <a:pt x="61664" y="84482"/>
                    <a:pt x="61664" y="85879"/>
                  </a:cubicBezTo>
                  <a:lnTo>
                    <a:pt x="37548" y="85879"/>
                  </a:lnTo>
                  <a:cubicBezTo>
                    <a:pt x="37548" y="85781"/>
                    <a:pt x="37572" y="85683"/>
                    <a:pt x="37597" y="85585"/>
                  </a:cubicBezTo>
                  <a:lnTo>
                    <a:pt x="42278" y="68282"/>
                  </a:lnTo>
                  <a:close/>
                  <a:moveTo>
                    <a:pt x="88771" y="56027"/>
                  </a:moveTo>
                  <a:cubicBezTo>
                    <a:pt x="89408" y="56027"/>
                    <a:pt x="89972" y="56444"/>
                    <a:pt x="90168" y="57057"/>
                  </a:cubicBezTo>
                  <a:lnTo>
                    <a:pt x="98722" y="84433"/>
                  </a:lnTo>
                  <a:cubicBezTo>
                    <a:pt x="98893" y="84923"/>
                    <a:pt x="99089" y="85413"/>
                    <a:pt x="99310" y="85879"/>
                  </a:cubicBezTo>
                  <a:lnTo>
                    <a:pt x="67792" y="85879"/>
                  </a:lnTo>
                  <a:cubicBezTo>
                    <a:pt x="67792" y="85683"/>
                    <a:pt x="67792" y="85462"/>
                    <a:pt x="67841" y="85266"/>
                  </a:cubicBezTo>
                  <a:lnTo>
                    <a:pt x="70439" y="68282"/>
                  </a:lnTo>
                  <a:lnTo>
                    <a:pt x="83036" y="68282"/>
                  </a:lnTo>
                  <a:cubicBezTo>
                    <a:pt x="84727" y="68282"/>
                    <a:pt x="86100" y="66909"/>
                    <a:pt x="86100" y="65218"/>
                  </a:cubicBezTo>
                  <a:cubicBezTo>
                    <a:pt x="86100" y="63527"/>
                    <a:pt x="84727" y="62155"/>
                    <a:pt x="83036" y="62155"/>
                  </a:cubicBezTo>
                  <a:lnTo>
                    <a:pt x="71394" y="62155"/>
                  </a:lnTo>
                  <a:lnTo>
                    <a:pt x="72350" y="56027"/>
                  </a:lnTo>
                  <a:close/>
                  <a:moveTo>
                    <a:pt x="181341" y="29460"/>
                  </a:moveTo>
                  <a:lnTo>
                    <a:pt x="203325" y="85879"/>
                  </a:lnTo>
                  <a:lnTo>
                    <a:pt x="108991" y="85879"/>
                  </a:lnTo>
                  <a:cubicBezTo>
                    <a:pt x="106957" y="85854"/>
                    <a:pt x="105192" y="84531"/>
                    <a:pt x="104579" y="82595"/>
                  </a:cubicBezTo>
                  <a:lnTo>
                    <a:pt x="96026" y="55243"/>
                  </a:lnTo>
                  <a:cubicBezTo>
                    <a:pt x="95021" y="52057"/>
                    <a:pt x="92104" y="49900"/>
                    <a:pt x="88771" y="49900"/>
                  </a:cubicBezTo>
                  <a:lnTo>
                    <a:pt x="66395" y="49900"/>
                  </a:lnTo>
                  <a:cubicBezTo>
                    <a:pt x="63552" y="49900"/>
                    <a:pt x="61248" y="47596"/>
                    <a:pt x="61248" y="44753"/>
                  </a:cubicBezTo>
                  <a:lnTo>
                    <a:pt x="61248" y="44631"/>
                  </a:lnTo>
                  <a:cubicBezTo>
                    <a:pt x="61248" y="44606"/>
                    <a:pt x="61248" y="44582"/>
                    <a:pt x="61248" y="44557"/>
                  </a:cubicBezTo>
                  <a:cubicBezTo>
                    <a:pt x="61248" y="44508"/>
                    <a:pt x="61248" y="44484"/>
                    <a:pt x="61248" y="44459"/>
                  </a:cubicBezTo>
                  <a:lnTo>
                    <a:pt x="61248" y="29484"/>
                  </a:lnTo>
                  <a:lnTo>
                    <a:pt x="160288" y="29484"/>
                  </a:lnTo>
                  <a:lnTo>
                    <a:pt x="181341" y="29460"/>
                  </a:lnTo>
                  <a:close/>
                  <a:moveTo>
                    <a:pt x="45587" y="92006"/>
                  </a:moveTo>
                  <a:lnTo>
                    <a:pt x="45587" y="116196"/>
                  </a:lnTo>
                  <a:lnTo>
                    <a:pt x="29386" y="116196"/>
                  </a:lnTo>
                  <a:lnTo>
                    <a:pt x="29386" y="92006"/>
                  </a:lnTo>
                  <a:close/>
                  <a:moveTo>
                    <a:pt x="68159" y="92006"/>
                  </a:moveTo>
                  <a:lnTo>
                    <a:pt x="68159" y="116196"/>
                  </a:lnTo>
                  <a:lnTo>
                    <a:pt x="51714" y="116196"/>
                  </a:lnTo>
                  <a:lnTo>
                    <a:pt x="51714" y="92006"/>
                  </a:lnTo>
                  <a:close/>
                  <a:moveTo>
                    <a:pt x="90487" y="92006"/>
                  </a:moveTo>
                  <a:lnTo>
                    <a:pt x="90487" y="116196"/>
                  </a:lnTo>
                  <a:lnTo>
                    <a:pt x="74286" y="116196"/>
                  </a:lnTo>
                  <a:lnTo>
                    <a:pt x="74286" y="92006"/>
                  </a:lnTo>
                  <a:close/>
                  <a:moveTo>
                    <a:pt x="90487" y="122324"/>
                  </a:moveTo>
                  <a:lnTo>
                    <a:pt x="90487" y="124407"/>
                  </a:lnTo>
                  <a:lnTo>
                    <a:pt x="29386" y="124407"/>
                  </a:lnTo>
                  <a:lnTo>
                    <a:pt x="29386" y="122324"/>
                  </a:lnTo>
                  <a:close/>
                  <a:moveTo>
                    <a:pt x="45587" y="130534"/>
                  </a:moveTo>
                  <a:lnTo>
                    <a:pt x="45587" y="158768"/>
                  </a:lnTo>
                  <a:lnTo>
                    <a:pt x="29386" y="158768"/>
                  </a:lnTo>
                  <a:lnTo>
                    <a:pt x="29386" y="130534"/>
                  </a:lnTo>
                  <a:close/>
                  <a:moveTo>
                    <a:pt x="68159" y="130534"/>
                  </a:moveTo>
                  <a:lnTo>
                    <a:pt x="68159" y="158768"/>
                  </a:lnTo>
                  <a:lnTo>
                    <a:pt x="51714" y="158768"/>
                  </a:lnTo>
                  <a:lnTo>
                    <a:pt x="51714" y="130534"/>
                  </a:lnTo>
                  <a:close/>
                  <a:moveTo>
                    <a:pt x="90487" y="130534"/>
                  </a:moveTo>
                  <a:lnTo>
                    <a:pt x="90487" y="158768"/>
                  </a:lnTo>
                  <a:lnTo>
                    <a:pt x="74286" y="158768"/>
                  </a:lnTo>
                  <a:lnTo>
                    <a:pt x="74286" y="130534"/>
                  </a:lnTo>
                  <a:close/>
                  <a:moveTo>
                    <a:pt x="132568" y="0"/>
                  </a:moveTo>
                  <a:cubicBezTo>
                    <a:pt x="130436" y="0"/>
                    <a:pt x="128696" y="1740"/>
                    <a:pt x="128696" y="3873"/>
                  </a:cubicBezTo>
                  <a:lnTo>
                    <a:pt x="128696" y="13480"/>
                  </a:lnTo>
                  <a:cubicBezTo>
                    <a:pt x="128696" y="15612"/>
                    <a:pt x="130436" y="17352"/>
                    <a:pt x="132568" y="17352"/>
                  </a:cubicBezTo>
                  <a:lnTo>
                    <a:pt x="135436" y="17352"/>
                  </a:lnTo>
                  <a:lnTo>
                    <a:pt x="135436" y="23357"/>
                  </a:lnTo>
                  <a:lnTo>
                    <a:pt x="28406" y="23357"/>
                  </a:lnTo>
                  <a:cubicBezTo>
                    <a:pt x="25882" y="23357"/>
                    <a:pt x="23651" y="24877"/>
                    <a:pt x="22720" y="27254"/>
                  </a:cubicBezTo>
                  <a:lnTo>
                    <a:pt x="16421" y="43405"/>
                  </a:lnTo>
                  <a:cubicBezTo>
                    <a:pt x="16421" y="43430"/>
                    <a:pt x="16421" y="43454"/>
                    <a:pt x="16397" y="43454"/>
                  </a:cubicBezTo>
                  <a:lnTo>
                    <a:pt x="8382" y="64066"/>
                  </a:lnTo>
                  <a:cubicBezTo>
                    <a:pt x="8358" y="64091"/>
                    <a:pt x="8358" y="64140"/>
                    <a:pt x="8333" y="64164"/>
                  </a:cubicBezTo>
                  <a:lnTo>
                    <a:pt x="736" y="83673"/>
                  </a:lnTo>
                  <a:cubicBezTo>
                    <a:pt x="0" y="85560"/>
                    <a:pt x="245" y="87668"/>
                    <a:pt x="1373" y="89335"/>
                  </a:cubicBezTo>
                  <a:cubicBezTo>
                    <a:pt x="2525" y="91001"/>
                    <a:pt x="4412" y="92006"/>
                    <a:pt x="6422" y="92006"/>
                  </a:cubicBezTo>
                  <a:lnTo>
                    <a:pt x="23259" y="92006"/>
                  </a:lnTo>
                  <a:lnTo>
                    <a:pt x="23259" y="173057"/>
                  </a:lnTo>
                  <a:cubicBezTo>
                    <a:pt x="23259" y="176561"/>
                    <a:pt x="26102" y="179404"/>
                    <a:pt x="29607" y="179404"/>
                  </a:cubicBezTo>
                  <a:lnTo>
                    <a:pt x="42523" y="179404"/>
                  </a:lnTo>
                  <a:cubicBezTo>
                    <a:pt x="44214" y="179404"/>
                    <a:pt x="45587" y="178032"/>
                    <a:pt x="45587" y="176341"/>
                  </a:cubicBezTo>
                  <a:cubicBezTo>
                    <a:pt x="45587" y="174650"/>
                    <a:pt x="44214" y="173277"/>
                    <a:pt x="42523" y="173277"/>
                  </a:cubicBezTo>
                  <a:lnTo>
                    <a:pt x="29607" y="173277"/>
                  </a:lnTo>
                  <a:cubicBezTo>
                    <a:pt x="29484" y="173277"/>
                    <a:pt x="29386" y="173179"/>
                    <a:pt x="29386" y="173057"/>
                  </a:cubicBezTo>
                  <a:lnTo>
                    <a:pt x="29386" y="164895"/>
                  </a:lnTo>
                  <a:lnTo>
                    <a:pt x="90487" y="164895"/>
                  </a:lnTo>
                  <a:lnTo>
                    <a:pt x="90487" y="173277"/>
                  </a:lnTo>
                  <a:lnTo>
                    <a:pt x="54777" y="173277"/>
                  </a:lnTo>
                  <a:cubicBezTo>
                    <a:pt x="53086" y="173277"/>
                    <a:pt x="51714" y="174650"/>
                    <a:pt x="51714" y="176341"/>
                  </a:cubicBezTo>
                  <a:cubicBezTo>
                    <a:pt x="51714" y="178032"/>
                    <a:pt x="53086" y="179404"/>
                    <a:pt x="54777" y="179404"/>
                  </a:cubicBezTo>
                  <a:lnTo>
                    <a:pt x="180189" y="179404"/>
                  </a:lnTo>
                  <a:cubicBezTo>
                    <a:pt x="183669" y="179404"/>
                    <a:pt x="186512" y="176561"/>
                    <a:pt x="186512" y="173057"/>
                  </a:cubicBezTo>
                  <a:lnTo>
                    <a:pt x="186512" y="120044"/>
                  </a:lnTo>
                  <a:cubicBezTo>
                    <a:pt x="186512" y="118353"/>
                    <a:pt x="185140" y="116981"/>
                    <a:pt x="183449" y="116981"/>
                  </a:cubicBezTo>
                  <a:cubicBezTo>
                    <a:pt x="181757" y="116981"/>
                    <a:pt x="180385" y="118353"/>
                    <a:pt x="180385" y="120044"/>
                  </a:cubicBezTo>
                  <a:lnTo>
                    <a:pt x="180385" y="173057"/>
                  </a:lnTo>
                  <a:cubicBezTo>
                    <a:pt x="180385" y="173179"/>
                    <a:pt x="180287" y="173277"/>
                    <a:pt x="180189" y="173277"/>
                  </a:cubicBezTo>
                  <a:lnTo>
                    <a:pt x="96614" y="173277"/>
                  </a:lnTo>
                  <a:lnTo>
                    <a:pt x="96614" y="92006"/>
                  </a:lnTo>
                  <a:lnTo>
                    <a:pt x="180385" y="92006"/>
                  </a:lnTo>
                  <a:lnTo>
                    <a:pt x="180385" y="107790"/>
                  </a:lnTo>
                  <a:cubicBezTo>
                    <a:pt x="180385" y="109481"/>
                    <a:pt x="181757" y="110853"/>
                    <a:pt x="183449" y="110853"/>
                  </a:cubicBezTo>
                  <a:cubicBezTo>
                    <a:pt x="185140" y="110853"/>
                    <a:pt x="186512" y="109481"/>
                    <a:pt x="186512" y="107790"/>
                  </a:cubicBezTo>
                  <a:lnTo>
                    <a:pt x="186512" y="92006"/>
                  </a:lnTo>
                  <a:lnTo>
                    <a:pt x="203350" y="92006"/>
                  </a:lnTo>
                  <a:cubicBezTo>
                    <a:pt x="205359" y="92006"/>
                    <a:pt x="207247" y="91001"/>
                    <a:pt x="208398" y="89335"/>
                  </a:cubicBezTo>
                  <a:cubicBezTo>
                    <a:pt x="209526" y="87668"/>
                    <a:pt x="209771" y="85560"/>
                    <a:pt x="209036" y="83673"/>
                  </a:cubicBezTo>
                  <a:lnTo>
                    <a:pt x="187051" y="27254"/>
                  </a:lnTo>
                  <a:cubicBezTo>
                    <a:pt x="186953" y="26960"/>
                    <a:pt x="186806" y="26666"/>
                    <a:pt x="186659" y="26396"/>
                  </a:cubicBezTo>
                  <a:cubicBezTo>
                    <a:pt x="185581" y="24534"/>
                    <a:pt x="183596" y="23357"/>
                    <a:pt x="181365" y="23357"/>
                  </a:cubicBezTo>
                  <a:lnTo>
                    <a:pt x="163106" y="23357"/>
                  </a:lnTo>
                  <a:lnTo>
                    <a:pt x="163106" y="17352"/>
                  </a:lnTo>
                  <a:lnTo>
                    <a:pt x="165949" y="17352"/>
                  </a:lnTo>
                  <a:cubicBezTo>
                    <a:pt x="168106" y="17352"/>
                    <a:pt x="169846" y="15612"/>
                    <a:pt x="169846" y="13480"/>
                  </a:cubicBezTo>
                  <a:lnTo>
                    <a:pt x="169846" y="3873"/>
                  </a:lnTo>
                  <a:cubicBezTo>
                    <a:pt x="169846" y="1740"/>
                    <a:pt x="168106" y="0"/>
                    <a:pt x="1659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49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PLOT</a:t>
            </a:r>
            <a:endParaRPr/>
          </a:p>
        </p:txBody>
      </p:sp>
      <p:pic>
        <p:nvPicPr>
          <p:cNvPr id="1898" name="Google Shape;189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900" y="1096159"/>
            <a:ext cx="6721697" cy="3855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50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PREDICTORS</a:t>
            </a:r>
            <a:endParaRPr/>
          </a:p>
        </p:txBody>
      </p:sp>
      <p:grpSp>
        <p:nvGrpSpPr>
          <p:cNvPr id="1904" name="Google Shape;1904;p50"/>
          <p:cNvGrpSpPr/>
          <p:nvPr/>
        </p:nvGrpSpPr>
        <p:grpSpPr>
          <a:xfrm rot="-5400000">
            <a:off x="1400880" y="1756221"/>
            <a:ext cx="2024159" cy="2024159"/>
            <a:chOff x="1763646" y="2122200"/>
            <a:chExt cx="1119000" cy="1119000"/>
          </a:xfrm>
        </p:grpSpPr>
        <p:sp>
          <p:nvSpPr>
            <p:cNvPr id="1905" name="Google Shape;1905;p50"/>
            <p:cNvSpPr/>
            <p:nvPr/>
          </p:nvSpPr>
          <p:spPr>
            <a:xfrm rot="-2700000">
              <a:off x="1927519" y="2286074"/>
              <a:ext cx="791252" cy="791252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0"/>
            <p:cNvSpPr/>
            <p:nvPr/>
          </p:nvSpPr>
          <p:spPr>
            <a:xfrm>
              <a:off x="2022150" y="2380700"/>
              <a:ext cx="602100" cy="60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7" name="Google Shape;1907;p50"/>
          <p:cNvSpPr/>
          <p:nvPr/>
        </p:nvSpPr>
        <p:spPr>
          <a:xfrm>
            <a:off x="1541313" y="1896675"/>
            <a:ext cx="1743300" cy="1743300"/>
          </a:xfrm>
          <a:prstGeom prst="arc">
            <a:avLst>
              <a:gd name="adj1" fmla="val 16200000"/>
              <a:gd name="adj2" fmla="val 5565342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50"/>
          <p:cNvSpPr/>
          <p:nvPr/>
        </p:nvSpPr>
        <p:spPr>
          <a:xfrm flipH="1">
            <a:off x="2711047" y="1617563"/>
            <a:ext cx="814800" cy="202900"/>
          </a:xfrm>
          <a:custGeom>
            <a:avLst/>
            <a:gdLst/>
            <a:ahLst/>
            <a:cxnLst/>
            <a:rect l="l" t="t" r="r" b="b"/>
            <a:pathLst>
              <a:path w="44367" h="8116" extrusionOk="0">
                <a:moveTo>
                  <a:pt x="44367" y="8116"/>
                </a:moveTo>
                <a:lnTo>
                  <a:pt x="36251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9" name="Google Shape;1909;p50"/>
          <p:cNvSpPr/>
          <p:nvPr/>
        </p:nvSpPr>
        <p:spPr>
          <a:xfrm rot="10800000">
            <a:off x="2711047" y="3716163"/>
            <a:ext cx="814800" cy="202900"/>
          </a:xfrm>
          <a:custGeom>
            <a:avLst/>
            <a:gdLst/>
            <a:ahLst/>
            <a:cxnLst/>
            <a:rect l="l" t="t" r="r" b="b"/>
            <a:pathLst>
              <a:path w="44367" h="8116" extrusionOk="0">
                <a:moveTo>
                  <a:pt x="44367" y="8116"/>
                </a:moveTo>
                <a:lnTo>
                  <a:pt x="36251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0" name="Google Shape;1910;p50"/>
          <p:cNvSpPr/>
          <p:nvPr/>
        </p:nvSpPr>
        <p:spPr>
          <a:xfrm>
            <a:off x="3319776" y="3091550"/>
            <a:ext cx="855850" cy="60350"/>
          </a:xfrm>
          <a:custGeom>
            <a:avLst/>
            <a:gdLst/>
            <a:ahLst/>
            <a:cxnLst/>
            <a:rect l="l" t="t" r="r" b="b"/>
            <a:pathLst>
              <a:path w="34234" h="2414" extrusionOk="0">
                <a:moveTo>
                  <a:pt x="0" y="0"/>
                </a:moveTo>
                <a:lnTo>
                  <a:pt x="7604" y="2414"/>
                </a:lnTo>
                <a:lnTo>
                  <a:pt x="34234" y="2414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1" name="Google Shape;1911;p50"/>
          <p:cNvSpPr txBox="1"/>
          <p:nvPr/>
        </p:nvSpPr>
        <p:spPr>
          <a:xfrm>
            <a:off x="3714675" y="1304275"/>
            <a:ext cx="29511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D19B75"/>
                </a:solidFill>
                <a:latin typeface="Bebas Neue"/>
                <a:ea typeface="Bebas Neue"/>
                <a:cs typeface="Bebas Neue"/>
                <a:sym typeface="Bebas Neue"/>
              </a:rPr>
              <a:t>TOTAL SQUARE FEET</a:t>
            </a:r>
            <a:endParaRPr sz="2400" b="1">
              <a:solidFill>
                <a:srgbClr val="D19B7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12" name="Google Shape;1912;p50"/>
          <p:cNvSpPr/>
          <p:nvPr/>
        </p:nvSpPr>
        <p:spPr>
          <a:xfrm>
            <a:off x="3449651" y="1536175"/>
            <a:ext cx="157800" cy="15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50"/>
          <p:cNvSpPr txBox="1"/>
          <p:nvPr/>
        </p:nvSpPr>
        <p:spPr>
          <a:xfrm>
            <a:off x="3714675" y="3606775"/>
            <a:ext cx="17433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D19B75"/>
                </a:solidFill>
                <a:latin typeface="Bebas Neue"/>
                <a:ea typeface="Bebas Neue"/>
                <a:cs typeface="Bebas Neue"/>
                <a:sym typeface="Bebas Neue"/>
              </a:rPr>
              <a:t>NEIGHBORHOOD</a:t>
            </a:r>
            <a:endParaRPr sz="2500" b="1">
              <a:solidFill>
                <a:srgbClr val="D19B7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14" name="Google Shape;1914;p50"/>
          <p:cNvSpPr txBox="1"/>
          <p:nvPr/>
        </p:nvSpPr>
        <p:spPr>
          <a:xfrm>
            <a:off x="4328025" y="2838675"/>
            <a:ext cx="31065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D19B75"/>
                </a:solidFill>
                <a:latin typeface="Bebas Neue"/>
                <a:ea typeface="Bebas Neue"/>
                <a:cs typeface="Bebas Neue"/>
                <a:sym typeface="Bebas Neue"/>
              </a:rPr>
              <a:t>Above GROUND LIVING AREA</a:t>
            </a:r>
            <a:endParaRPr sz="2500" b="1">
              <a:solidFill>
                <a:srgbClr val="D19B7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15" name="Google Shape;1915;p50"/>
          <p:cNvSpPr txBox="1"/>
          <p:nvPr/>
        </p:nvSpPr>
        <p:spPr>
          <a:xfrm>
            <a:off x="4328025" y="2072725"/>
            <a:ext cx="22260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D19B75"/>
                </a:solidFill>
                <a:latin typeface="Bebas Neue"/>
                <a:ea typeface="Bebas Neue"/>
                <a:cs typeface="Bebas Neue"/>
                <a:sym typeface="Bebas Neue"/>
              </a:rPr>
              <a:t>OVERALL QUALITY</a:t>
            </a:r>
            <a:endParaRPr sz="2500" b="1">
              <a:solidFill>
                <a:srgbClr val="D19B7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16" name="Google Shape;1916;p50"/>
          <p:cNvSpPr/>
          <p:nvPr/>
        </p:nvSpPr>
        <p:spPr>
          <a:xfrm rot="10800000" flipH="1">
            <a:off x="3319776" y="2384780"/>
            <a:ext cx="855850" cy="60350"/>
          </a:xfrm>
          <a:custGeom>
            <a:avLst/>
            <a:gdLst/>
            <a:ahLst/>
            <a:cxnLst/>
            <a:rect l="l" t="t" r="r" b="b"/>
            <a:pathLst>
              <a:path w="34234" h="2414" extrusionOk="0">
                <a:moveTo>
                  <a:pt x="0" y="0"/>
                </a:moveTo>
                <a:lnTo>
                  <a:pt x="7604" y="2414"/>
                </a:lnTo>
                <a:lnTo>
                  <a:pt x="34234" y="2414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7" name="Google Shape;1917;p50"/>
          <p:cNvSpPr/>
          <p:nvPr/>
        </p:nvSpPr>
        <p:spPr>
          <a:xfrm>
            <a:off x="4099426" y="2303375"/>
            <a:ext cx="157800" cy="15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50"/>
          <p:cNvSpPr/>
          <p:nvPr/>
        </p:nvSpPr>
        <p:spPr>
          <a:xfrm>
            <a:off x="4099426" y="3071650"/>
            <a:ext cx="157800" cy="15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50"/>
          <p:cNvSpPr/>
          <p:nvPr/>
        </p:nvSpPr>
        <p:spPr>
          <a:xfrm>
            <a:off x="3449651" y="3838675"/>
            <a:ext cx="157800" cy="15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0" name="Google Shape;1920;p50"/>
          <p:cNvGrpSpPr/>
          <p:nvPr/>
        </p:nvGrpSpPr>
        <p:grpSpPr>
          <a:xfrm>
            <a:off x="2187110" y="2482092"/>
            <a:ext cx="451775" cy="572546"/>
            <a:chOff x="1741075" y="238125"/>
            <a:chExt cx="4118275" cy="5219200"/>
          </a:xfrm>
        </p:grpSpPr>
        <p:sp>
          <p:nvSpPr>
            <p:cNvPr id="1921" name="Google Shape;1921;p50"/>
            <p:cNvSpPr/>
            <p:nvPr/>
          </p:nvSpPr>
          <p:spPr>
            <a:xfrm>
              <a:off x="1741075" y="238125"/>
              <a:ext cx="4118275" cy="5219200"/>
            </a:xfrm>
            <a:custGeom>
              <a:avLst/>
              <a:gdLst/>
              <a:ahLst/>
              <a:cxnLst/>
              <a:rect l="l" t="t" r="r" b="b"/>
              <a:pathLst>
                <a:path w="164731" h="208768" extrusionOk="0">
                  <a:moveTo>
                    <a:pt x="130088" y="21268"/>
                  </a:moveTo>
                  <a:lnTo>
                    <a:pt x="130088" y="69219"/>
                  </a:lnTo>
                  <a:lnTo>
                    <a:pt x="117040" y="49354"/>
                  </a:lnTo>
                  <a:lnTo>
                    <a:pt x="117040" y="21268"/>
                  </a:lnTo>
                  <a:close/>
                  <a:moveTo>
                    <a:pt x="82366" y="11515"/>
                  </a:moveTo>
                  <a:lnTo>
                    <a:pt x="94598" y="30108"/>
                  </a:lnTo>
                  <a:lnTo>
                    <a:pt x="94598" y="76657"/>
                  </a:lnTo>
                  <a:lnTo>
                    <a:pt x="70133" y="76657"/>
                  </a:lnTo>
                  <a:lnTo>
                    <a:pt x="70133" y="30108"/>
                  </a:lnTo>
                  <a:lnTo>
                    <a:pt x="82366" y="11515"/>
                  </a:lnTo>
                  <a:close/>
                  <a:moveTo>
                    <a:pt x="102753" y="42504"/>
                  </a:moveTo>
                  <a:lnTo>
                    <a:pt x="125195" y="76657"/>
                  </a:lnTo>
                  <a:lnTo>
                    <a:pt x="102753" y="76657"/>
                  </a:lnTo>
                  <a:lnTo>
                    <a:pt x="102753" y="42504"/>
                  </a:lnTo>
                  <a:close/>
                  <a:moveTo>
                    <a:pt x="130349" y="84812"/>
                  </a:moveTo>
                  <a:lnTo>
                    <a:pt x="102753" y="112408"/>
                  </a:lnTo>
                  <a:lnTo>
                    <a:pt x="102753" y="84812"/>
                  </a:lnTo>
                  <a:close/>
                  <a:moveTo>
                    <a:pt x="29717" y="91597"/>
                  </a:moveTo>
                  <a:lnTo>
                    <a:pt x="57183" y="119063"/>
                  </a:lnTo>
                  <a:lnTo>
                    <a:pt x="11646" y="119063"/>
                  </a:lnTo>
                  <a:lnTo>
                    <a:pt x="29717" y="91597"/>
                  </a:lnTo>
                  <a:close/>
                  <a:moveTo>
                    <a:pt x="94598" y="84812"/>
                  </a:moveTo>
                  <a:lnTo>
                    <a:pt x="94598" y="119063"/>
                  </a:lnTo>
                  <a:lnTo>
                    <a:pt x="70133" y="119063"/>
                  </a:lnTo>
                  <a:lnTo>
                    <a:pt x="70133" y="84812"/>
                  </a:lnTo>
                  <a:close/>
                  <a:moveTo>
                    <a:pt x="135047" y="91629"/>
                  </a:moveTo>
                  <a:lnTo>
                    <a:pt x="153085" y="119063"/>
                  </a:lnTo>
                  <a:lnTo>
                    <a:pt x="107646" y="119063"/>
                  </a:lnTo>
                  <a:lnTo>
                    <a:pt x="135047" y="91629"/>
                  </a:lnTo>
                  <a:close/>
                  <a:moveTo>
                    <a:pt x="156576" y="127217"/>
                  </a:moveTo>
                  <a:lnTo>
                    <a:pt x="156576" y="154683"/>
                  </a:lnTo>
                  <a:lnTo>
                    <a:pt x="129110" y="127217"/>
                  </a:lnTo>
                  <a:close/>
                  <a:moveTo>
                    <a:pt x="78288" y="150051"/>
                  </a:moveTo>
                  <a:lnTo>
                    <a:pt x="78288" y="158206"/>
                  </a:lnTo>
                  <a:lnTo>
                    <a:pt x="70133" y="158206"/>
                  </a:lnTo>
                  <a:lnTo>
                    <a:pt x="70133" y="150051"/>
                  </a:lnTo>
                  <a:close/>
                  <a:moveTo>
                    <a:pt x="94598" y="150051"/>
                  </a:moveTo>
                  <a:lnTo>
                    <a:pt x="94598" y="158206"/>
                  </a:lnTo>
                  <a:lnTo>
                    <a:pt x="86443" y="158206"/>
                  </a:lnTo>
                  <a:lnTo>
                    <a:pt x="86443" y="150051"/>
                  </a:lnTo>
                  <a:close/>
                  <a:moveTo>
                    <a:pt x="19572" y="127217"/>
                  </a:moveTo>
                  <a:lnTo>
                    <a:pt x="19572" y="160457"/>
                  </a:lnTo>
                  <a:lnTo>
                    <a:pt x="8155" y="160457"/>
                  </a:lnTo>
                  <a:lnTo>
                    <a:pt x="8155" y="127217"/>
                  </a:lnTo>
                  <a:close/>
                  <a:moveTo>
                    <a:pt x="39144" y="127217"/>
                  </a:moveTo>
                  <a:lnTo>
                    <a:pt x="39144" y="160457"/>
                  </a:lnTo>
                  <a:lnTo>
                    <a:pt x="27727" y="160457"/>
                  </a:lnTo>
                  <a:lnTo>
                    <a:pt x="27727" y="127217"/>
                  </a:lnTo>
                  <a:close/>
                  <a:moveTo>
                    <a:pt x="125587" y="135242"/>
                  </a:moveTo>
                  <a:lnTo>
                    <a:pt x="150802" y="160457"/>
                  </a:lnTo>
                  <a:lnTo>
                    <a:pt x="125587" y="160457"/>
                  </a:lnTo>
                  <a:lnTo>
                    <a:pt x="125587" y="135242"/>
                  </a:lnTo>
                  <a:close/>
                  <a:moveTo>
                    <a:pt x="78288" y="166361"/>
                  </a:moveTo>
                  <a:lnTo>
                    <a:pt x="78288" y="174516"/>
                  </a:lnTo>
                  <a:lnTo>
                    <a:pt x="70133" y="174516"/>
                  </a:lnTo>
                  <a:lnTo>
                    <a:pt x="70133" y="166361"/>
                  </a:lnTo>
                  <a:close/>
                  <a:moveTo>
                    <a:pt x="94598" y="166361"/>
                  </a:moveTo>
                  <a:lnTo>
                    <a:pt x="94598" y="174516"/>
                  </a:lnTo>
                  <a:lnTo>
                    <a:pt x="86443" y="174516"/>
                  </a:lnTo>
                  <a:lnTo>
                    <a:pt x="86443" y="166361"/>
                  </a:lnTo>
                  <a:close/>
                  <a:moveTo>
                    <a:pt x="39144" y="168612"/>
                  </a:moveTo>
                  <a:lnTo>
                    <a:pt x="39144" y="193827"/>
                  </a:lnTo>
                  <a:lnTo>
                    <a:pt x="13929" y="168612"/>
                  </a:lnTo>
                  <a:close/>
                  <a:moveTo>
                    <a:pt x="8155" y="174386"/>
                  </a:moveTo>
                  <a:lnTo>
                    <a:pt x="34382" y="200612"/>
                  </a:lnTo>
                  <a:lnTo>
                    <a:pt x="8155" y="200612"/>
                  </a:lnTo>
                  <a:lnTo>
                    <a:pt x="8155" y="174386"/>
                  </a:lnTo>
                  <a:close/>
                  <a:moveTo>
                    <a:pt x="94598" y="182671"/>
                  </a:moveTo>
                  <a:lnTo>
                    <a:pt x="94598" y="200612"/>
                  </a:lnTo>
                  <a:lnTo>
                    <a:pt x="70133" y="200612"/>
                  </a:lnTo>
                  <a:lnTo>
                    <a:pt x="70133" y="182671"/>
                  </a:lnTo>
                  <a:close/>
                  <a:moveTo>
                    <a:pt x="117432" y="127217"/>
                  </a:moveTo>
                  <a:lnTo>
                    <a:pt x="117432" y="200612"/>
                  </a:lnTo>
                  <a:lnTo>
                    <a:pt x="102753" y="200612"/>
                  </a:lnTo>
                  <a:lnTo>
                    <a:pt x="102753" y="145974"/>
                  </a:lnTo>
                  <a:cubicBezTo>
                    <a:pt x="102753" y="143723"/>
                    <a:pt x="100926" y="141896"/>
                    <a:pt x="98676" y="141896"/>
                  </a:cubicBezTo>
                  <a:lnTo>
                    <a:pt x="66056" y="141896"/>
                  </a:lnTo>
                  <a:cubicBezTo>
                    <a:pt x="63805" y="141896"/>
                    <a:pt x="61978" y="143723"/>
                    <a:pt x="61978" y="145974"/>
                  </a:cubicBezTo>
                  <a:lnTo>
                    <a:pt x="61978" y="200612"/>
                  </a:lnTo>
                  <a:lnTo>
                    <a:pt x="47299" y="200612"/>
                  </a:lnTo>
                  <a:lnTo>
                    <a:pt x="47299" y="127217"/>
                  </a:lnTo>
                  <a:close/>
                  <a:moveTo>
                    <a:pt x="137004" y="168612"/>
                  </a:moveTo>
                  <a:lnTo>
                    <a:pt x="137004" y="200612"/>
                  </a:lnTo>
                  <a:lnTo>
                    <a:pt x="125587" y="200612"/>
                  </a:lnTo>
                  <a:lnTo>
                    <a:pt x="125587" y="168612"/>
                  </a:lnTo>
                  <a:close/>
                  <a:moveTo>
                    <a:pt x="156576" y="168612"/>
                  </a:moveTo>
                  <a:lnTo>
                    <a:pt x="156576" y="200612"/>
                  </a:lnTo>
                  <a:lnTo>
                    <a:pt x="145159" y="200612"/>
                  </a:lnTo>
                  <a:lnTo>
                    <a:pt x="145159" y="168612"/>
                  </a:lnTo>
                  <a:close/>
                  <a:moveTo>
                    <a:pt x="82366" y="0"/>
                  </a:moveTo>
                  <a:cubicBezTo>
                    <a:pt x="80996" y="0"/>
                    <a:pt x="79723" y="685"/>
                    <a:pt x="78973" y="1827"/>
                  </a:cubicBezTo>
                  <a:lnTo>
                    <a:pt x="51377" y="43776"/>
                  </a:lnTo>
                  <a:cubicBezTo>
                    <a:pt x="50170" y="45635"/>
                    <a:pt x="50692" y="48180"/>
                    <a:pt x="52551" y="49419"/>
                  </a:cubicBezTo>
                  <a:cubicBezTo>
                    <a:pt x="53245" y="49874"/>
                    <a:pt x="54022" y="50091"/>
                    <a:pt x="54790" y="50091"/>
                  </a:cubicBezTo>
                  <a:cubicBezTo>
                    <a:pt x="56114" y="50091"/>
                    <a:pt x="57409" y="49443"/>
                    <a:pt x="58194" y="48245"/>
                  </a:cubicBezTo>
                  <a:lnTo>
                    <a:pt x="61978" y="42504"/>
                  </a:lnTo>
                  <a:lnTo>
                    <a:pt x="61978" y="112310"/>
                  </a:lnTo>
                  <a:lnTo>
                    <a:pt x="34284" y="84616"/>
                  </a:lnTo>
                  <a:lnTo>
                    <a:pt x="38035" y="78907"/>
                  </a:lnTo>
                  <a:cubicBezTo>
                    <a:pt x="39275" y="77016"/>
                    <a:pt x="38753" y="74504"/>
                    <a:pt x="36861" y="73264"/>
                  </a:cubicBezTo>
                  <a:cubicBezTo>
                    <a:pt x="36179" y="72810"/>
                    <a:pt x="35405" y="72592"/>
                    <a:pt x="34637" y="72592"/>
                  </a:cubicBezTo>
                  <a:cubicBezTo>
                    <a:pt x="33311" y="72592"/>
                    <a:pt x="32003" y="73241"/>
                    <a:pt x="31218" y="74439"/>
                  </a:cubicBezTo>
                  <a:lnTo>
                    <a:pt x="685" y="120889"/>
                  </a:lnTo>
                  <a:cubicBezTo>
                    <a:pt x="229" y="121574"/>
                    <a:pt x="0" y="122357"/>
                    <a:pt x="0" y="123140"/>
                  </a:cubicBezTo>
                  <a:lnTo>
                    <a:pt x="0" y="204690"/>
                  </a:lnTo>
                  <a:cubicBezTo>
                    <a:pt x="0" y="206940"/>
                    <a:pt x="1827" y="208767"/>
                    <a:pt x="4078" y="208767"/>
                  </a:cubicBezTo>
                  <a:lnTo>
                    <a:pt x="160653" y="208767"/>
                  </a:lnTo>
                  <a:cubicBezTo>
                    <a:pt x="162904" y="208767"/>
                    <a:pt x="164731" y="206940"/>
                    <a:pt x="164731" y="204690"/>
                  </a:cubicBezTo>
                  <a:lnTo>
                    <a:pt x="164731" y="123140"/>
                  </a:lnTo>
                  <a:cubicBezTo>
                    <a:pt x="164731" y="122357"/>
                    <a:pt x="164502" y="121574"/>
                    <a:pt x="164046" y="120889"/>
                  </a:cubicBezTo>
                  <a:lnTo>
                    <a:pt x="138243" y="81615"/>
                  </a:lnTo>
                  <a:lnTo>
                    <a:pt x="138243" y="21072"/>
                  </a:lnTo>
                  <a:cubicBezTo>
                    <a:pt x="139874" y="20551"/>
                    <a:pt x="141049" y="19017"/>
                    <a:pt x="141049" y="17191"/>
                  </a:cubicBezTo>
                  <a:cubicBezTo>
                    <a:pt x="141049" y="14940"/>
                    <a:pt x="139222" y="13113"/>
                    <a:pt x="136971" y="13113"/>
                  </a:cubicBezTo>
                  <a:lnTo>
                    <a:pt x="110125" y="13113"/>
                  </a:lnTo>
                  <a:cubicBezTo>
                    <a:pt x="107874" y="13113"/>
                    <a:pt x="106048" y="14940"/>
                    <a:pt x="106048" y="17191"/>
                  </a:cubicBezTo>
                  <a:cubicBezTo>
                    <a:pt x="106048" y="19017"/>
                    <a:pt x="107222" y="20551"/>
                    <a:pt x="108853" y="21072"/>
                  </a:cubicBezTo>
                  <a:lnTo>
                    <a:pt x="108853" y="36958"/>
                  </a:lnTo>
                  <a:lnTo>
                    <a:pt x="85758" y="1827"/>
                  </a:lnTo>
                  <a:cubicBezTo>
                    <a:pt x="85008" y="685"/>
                    <a:pt x="83736" y="0"/>
                    <a:pt x="823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0"/>
            <p:cNvSpPr/>
            <p:nvPr/>
          </p:nvSpPr>
          <p:spPr>
            <a:xfrm>
              <a:off x="2757175" y="166930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3002" y="1"/>
                    <a:pt x="1958" y="458"/>
                    <a:pt x="1208" y="1208"/>
                  </a:cubicBezTo>
                  <a:cubicBezTo>
                    <a:pt x="425" y="1958"/>
                    <a:pt x="1" y="3002"/>
                    <a:pt x="1" y="4078"/>
                  </a:cubicBezTo>
                  <a:cubicBezTo>
                    <a:pt x="1" y="5155"/>
                    <a:pt x="425" y="6199"/>
                    <a:pt x="1208" y="6982"/>
                  </a:cubicBezTo>
                  <a:cubicBezTo>
                    <a:pt x="1958" y="7732"/>
                    <a:pt x="3002" y="8156"/>
                    <a:pt x="4078" y="8156"/>
                  </a:cubicBezTo>
                  <a:cubicBezTo>
                    <a:pt x="5155" y="8156"/>
                    <a:pt x="6199" y="7732"/>
                    <a:pt x="6949" y="6982"/>
                  </a:cubicBezTo>
                  <a:cubicBezTo>
                    <a:pt x="7699" y="6199"/>
                    <a:pt x="8156" y="5155"/>
                    <a:pt x="8156" y="4078"/>
                  </a:cubicBezTo>
                  <a:cubicBezTo>
                    <a:pt x="8156" y="3002"/>
                    <a:pt x="7732" y="1958"/>
                    <a:pt x="6949" y="1208"/>
                  </a:cubicBezTo>
                  <a:cubicBezTo>
                    <a:pt x="6199" y="458"/>
                    <a:pt x="5155" y="1"/>
                    <a:pt x="40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51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exploration</a:t>
            </a:r>
            <a:endParaRPr/>
          </a:p>
        </p:txBody>
      </p:sp>
      <p:sp>
        <p:nvSpPr>
          <p:cNvPr id="1928" name="Google Shape;1928;p51"/>
          <p:cNvSpPr txBox="1">
            <a:spLocks noGrp="1"/>
          </p:cNvSpPr>
          <p:nvPr>
            <p:ph type="title" idx="2"/>
          </p:nvPr>
        </p:nvSpPr>
        <p:spPr>
          <a:xfrm>
            <a:off x="5817350" y="1492846"/>
            <a:ext cx="2518800" cy="924300"/>
          </a:xfrm>
          <a:prstGeom prst="rect">
            <a:avLst/>
          </a:prstGeom>
          <a:solidFill>
            <a:srgbClr val="21212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machine learning tools</a:t>
            </a:r>
            <a:endParaRPr/>
          </a:p>
        </p:txBody>
      </p:sp>
      <p:sp>
        <p:nvSpPr>
          <p:cNvPr id="1929" name="Google Shape;1929;p51"/>
          <p:cNvSpPr txBox="1">
            <a:spLocks noGrp="1"/>
          </p:cNvSpPr>
          <p:nvPr>
            <p:ph type="title" idx="4"/>
          </p:nvPr>
        </p:nvSpPr>
        <p:spPr>
          <a:xfrm>
            <a:off x="2534875" y="1492838"/>
            <a:ext cx="2518800" cy="924300"/>
          </a:xfrm>
          <a:prstGeom prst="rect">
            <a:avLst/>
          </a:prstGeom>
          <a:solidFill>
            <a:srgbClr val="21212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AUTOMATED FEATURE SELECTION  </a:t>
            </a:r>
            <a:endParaRPr/>
          </a:p>
        </p:txBody>
      </p:sp>
      <p:sp>
        <p:nvSpPr>
          <p:cNvPr id="1930" name="Google Shape;1930;p51"/>
          <p:cNvSpPr txBox="1">
            <a:spLocks noGrp="1"/>
          </p:cNvSpPr>
          <p:nvPr>
            <p:ph type="title" idx="6"/>
          </p:nvPr>
        </p:nvSpPr>
        <p:spPr>
          <a:xfrm>
            <a:off x="5817350" y="2624400"/>
            <a:ext cx="2518800" cy="833700"/>
          </a:xfrm>
          <a:prstGeom prst="rect">
            <a:avLst/>
          </a:prstGeom>
          <a:solidFill>
            <a:srgbClr val="21212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negative correlation</a:t>
            </a:r>
            <a:endParaRPr/>
          </a:p>
        </p:txBody>
      </p:sp>
      <p:sp>
        <p:nvSpPr>
          <p:cNvPr id="1931" name="Google Shape;1931;p51"/>
          <p:cNvSpPr txBox="1">
            <a:spLocks noGrp="1"/>
          </p:cNvSpPr>
          <p:nvPr>
            <p:ph type="title" idx="8"/>
          </p:nvPr>
        </p:nvSpPr>
        <p:spPr>
          <a:xfrm>
            <a:off x="2534875" y="2533825"/>
            <a:ext cx="2518800" cy="924300"/>
          </a:xfrm>
          <a:prstGeom prst="rect">
            <a:avLst/>
          </a:prstGeom>
          <a:solidFill>
            <a:srgbClr val="21212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imputation method</a:t>
            </a:r>
            <a:endParaRPr/>
          </a:p>
        </p:txBody>
      </p:sp>
      <p:grpSp>
        <p:nvGrpSpPr>
          <p:cNvPr id="1932" name="Google Shape;1932;p51"/>
          <p:cNvGrpSpPr/>
          <p:nvPr/>
        </p:nvGrpSpPr>
        <p:grpSpPr>
          <a:xfrm>
            <a:off x="-3794775" y="2040143"/>
            <a:ext cx="5923337" cy="2555919"/>
            <a:chOff x="5316527" y="2814325"/>
            <a:chExt cx="4129200" cy="1781749"/>
          </a:xfrm>
        </p:grpSpPr>
        <p:grpSp>
          <p:nvGrpSpPr>
            <p:cNvPr id="1933" name="Google Shape;1933;p51"/>
            <p:cNvGrpSpPr/>
            <p:nvPr/>
          </p:nvGrpSpPr>
          <p:grpSpPr>
            <a:xfrm>
              <a:off x="6033706" y="2814325"/>
              <a:ext cx="1084057" cy="1757300"/>
              <a:chOff x="6008131" y="2814325"/>
              <a:chExt cx="1084057" cy="1757300"/>
            </a:xfrm>
          </p:grpSpPr>
          <p:sp>
            <p:nvSpPr>
              <p:cNvPr id="1934" name="Google Shape;1934;p51"/>
              <p:cNvSpPr/>
              <p:nvPr/>
            </p:nvSpPr>
            <p:spPr>
              <a:xfrm>
                <a:off x="6776109" y="3308806"/>
                <a:ext cx="138737" cy="268164"/>
              </a:xfrm>
              <a:custGeom>
                <a:avLst/>
                <a:gdLst/>
                <a:ahLst/>
                <a:cxnLst/>
                <a:rect l="l" t="t" r="r" b="b"/>
                <a:pathLst>
                  <a:path w="6631" h="12817" extrusionOk="0">
                    <a:moveTo>
                      <a:pt x="0" y="0"/>
                    </a:moveTo>
                    <a:lnTo>
                      <a:pt x="0" y="12817"/>
                    </a:lnTo>
                    <a:lnTo>
                      <a:pt x="6630" y="12817"/>
                    </a:lnTo>
                    <a:lnTo>
                      <a:pt x="66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51"/>
              <p:cNvSpPr/>
              <p:nvPr/>
            </p:nvSpPr>
            <p:spPr>
              <a:xfrm>
                <a:off x="6058910" y="3492568"/>
                <a:ext cx="991078" cy="1079057"/>
              </a:xfrm>
              <a:custGeom>
                <a:avLst/>
                <a:gdLst/>
                <a:ahLst/>
                <a:cxnLst/>
                <a:rect l="l" t="t" r="r" b="b"/>
                <a:pathLst>
                  <a:path w="47369" h="51574" extrusionOk="0">
                    <a:moveTo>
                      <a:pt x="23719" y="1"/>
                    </a:moveTo>
                    <a:lnTo>
                      <a:pt x="0" y="9399"/>
                    </a:lnTo>
                    <a:lnTo>
                      <a:pt x="0" y="51573"/>
                    </a:lnTo>
                    <a:lnTo>
                      <a:pt x="47369" y="51573"/>
                    </a:lnTo>
                    <a:lnTo>
                      <a:pt x="47369" y="9399"/>
                    </a:lnTo>
                    <a:lnTo>
                      <a:pt x="237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51"/>
              <p:cNvSpPr/>
              <p:nvPr/>
            </p:nvSpPr>
            <p:spPr>
              <a:xfrm>
                <a:off x="6056755" y="3481123"/>
                <a:ext cx="993233" cy="1086924"/>
              </a:xfrm>
              <a:custGeom>
                <a:avLst/>
                <a:gdLst/>
                <a:ahLst/>
                <a:cxnLst/>
                <a:rect l="l" t="t" r="r" b="b"/>
                <a:pathLst>
                  <a:path w="47472" h="51950" extrusionOk="0">
                    <a:moveTo>
                      <a:pt x="23206" y="10425"/>
                    </a:moveTo>
                    <a:lnTo>
                      <a:pt x="23206" y="19140"/>
                    </a:lnTo>
                    <a:lnTo>
                      <a:pt x="9228" y="19140"/>
                    </a:lnTo>
                    <a:lnTo>
                      <a:pt x="9228" y="10425"/>
                    </a:lnTo>
                    <a:close/>
                    <a:moveTo>
                      <a:pt x="38449" y="10425"/>
                    </a:moveTo>
                    <a:lnTo>
                      <a:pt x="38449" y="18832"/>
                    </a:lnTo>
                    <a:lnTo>
                      <a:pt x="37902" y="19140"/>
                    </a:lnTo>
                    <a:lnTo>
                      <a:pt x="24505" y="19140"/>
                    </a:lnTo>
                    <a:lnTo>
                      <a:pt x="24505" y="10425"/>
                    </a:lnTo>
                    <a:close/>
                    <a:moveTo>
                      <a:pt x="23206" y="20404"/>
                    </a:moveTo>
                    <a:lnTo>
                      <a:pt x="23206" y="30862"/>
                    </a:lnTo>
                    <a:lnTo>
                      <a:pt x="9228" y="30862"/>
                    </a:lnTo>
                    <a:lnTo>
                      <a:pt x="9228" y="20404"/>
                    </a:lnTo>
                    <a:close/>
                    <a:moveTo>
                      <a:pt x="38449" y="20404"/>
                    </a:moveTo>
                    <a:lnTo>
                      <a:pt x="38449" y="30862"/>
                    </a:lnTo>
                    <a:lnTo>
                      <a:pt x="24505" y="30862"/>
                    </a:lnTo>
                    <a:lnTo>
                      <a:pt x="24505" y="20404"/>
                    </a:lnTo>
                    <a:close/>
                    <a:moveTo>
                      <a:pt x="23753" y="1"/>
                    </a:moveTo>
                    <a:lnTo>
                      <a:pt x="23172" y="240"/>
                    </a:lnTo>
                    <a:lnTo>
                      <a:pt x="23172" y="7110"/>
                    </a:lnTo>
                    <a:lnTo>
                      <a:pt x="15722" y="3111"/>
                    </a:lnTo>
                    <a:lnTo>
                      <a:pt x="14150" y="3726"/>
                    </a:lnTo>
                    <a:lnTo>
                      <a:pt x="23138" y="8511"/>
                    </a:lnTo>
                    <a:lnTo>
                      <a:pt x="23138" y="9092"/>
                    </a:lnTo>
                    <a:lnTo>
                      <a:pt x="9160" y="9092"/>
                    </a:lnTo>
                    <a:lnTo>
                      <a:pt x="9160" y="5674"/>
                    </a:lnTo>
                    <a:lnTo>
                      <a:pt x="7861" y="6187"/>
                    </a:lnTo>
                    <a:lnTo>
                      <a:pt x="7861" y="9092"/>
                    </a:lnTo>
                    <a:lnTo>
                      <a:pt x="513" y="9092"/>
                    </a:lnTo>
                    <a:lnTo>
                      <a:pt x="1" y="9331"/>
                    </a:lnTo>
                    <a:lnTo>
                      <a:pt x="1" y="10391"/>
                    </a:lnTo>
                    <a:lnTo>
                      <a:pt x="7861" y="10391"/>
                    </a:lnTo>
                    <a:lnTo>
                      <a:pt x="7861" y="18456"/>
                    </a:lnTo>
                    <a:lnTo>
                      <a:pt x="1" y="14287"/>
                    </a:lnTo>
                    <a:lnTo>
                      <a:pt x="1" y="15722"/>
                    </a:lnTo>
                    <a:lnTo>
                      <a:pt x="6289" y="19106"/>
                    </a:lnTo>
                    <a:lnTo>
                      <a:pt x="1" y="19106"/>
                    </a:lnTo>
                    <a:lnTo>
                      <a:pt x="1" y="20370"/>
                    </a:lnTo>
                    <a:lnTo>
                      <a:pt x="7861" y="20370"/>
                    </a:lnTo>
                    <a:lnTo>
                      <a:pt x="7861" y="30794"/>
                    </a:lnTo>
                    <a:lnTo>
                      <a:pt x="1" y="30794"/>
                    </a:lnTo>
                    <a:lnTo>
                      <a:pt x="1" y="32093"/>
                    </a:lnTo>
                    <a:lnTo>
                      <a:pt x="7861" y="32093"/>
                    </a:lnTo>
                    <a:lnTo>
                      <a:pt x="7861" y="51437"/>
                    </a:lnTo>
                    <a:lnTo>
                      <a:pt x="7861" y="51949"/>
                    </a:lnTo>
                    <a:lnTo>
                      <a:pt x="9160" y="51949"/>
                    </a:lnTo>
                    <a:lnTo>
                      <a:pt x="9160" y="51437"/>
                    </a:lnTo>
                    <a:lnTo>
                      <a:pt x="9160" y="32093"/>
                    </a:lnTo>
                    <a:lnTo>
                      <a:pt x="23138" y="32093"/>
                    </a:lnTo>
                    <a:lnTo>
                      <a:pt x="23138" y="51437"/>
                    </a:lnTo>
                    <a:lnTo>
                      <a:pt x="23138" y="51949"/>
                    </a:lnTo>
                    <a:lnTo>
                      <a:pt x="24403" y="51949"/>
                    </a:lnTo>
                    <a:lnTo>
                      <a:pt x="24403" y="51437"/>
                    </a:lnTo>
                    <a:lnTo>
                      <a:pt x="24403" y="32093"/>
                    </a:lnTo>
                    <a:lnTo>
                      <a:pt x="38381" y="32093"/>
                    </a:lnTo>
                    <a:lnTo>
                      <a:pt x="38381" y="51437"/>
                    </a:lnTo>
                    <a:lnTo>
                      <a:pt x="38381" y="51949"/>
                    </a:lnTo>
                    <a:lnTo>
                      <a:pt x="39645" y="51949"/>
                    </a:lnTo>
                    <a:lnTo>
                      <a:pt x="39645" y="51437"/>
                    </a:lnTo>
                    <a:lnTo>
                      <a:pt x="39645" y="32093"/>
                    </a:lnTo>
                    <a:lnTo>
                      <a:pt x="47472" y="32093"/>
                    </a:lnTo>
                    <a:lnTo>
                      <a:pt x="47472" y="30794"/>
                    </a:lnTo>
                    <a:lnTo>
                      <a:pt x="39714" y="30794"/>
                    </a:lnTo>
                    <a:lnTo>
                      <a:pt x="39714" y="20370"/>
                    </a:lnTo>
                    <a:lnTo>
                      <a:pt x="47472" y="20370"/>
                    </a:lnTo>
                    <a:lnTo>
                      <a:pt x="47472" y="19106"/>
                    </a:lnTo>
                    <a:lnTo>
                      <a:pt x="40602" y="19106"/>
                    </a:lnTo>
                    <a:lnTo>
                      <a:pt x="47472" y="15415"/>
                    </a:lnTo>
                    <a:lnTo>
                      <a:pt x="47472" y="14013"/>
                    </a:lnTo>
                    <a:lnTo>
                      <a:pt x="39714" y="18149"/>
                    </a:lnTo>
                    <a:lnTo>
                      <a:pt x="39714" y="10425"/>
                    </a:lnTo>
                    <a:lnTo>
                      <a:pt x="46549" y="10425"/>
                    </a:lnTo>
                    <a:lnTo>
                      <a:pt x="46549" y="9126"/>
                    </a:lnTo>
                    <a:lnTo>
                      <a:pt x="39714" y="9126"/>
                    </a:lnTo>
                    <a:lnTo>
                      <a:pt x="39714" y="6221"/>
                    </a:lnTo>
                    <a:lnTo>
                      <a:pt x="38928" y="5948"/>
                    </a:lnTo>
                    <a:lnTo>
                      <a:pt x="38415" y="5948"/>
                    </a:lnTo>
                    <a:lnTo>
                      <a:pt x="38415" y="9126"/>
                    </a:lnTo>
                    <a:lnTo>
                      <a:pt x="24437" y="9126"/>
                    </a:lnTo>
                    <a:lnTo>
                      <a:pt x="24437" y="8545"/>
                    </a:lnTo>
                    <a:lnTo>
                      <a:pt x="33425" y="3760"/>
                    </a:lnTo>
                    <a:lnTo>
                      <a:pt x="31853" y="3145"/>
                    </a:lnTo>
                    <a:lnTo>
                      <a:pt x="24437" y="7144"/>
                    </a:lnTo>
                    <a:lnTo>
                      <a:pt x="24437" y="240"/>
                    </a:lnTo>
                    <a:lnTo>
                      <a:pt x="237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51"/>
              <p:cNvSpPr/>
              <p:nvPr/>
            </p:nvSpPr>
            <p:spPr>
              <a:xfrm>
                <a:off x="6917691" y="3631304"/>
                <a:ext cx="125137" cy="3578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71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51"/>
              <p:cNvSpPr/>
              <p:nvPr/>
            </p:nvSpPr>
            <p:spPr>
              <a:xfrm>
                <a:off x="6855468" y="3591259"/>
                <a:ext cx="125158" cy="3599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172" extrusionOk="0">
                    <a:moveTo>
                      <a:pt x="1" y="0"/>
                    </a:moveTo>
                    <a:lnTo>
                      <a:pt x="1" y="171"/>
                    </a:lnTo>
                    <a:lnTo>
                      <a:pt x="5982" y="171"/>
                    </a:lnTo>
                    <a:lnTo>
                      <a:pt x="5982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51"/>
              <p:cNvSpPr/>
              <p:nvPr/>
            </p:nvSpPr>
            <p:spPr>
              <a:xfrm>
                <a:off x="6855468" y="4560156"/>
                <a:ext cx="125158" cy="3599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172" extrusionOk="0">
                    <a:moveTo>
                      <a:pt x="1" y="0"/>
                    </a:moveTo>
                    <a:lnTo>
                      <a:pt x="1" y="171"/>
                    </a:lnTo>
                    <a:lnTo>
                      <a:pt x="5982" y="171"/>
                    </a:lnTo>
                    <a:lnTo>
                      <a:pt x="5982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51"/>
              <p:cNvSpPr/>
              <p:nvPr/>
            </p:nvSpPr>
            <p:spPr>
              <a:xfrm>
                <a:off x="6792554" y="4357794"/>
                <a:ext cx="125158" cy="3599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172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51"/>
              <p:cNvSpPr/>
              <p:nvPr/>
            </p:nvSpPr>
            <p:spPr>
              <a:xfrm>
                <a:off x="6855468" y="4560156"/>
                <a:ext cx="125158" cy="3599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172" extrusionOk="0">
                    <a:moveTo>
                      <a:pt x="1" y="0"/>
                    </a:moveTo>
                    <a:lnTo>
                      <a:pt x="1" y="171"/>
                    </a:lnTo>
                    <a:lnTo>
                      <a:pt x="5982" y="171"/>
                    </a:lnTo>
                    <a:lnTo>
                      <a:pt x="5982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51"/>
              <p:cNvSpPr/>
              <p:nvPr/>
            </p:nvSpPr>
            <p:spPr>
              <a:xfrm>
                <a:off x="6731042" y="4560156"/>
                <a:ext cx="125158" cy="3599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172" extrusionOk="0">
                    <a:moveTo>
                      <a:pt x="1" y="0"/>
                    </a:moveTo>
                    <a:lnTo>
                      <a:pt x="1" y="171"/>
                    </a:lnTo>
                    <a:lnTo>
                      <a:pt x="5982" y="171"/>
                    </a:lnTo>
                    <a:lnTo>
                      <a:pt x="5982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51"/>
              <p:cNvSpPr/>
              <p:nvPr/>
            </p:nvSpPr>
            <p:spPr>
              <a:xfrm>
                <a:off x="6731042" y="4560156"/>
                <a:ext cx="125158" cy="3599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172" extrusionOk="0">
                    <a:moveTo>
                      <a:pt x="1" y="0"/>
                    </a:moveTo>
                    <a:lnTo>
                      <a:pt x="1" y="171"/>
                    </a:lnTo>
                    <a:lnTo>
                      <a:pt x="5982" y="171"/>
                    </a:lnTo>
                    <a:lnTo>
                      <a:pt x="5982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51"/>
              <p:cNvSpPr/>
              <p:nvPr/>
            </p:nvSpPr>
            <p:spPr>
              <a:xfrm>
                <a:off x="6605926" y="4560156"/>
                <a:ext cx="125137" cy="3599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72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51"/>
              <p:cNvSpPr/>
              <p:nvPr/>
            </p:nvSpPr>
            <p:spPr>
              <a:xfrm>
                <a:off x="6542992" y="3470411"/>
                <a:ext cx="125158" cy="3599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172" extrusionOk="0">
                    <a:moveTo>
                      <a:pt x="1" y="0"/>
                    </a:moveTo>
                    <a:lnTo>
                      <a:pt x="1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51"/>
              <p:cNvSpPr/>
              <p:nvPr/>
            </p:nvSpPr>
            <p:spPr>
              <a:xfrm>
                <a:off x="6480789" y="3430365"/>
                <a:ext cx="125158" cy="3599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172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51"/>
              <p:cNvSpPr/>
              <p:nvPr/>
            </p:nvSpPr>
            <p:spPr>
              <a:xfrm>
                <a:off x="6605926" y="4560156"/>
                <a:ext cx="125137" cy="3599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72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51"/>
              <p:cNvSpPr/>
              <p:nvPr/>
            </p:nvSpPr>
            <p:spPr>
              <a:xfrm>
                <a:off x="6480789" y="4560156"/>
                <a:ext cx="125158" cy="3599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172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51"/>
              <p:cNvSpPr/>
              <p:nvPr/>
            </p:nvSpPr>
            <p:spPr>
              <a:xfrm>
                <a:off x="6417855" y="3470411"/>
                <a:ext cx="125158" cy="3599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172" extrusionOk="0">
                    <a:moveTo>
                      <a:pt x="1" y="0"/>
                    </a:moveTo>
                    <a:lnTo>
                      <a:pt x="1" y="171"/>
                    </a:lnTo>
                    <a:lnTo>
                      <a:pt x="5982" y="171"/>
                    </a:lnTo>
                    <a:lnTo>
                      <a:pt x="5982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51"/>
              <p:cNvSpPr/>
              <p:nvPr/>
            </p:nvSpPr>
            <p:spPr>
              <a:xfrm>
                <a:off x="6480789" y="3430365"/>
                <a:ext cx="125158" cy="3599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172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51"/>
              <p:cNvSpPr/>
              <p:nvPr/>
            </p:nvSpPr>
            <p:spPr>
              <a:xfrm>
                <a:off x="6480789" y="4560156"/>
                <a:ext cx="125158" cy="3599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172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51"/>
              <p:cNvSpPr/>
              <p:nvPr/>
            </p:nvSpPr>
            <p:spPr>
              <a:xfrm>
                <a:off x="6355652" y="4560156"/>
                <a:ext cx="125158" cy="3599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172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51"/>
              <p:cNvSpPr/>
              <p:nvPr/>
            </p:nvSpPr>
            <p:spPr>
              <a:xfrm>
                <a:off x="6293429" y="3550502"/>
                <a:ext cx="125158" cy="3578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171" extrusionOk="0">
                    <a:moveTo>
                      <a:pt x="1" y="0"/>
                    </a:moveTo>
                    <a:lnTo>
                      <a:pt x="1" y="171"/>
                    </a:lnTo>
                    <a:lnTo>
                      <a:pt x="5982" y="171"/>
                    </a:lnTo>
                    <a:lnTo>
                      <a:pt x="5982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51"/>
              <p:cNvSpPr/>
              <p:nvPr/>
            </p:nvSpPr>
            <p:spPr>
              <a:xfrm>
                <a:off x="6355652" y="3510456"/>
                <a:ext cx="125158" cy="3599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172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51"/>
              <p:cNvSpPr/>
              <p:nvPr/>
            </p:nvSpPr>
            <p:spPr>
              <a:xfrm>
                <a:off x="6355652" y="4560156"/>
                <a:ext cx="125158" cy="3599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172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51"/>
              <p:cNvSpPr/>
              <p:nvPr/>
            </p:nvSpPr>
            <p:spPr>
              <a:xfrm>
                <a:off x="6231227" y="4560156"/>
                <a:ext cx="125158" cy="3599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172" extrusionOk="0">
                    <a:moveTo>
                      <a:pt x="1" y="0"/>
                    </a:moveTo>
                    <a:lnTo>
                      <a:pt x="1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51"/>
              <p:cNvSpPr/>
              <p:nvPr/>
            </p:nvSpPr>
            <p:spPr>
              <a:xfrm>
                <a:off x="6168313" y="4357794"/>
                <a:ext cx="125137" cy="3599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72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51"/>
              <p:cNvSpPr/>
              <p:nvPr/>
            </p:nvSpPr>
            <p:spPr>
              <a:xfrm>
                <a:off x="6231227" y="4560156"/>
                <a:ext cx="125158" cy="3599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172" extrusionOk="0">
                    <a:moveTo>
                      <a:pt x="1" y="0"/>
                    </a:moveTo>
                    <a:lnTo>
                      <a:pt x="1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51"/>
              <p:cNvSpPr/>
              <p:nvPr/>
            </p:nvSpPr>
            <p:spPr>
              <a:xfrm>
                <a:off x="6106090" y="4560156"/>
                <a:ext cx="125158" cy="3599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172" extrusionOk="0">
                    <a:moveTo>
                      <a:pt x="1" y="0"/>
                    </a:moveTo>
                    <a:lnTo>
                      <a:pt x="1" y="171"/>
                    </a:lnTo>
                    <a:lnTo>
                      <a:pt x="5982" y="171"/>
                    </a:lnTo>
                    <a:lnTo>
                      <a:pt x="5982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51"/>
              <p:cNvSpPr/>
              <p:nvPr/>
            </p:nvSpPr>
            <p:spPr>
              <a:xfrm>
                <a:off x="6043176" y="3631304"/>
                <a:ext cx="125158" cy="3578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171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5981" y="171"/>
                    </a:lnTo>
                    <a:lnTo>
                      <a:pt x="5981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51"/>
              <p:cNvSpPr/>
              <p:nvPr/>
            </p:nvSpPr>
            <p:spPr>
              <a:xfrm>
                <a:off x="6106090" y="4560156"/>
                <a:ext cx="125158" cy="3599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172" extrusionOk="0">
                    <a:moveTo>
                      <a:pt x="1" y="0"/>
                    </a:moveTo>
                    <a:lnTo>
                      <a:pt x="1" y="171"/>
                    </a:lnTo>
                    <a:lnTo>
                      <a:pt x="5982" y="171"/>
                    </a:lnTo>
                    <a:lnTo>
                      <a:pt x="5982" y="0"/>
                    </a:lnTo>
                    <a:close/>
                  </a:path>
                </a:pathLst>
              </a:custGeom>
              <a:solidFill>
                <a:srgbClr val="4C22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51"/>
              <p:cNvSpPr/>
              <p:nvPr/>
            </p:nvSpPr>
            <p:spPr>
              <a:xfrm>
                <a:off x="6040310" y="4525822"/>
                <a:ext cx="1028989" cy="45799"/>
              </a:xfrm>
              <a:custGeom>
                <a:avLst/>
                <a:gdLst/>
                <a:ahLst/>
                <a:cxnLst/>
                <a:rect l="l" t="t" r="r" b="b"/>
                <a:pathLst>
                  <a:path w="49181" h="2189" extrusionOk="0">
                    <a:moveTo>
                      <a:pt x="0" y="1"/>
                    </a:moveTo>
                    <a:lnTo>
                      <a:pt x="0" y="2188"/>
                    </a:lnTo>
                    <a:lnTo>
                      <a:pt x="49180" y="2188"/>
                    </a:lnTo>
                    <a:lnTo>
                      <a:pt x="49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51"/>
              <p:cNvSpPr/>
              <p:nvPr/>
            </p:nvSpPr>
            <p:spPr>
              <a:xfrm>
                <a:off x="6735475" y="3730482"/>
                <a:ext cx="107270" cy="127292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6084" extrusionOk="0">
                    <a:moveTo>
                      <a:pt x="1" y="0"/>
                    </a:moveTo>
                    <a:lnTo>
                      <a:pt x="1" y="6084"/>
                    </a:lnTo>
                    <a:lnTo>
                      <a:pt x="5127" y="6084"/>
                    </a:lnTo>
                    <a:lnTo>
                      <a:pt x="51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51"/>
              <p:cNvSpPr/>
              <p:nvPr/>
            </p:nvSpPr>
            <p:spPr>
              <a:xfrm>
                <a:off x="6727608" y="3721904"/>
                <a:ext cx="123736" cy="143026"/>
              </a:xfrm>
              <a:custGeom>
                <a:avLst/>
                <a:gdLst/>
                <a:ahLst/>
                <a:cxnLst/>
                <a:rect l="l" t="t" r="r" b="b"/>
                <a:pathLst>
                  <a:path w="5914" h="6836" extrusionOk="0">
                    <a:moveTo>
                      <a:pt x="1880" y="410"/>
                    </a:moveTo>
                    <a:lnTo>
                      <a:pt x="1880" y="1948"/>
                    </a:lnTo>
                    <a:lnTo>
                      <a:pt x="377" y="1948"/>
                    </a:lnTo>
                    <a:lnTo>
                      <a:pt x="377" y="410"/>
                    </a:lnTo>
                    <a:close/>
                    <a:moveTo>
                      <a:pt x="3726" y="410"/>
                    </a:moveTo>
                    <a:lnTo>
                      <a:pt x="3726" y="1948"/>
                    </a:lnTo>
                    <a:lnTo>
                      <a:pt x="2256" y="1948"/>
                    </a:lnTo>
                    <a:lnTo>
                      <a:pt x="2256" y="410"/>
                    </a:lnTo>
                    <a:close/>
                    <a:moveTo>
                      <a:pt x="5503" y="410"/>
                    </a:moveTo>
                    <a:lnTo>
                      <a:pt x="5503" y="1948"/>
                    </a:lnTo>
                    <a:lnTo>
                      <a:pt x="4136" y="1948"/>
                    </a:lnTo>
                    <a:lnTo>
                      <a:pt x="4136" y="410"/>
                    </a:lnTo>
                    <a:close/>
                    <a:moveTo>
                      <a:pt x="5503" y="2359"/>
                    </a:moveTo>
                    <a:lnTo>
                      <a:pt x="5503" y="4477"/>
                    </a:lnTo>
                    <a:lnTo>
                      <a:pt x="4136" y="4477"/>
                    </a:lnTo>
                    <a:lnTo>
                      <a:pt x="4136" y="2359"/>
                    </a:lnTo>
                    <a:close/>
                    <a:moveTo>
                      <a:pt x="1880" y="2393"/>
                    </a:moveTo>
                    <a:lnTo>
                      <a:pt x="1880" y="4512"/>
                    </a:lnTo>
                    <a:lnTo>
                      <a:pt x="377" y="4512"/>
                    </a:lnTo>
                    <a:lnTo>
                      <a:pt x="377" y="2393"/>
                    </a:lnTo>
                    <a:close/>
                    <a:moveTo>
                      <a:pt x="3726" y="2393"/>
                    </a:moveTo>
                    <a:lnTo>
                      <a:pt x="3726" y="4512"/>
                    </a:lnTo>
                    <a:lnTo>
                      <a:pt x="2256" y="4512"/>
                    </a:lnTo>
                    <a:lnTo>
                      <a:pt x="2256" y="2393"/>
                    </a:lnTo>
                    <a:close/>
                    <a:moveTo>
                      <a:pt x="1880" y="4922"/>
                    </a:moveTo>
                    <a:lnTo>
                      <a:pt x="1880" y="6426"/>
                    </a:lnTo>
                    <a:lnTo>
                      <a:pt x="377" y="6426"/>
                    </a:lnTo>
                    <a:lnTo>
                      <a:pt x="377" y="4922"/>
                    </a:lnTo>
                    <a:close/>
                    <a:moveTo>
                      <a:pt x="3726" y="4922"/>
                    </a:moveTo>
                    <a:lnTo>
                      <a:pt x="3726" y="6426"/>
                    </a:lnTo>
                    <a:lnTo>
                      <a:pt x="2256" y="6426"/>
                    </a:lnTo>
                    <a:lnTo>
                      <a:pt x="2256" y="4922"/>
                    </a:lnTo>
                    <a:close/>
                    <a:moveTo>
                      <a:pt x="5503" y="4922"/>
                    </a:moveTo>
                    <a:lnTo>
                      <a:pt x="5503" y="6426"/>
                    </a:lnTo>
                    <a:lnTo>
                      <a:pt x="4136" y="6426"/>
                    </a:lnTo>
                    <a:lnTo>
                      <a:pt x="4136" y="4922"/>
                    </a:lnTo>
                    <a:close/>
                    <a:moveTo>
                      <a:pt x="1" y="0"/>
                    </a:moveTo>
                    <a:lnTo>
                      <a:pt x="1" y="376"/>
                    </a:lnTo>
                    <a:lnTo>
                      <a:pt x="1" y="6426"/>
                    </a:lnTo>
                    <a:lnTo>
                      <a:pt x="1" y="6836"/>
                    </a:lnTo>
                    <a:lnTo>
                      <a:pt x="5913" y="6836"/>
                    </a:lnTo>
                    <a:lnTo>
                      <a:pt x="5913" y="6426"/>
                    </a:lnTo>
                    <a:lnTo>
                      <a:pt x="5913" y="376"/>
                    </a:lnTo>
                    <a:lnTo>
                      <a:pt x="59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51"/>
              <p:cNvSpPr/>
              <p:nvPr/>
            </p:nvSpPr>
            <p:spPr>
              <a:xfrm>
                <a:off x="6499368" y="3730482"/>
                <a:ext cx="107291" cy="127292"/>
              </a:xfrm>
              <a:custGeom>
                <a:avLst/>
                <a:gdLst/>
                <a:ahLst/>
                <a:cxnLst/>
                <a:rect l="l" t="t" r="r" b="b"/>
                <a:pathLst>
                  <a:path w="5128" h="6084" extrusionOk="0">
                    <a:moveTo>
                      <a:pt x="1" y="0"/>
                    </a:moveTo>
                    <a:lnTo>
                      <a:pt x="1" y="6084"/>
                    </a:lnTo>
                    <a:lnTo>
                      <a:pt x="5127" y="6084"/>
                    </a:lnTo>
                    <a:lnTo>
                      <a:pt x="51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51"/>
              <p:cNvSpPr/>
              <p:nvPr/>
            </p:nvSpPr>
            <p:spPr>
              <a:xfrm>
                <a:off x="6491502" y="3721904"/>
                <a:ext cx="123024" cy="143026"/>
              </a:xfrm>
              <a:custGeom>
                <a:avLst/>
                <a:gdLst/>
                <a:ahLst/>
                <a:cxnLst/>
                <a:rect l="l" t="t" r="r" b="b"/>
                <a:pathLst>
                  <a:path w="5880" h="6836" extrusionOk="0">
                    <a:moveTo>
                      <a:pt x="1881" y="410"/>
                    </a:moveTo>
                    <a:lnTo>
                      <a:pt x="1881" y="1948"/>
                    </a:lnTo>
                    <a:lnTo>
                      <a:pt x="377" y="1948"/>
                    </a:lnTo>
                    <a:lnTo>
                      <a:pt x="377" y="410"/>
                    </a:lnTo>
                    <a:close/>
                    <a:moveTo>
                      <a:pt x="3726" y="410"/>
                    </a:moveTo>
                    <a:lnTo>
                      <a:pt x="3726" y="1948"/>
                    </a:lnTo>
                    <a:lnTo>
                      <a:pt x="2257" y="1948"/>
                    </a:lnTo>
                    <a:lnTo>
                      <a:pt x="2257" y="410"/>
                    </a:lnTo>
                    <a:close/>
                    <a:moveTo>
                      <a:pt x="5503" y="410"/>
                    </a:moveTo>
                    <a:lnTo>
                      <a:pt x="5503" y="1948"/>
                    </a:lnTo>
                    <a:lnTo>
                      <a:pt x="4136" y="1948"/>
                    </a:lnTo>
                    <a:lnTo>
                      <a:pt x="4136" y="410"/>
                    </a:lnTo>
                    <a:close/>
                    <a:moveTo>
                      <a:pt x="5503" y="2359"/>
                    </a:moveTo>
                    <a:lnTo>
                      <a:pt x="5503" y="4477"/>
                    </a:lnTo>
                    <a:lnTo>
                      <a:pt x="4136" y="4477"/>
                    </a:lnTo>
                    <a:lnTo>
                      <a:pt x="4136" y="2359"/>
                    </a:lnTo>
                    <a:close/>
                    <a:moveTo>
                      <a:pt x="1881" y="2393"/>
                    </a:moveTo>
                    <a:lnTo>
                      <a:pt x="1881" y="4512"/>
                    </a:lnTo>
                    <a:lnTo>
                      <a:pt x="377" y="4512"/>
                    </a:lnTo>
                    <a:lnTo>
                      <a:pt x="377" y="2393"/>
                    </a:lnTo>
                    <a:close/>
                    <a:moveTo>
                      <a:pt x="3726" y="2393"/>
                    </a:moveTo>
                    <a:lnTo>
                      <a:pt x="3726" y="4512"/>
                    </a:lnTo>
                    <a:lnTo>
                      <a:pt x="2257" y="4512"/>
                    </a:lnTo>
                    <a:lnTo>
                      <a:pt x="2257" y="2393"/>
                    </a:lnTo>
                    <a:close/>
                    <a:moveTo>
                      <a:pt x="1881" y="4922"/>
                    </a:moveTo>
                    <a:lnTo>
                      <a:pt x="1881" y="6426"/>
                    </a:lnTo>
                    <a:lnTo>
                      <a:pt x="377" y="6426"/>
                    </a:lnTo>
                    <a:lnTo>
                      <a:pt x="377" y="4922"/>
                    </a:lnTo>
                    <a:close/>
                    <a:moveTo>
                      <a:pt x="3726" y="4922"/>
                    </a:moveTo>
                    <a:lnTo>
                      <a:pt x="3726" y="6426"/>
                    </a:lnTo>
                    <a:lnTo>
                      <a:pt x="2257" y="6426"/>
                    </a:lnTo>
                    <a:lnTo>
                      <a:pt x="2257" y="4922"/>
                    </a:lnTo>
                    <a:close/>
                    <a:moveTo>
                      <a:pt x="5503" y="4922"/>
                    </a:moveTo>
                    <a:lnTo>
                      <a:pt x="5503" y="6426"/>
                    </a:lnTo>
                    <a:lnTo>
                      <a:pt x="4136" y="6426"/>
                    </a:lnTo>
                    <a:lnTo>
                      <a:pt x="4136" y="4922"/>
                    </a:lnTo>
                    <a:close/>
                    <a:moveTo>
                      <a:pt x="1" y="0"/>
                    </a:moveTo>
                    <a:lnTo>
                      <a:pt x="1" y="376"/>
                    </a:lnTo>
                    <a:lnTo>
                      <a:pt x="1" y="6426"/>
                    </a:lnTo>
                    <a:lnTo>
                      <a:pt x="1" y="6836"/>
                    </a:lnTo>
                    <a:lnTo>
                      <a:pt x="5879" y="6836"/>
                    </a:lnTo>
                    <a:lnTo>
                      <a:pt x="5879" y="6426"/>
                    </a:lnTo>
                    <a:lnTo>
                      <a:pt x="5879" y="376"/>
                    </a:lnTo>
                    <a:lnTo>
                      <a:pt x="58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51"/>
              <p:cNvSpPr/>
              <p:nvPr/>
            </p:nvSpPr>
            <p:spPr>
              <a:xfrm>
                <a:off x="6495079" y="3531190"/>
                <a:ext cx="115157" cy="133025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6358" extrusionOk="0">
                    <a:moveTo>
                      <a:pt x="5127" y="376"/>
                    </a:moveTo>
                    <a:lnTo>
                      <a:pt x="5127" y="5981"/>
                    </a:lnTo>
                    <a:lnTo>
                      <a:pt x="377" y="5981"/>
                    </a:lnTo>
                    <a:lnTo>
                      <a:pt x="377" y="376"/>
                    </a:lnTo>
                    <a:close/>
                    <a:moveTo>
                      <a:pt x="1" y="0"/>
                    </a:moveTo>
                    <a:lnTo>
                      <a:pt x="1" y="376"/>
                    </a:lnTo>
                    <a:lnTo>
                      <a:pt x="1" y="5981"/>
                    </a:lnTo>
                    <a:lnTo>
                      <a:pt x="1" y="6357"/>
                    </a:lnTo>
                    <a:lnTo>
                      <a:pt x="5503" y="6357"/>
                    </a:lnTo>
                    <a:lnTo>
                      <a:pt x="5503" y="5981"/>
                    </a:lnTo>
                    <a:lnTo>
                      <a:pt x="5503" y="376"/>
                    </a:lnTo>
                    <a:lnTo>
                      <a:pt x="55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51"/>
              <p:cNvSpPr/>
              <p:nvPr/>
            </p:nvSpPr>
            <p:spPr>
              <a:xfrm>
                <a:off x="6502946" y="3539057"/>
                <a:ext cx="99424" cy="117292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5606" extrusionOk="0">
                    <a:moveTo>
                      <a:pt x="1" y="0"/>
                    </a:moveTo>
                    <a:lnTo>
                      <a:pt x="1" y="5605"/>
                    </a:lnTo>
                    <a:lnTo>
                      <a:pt x="4751" y="5605"/>
                    </a:lnTo>
                    <a:lnTo>
                      <a:pt x="47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51"/>
              <p:cNvSpPr/>
              <p:nvPr/>
            </p:nvSpPr>
            <p:spPr>
              <a:xfrm>
                <a:off x="6502235" y="3568370"/>
                <a:ext cx="103713" cy="8599"/>
              </a:xfrm>
              <a:custGeom>
                <a:avLst/>
                <a:gdLst/>
                <a:ahLst/>
                <a:cxnLst/>
                <a:rect l="l" t="t" r="r" b="b"/>
                <a:pathLst>
                  <a:path w="4957" h="411" extrusionOk="0">
                    <a:moveTo>
                      <a:pt x="1" y="0"/>
                    </a:moveTo>
                    <a:lnTo>
                      <a:pt x="1" y="411"/>
                    </a:lnTo>
                    <a:lnTo>
                      <a:pt x="4956" y="411"/>
                    </a:lnTo>
                    <a:lnTo>
                      <a:pt x="495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51"/>
              <p:cNvSpPr/>
              <p:nvPr/>
            </p:nvSpPr>
            <p:spPr>
              <a:xfrm>
                <a:off x="6499368" y="3619148"/>
                <a:ext cx="107291" cy="7867"/>
              </a:xfrm>
              <a:custGeom>
                <a:avLst/>
                <a:gdLst/>
                <a:ahLst/>
                <a:cxnLst/>
                <a:rect l="l" t="t" r="r" b="b"/>
                <a:pathLst>
                  <a:path w="5128" h="376" extrusionOk="0">
                    <a:moveTo>
                      <a:pt x="1" y="0"/>
                    </a:moveTo>
                    <a:lnTo>
                      <a:pt x="1" y="376"/>
                    </a:lnTo>
                    <a:lnTo>
                      <a:pt x="5127" y="376"/>
                    </a:lnTo>
                    <a:lnTo>
                      <a:pt x="512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51"/>
              <p:cNvSpPr/>
              <p:nvPr/>
            </p:nvSpPr>
            <p:spPr>
              <a:xfrm>
                <a:off x="6531547" y="3538346"/>
                <a:ext cx="7888" cy="120848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776" extrusionOk="0">
                    <a:moveTo>
                      <a:pt x="1" y="0"/>
                    </a:moveTo>
                    <a:lnTo>
                      <a:pt x="1" y="5776"/>
                    </a:lnTo>
                    <a:lnTo>
                      <a:pt x="377" y="5776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51"/>
              <p:cNvSpPr/>
              <p:nvPr/>
            </p:nvSpPr>
            <p:spPr>
              <a:xfrm>
                <a:off x="6568015" y="3538346"/>
                <a:ext cx="8599" cy="120848"/>
              </a:xfrm>
              <a:custGeom>
                <a:avLst/>
                <a:gdLst/>
                <a:ahLst/>
                <a:cxnLst/>
                <a:rect l="l" t="t" r="r" b="b"/>
                <a:pathLst>
                  <a:path w="411" h="5776" extrusionOk="0">
                    <a:moveTo>
                      <a:pt x="1" y="0"/>
                    </a:moveTo>
                    <a:lnTo>
                      <a:pt x="1" y="5776"/>
                    </a:lnTo>
                    <a:lnTo>
                      <a:pt x="411" y="5776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51"/>
              <p:cNvSpPr/>
              <p:nvPr/>
            </p:nvSpPr>
            <p:spPr>
              <a:xfrm>
                <a:off x="6267149" y="3730482"/>
                <a:ext cx="107270" cy="127292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6084" extrusionOk="0">
                    <a:moveTo>
                      <a:pt x="0" y="0"/>
                    </a:moveTo>
                    <a:lnTo>
                      <a:pt x="0" y="6084"/>
                    </a:lnTo>
                    <a:lnTo>
                      <a:pt x="5127" y="6084"/>
                    </a:lnTo>
                    <a:lnTo>
                      <a:pt x="51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51"/>
              <p:cNvSpPr/>
              <p:nvPr/>
            </p:nvSpPr>
            <p:spPr>
              <a:xfrm>
                <a:off x="6259282" y="3721904"/>
                <a:ext cx="123003" cy="143026"/>
              </a:xfrm>
              <a:custGeom>
                <a:avLst/>
                <a:gdLst/>
                <a:ahLst/>
                <a:cxnLst/>
                <a:rect l="l" t="t" r="r" b="b"/>
                <a:pathLst>
                  <a:path w="5879" h="6836" extrusionOk="0">
                    <a:moveTo>
                      <a:pt x="1880" y="410"/>
                    </a:moveTo>
                    <a:lnTo>
                      <a:pt x="1880" y="1948"/>
                    </a:lnTo>
                    <a:lnTo>
                      <a:pt x="376" y="1948"/>
                    </a:lnTo>
                    <a:lnTo>
                      <a:pt x="376" y="410"/>
                    </a:lnTo>
                    <a:close/>
                    <a:moveTo>
                      <a:pt x="3691" y="410"/>
                    </a:moveTo>
                    <a:lnTo>
                      <a:pt x="3691" y="1948"/>
                    </a:lnTo>
                    <a:lnTo>
                      <a:pt x="2256" y="1948"/>
                    </a:lnTo>
                    <a:lnTo>
                      <a:pt x="2256" y="410"/>
                    </a:lnTo>
                    <a:close/>
                    <a:moveTo>
                      <a:pt x="5503" y="410"/>
                    </a:moveTo>
                    <a:lnTo>
                      <a:pt x="5503" y="1948"/>
                    </a:lnTo>
                    <a:lnTo>
                      <a:pt x="4135" y="1948"/>
                    </a:lnTo>
                    <a:lnTo>
                      <a:pt x="4135" y="410"/>
                    </a:lnTo>
                    <a:close/>
                    <a:moveTo>
                      <a:pt x="5503" y="2359"/>
                    </a:moveTo>
                    <a:lnTo>
                      <a:pt x="5503" y="4477"/>
                    </a:lnTo>
                    <a:lnTo>
                      <a:pt x="4135" y="4477"/>
                    </a:lnTo>
                    <a:lnTo>
                      <a:pt x="4135" y="2359"/>
                    </a:lnTo>
                    <a:close/>
                    <a:moveTo>
                      <a:pt x="1880" y="2393"/>
                    </a:moveTo>
                    <a:lnTo>
                      <a:pt x="1880" y="4512"/>
                    </a:lnTo>
                    <a:lnTo>
                      <a:pt x="376" y="4512"/>
                    </a:lnTo>
                    <a:lnTo>
                      <a:pt x="376" y="2393"/>
                    </a:lnTo>
                    <a:close/>
                    <a:moveTo>
                      <a:pt x="3691" y="2393"/>
                    </a:moveTo>
                    <a:lnTo>
                      <a:pt x="3691" y="4512"/>
                    </a:lnTo>
                    <a:lnTo>
                      <a:pt x="2256" y="4512"/>
                    </a:lnTo>
                    <a:lnTo>
                      <a:pt x="2256" y="2393"/>
                    </a:lnTo>
                    <a:close/>
                    <a:moveTo>
                      <a:pt x="1880" y="4922"/>
                    </a:moveTo>
                    <a:lnTo>
                      <a:pt x="1880" y="6426"/>
                    </a:lnTo>
                    <a:lnTo>
                      <a:pt x="376" y="6426"/>
                    </a:lnTo>
                    <a:lnTo>
                      <a:pt x="376" y="4922"/>
                    </a:lnTo>
                    <a:close/>
                    <a:moveTo>
                      <a:pt x="3691" y="4922"/>
                    </a:moveTo>
                    <a:lnTo>
                      <a:pt x="3691" y="6426"/>
                    </a:lnTo>
                    <a:lnTo>
                      <a:pt x="2256" y="6426"/>
                    </a:lnTo>
                    <a:lnTo>
                      <a:pt x="2256" y="4922"/>
                    </a:lnTo>
                    <a:close/>
                    <a:moveTo>
                      <a:pt x="5503" y="4922"/>
                    </a:moveTo>
                    <a:lnTo>
                      <a:pt x="5503" y="6426"/>
                    </a:lnTo>
                    <a:lnTo>
                      <a:pt x="4135" y="6426"/>
                    </a:lnTo>
                    <a:lnTo>
                      <a:pt x="4135" y="4922"/>
                    </a:lnTo>
                    <a:close/>
                    <a:moveTo>
                      <a:pt x="0" y="0"/>
                    </a:moveTo>
                    <a:lnTo>
                      <a:pt x="0" y="376"/>
                    </a:lnTo>
                    <a:lnTo>
                      <a:pt x="0" y="6426"/>
                    </a:lnTo>
                    <a:lnTo>
                      <a:pt x="0" y="6836"/>
                    </a:lnTo>
                    <a:lnTo>
                      <a:pt x="5878" y="6836"/>
                    </a:lnTo>
                    <a:lnTo>
                      <a:pt x="5878" y="6426"/>
                    </a:lnTo>
                    <a:lnTo>
                      <a:pt x="5878" y="376"/>
                    </a:lnTo>
                    <a:lnTo>
                      <a:pt x="58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51"/>
              <p:cNvSpPr/>
              <p:nvPr/>
            </p:nvSpPr>
            <p:spPr>
              <a:xfrm>
                <a:off x="6735475" y="3955876"/>
                <a:ext cx="107270" cy="126581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6050" extrusionOk="0">
                    <a:moveTo>
                      <a:pt x="1" y="1"/>
                    </a:moveTo>
                    <a:lnTo>
                      <a:pt x="1" y="6050"/>
                    </a:lnTo>
                    <a:lnTo>
                      <a:pt x="5127" y="6050"/>
                    </a:lnTo>
                    <a:lnTo>
                      <a:pt x="51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51"/>
              <p:cNvSpPr/>
              <p:nvPr/>
            </p:nvSpPr>
            <p:spPr>
              <a:xfrm>
                <a:off x="6727608" y="3948009"/>
                <a:ext cx="123736" cy="143047"/>
              </a:xfrm>
              <a:custGeom>
                <a:avLst/>
                <a:gdLst/>
                <a:ahLst/>
                <a:cxnLst/>
                <a:rect l="l" t="t" r="r" b="b"/>
                <a:pathLst>
                  <a:path w="5914" h="6837" extrusionOk="0">
                    <a:moveTo>
                      <a:pt x="1880" y="377"/>
                    </a:moveTo>
                    <a:lnTo>
                      <a:pt x="1880" y="1915"/>
                    </a:lnTo>
                    <a:lnTo>
                      <a:pt x="377" y="1915"/>
                    </a:lnTo>
                    <a:lnTo>
                      <a:pt x="377" y="377"/>
                    </a:lnTo>
                    <a:close/>
                    <a:moveTo>
                      <a:pt x="3726" y="411"/>
                    </a:moveTo>
                    <a:lnTo>
                      <a:pt x="3726" y="1949"/>
                    </a:lnTo>
                    <a:lnTo>
                      <a:pt x="2256" y="1949"/>
                    </a:lnTo>
                    <a:lnTo>
                      <a:pt x="2256" y="411"/>
                    </a:lnTo>
                    <a:close/>
                    <a:moveTo>
                      <a:pt x="5503" y="411"/>
                    </a:moveTo>
                    <a:lnTo>
                      <a:pt x="5503" y="1949"/>
                    </a:lnTo>
                    <a:lnTo>
                      <a:pt x="4136" y="1949"/>
                    </a:lnTo>
                    <a:lnTo>
                      <a:pt x="4136" y="411"/>
                    </a:lnTo>
                    <a:close/>
                    <a:moveTo>
                      <a:pt x="1880" y="2359"/>
                    </a:moveTo>
                    <a:lnTo>
                      <a:pt x="1880" y="4478"/>
                    </a:lnTo>
                    <a:lnTo>
                      <a:pt x="377" y="4478"/>
                    </a:lnTo>
                    <a:lnTo>
                      <a:pt x="377" y="2359"/>
                    </a:lnTo>
                    <a:close/>
                    <a:moveTo>
                      <a:pt x="3726" y="2359"/>
                    </a:moveTo>
                    <a:lnTo>
                      <a:pt x="3726" y="4478"/>
                    </a:lnTo>
                    <a:lnTo>
                      <a:pt x="2256" y="4478"/>
                    </a:lnTo>
                    <a:lnTo>
                      <a:pt x="2256" y="2359"/>
                    </a:lnTo>
                    <a:close/>
                    <a:moveTo>
                      <a:pt x="5503" y="2359"/>
                    </a:moveTo>
                    <a:lnTo>
                      <a:pt x="5503" y="4478"/>
                    </a:lnTo>
                    <a:lnTo>
                      <a:pt x="4136" y="4478"/>
                    </a:lnTo>
                    <a:lnTo>
                      <a:pt x="4136" y="2359"/>
                    </a:lnTo>
                    <a:close/>
                    <a:moveTo>
                      <a:pt x="1880" y="4922"/>
                    </a:moveTo>
                    <a:lnTo>
                      <a:pt x="1880" y="6460"/>
                    </a:lnTo>
                    <a:lnTo>
                      <a:pt x="377" y="6460"/>
                    </a:lnTo>
                    <a:lnTo>
                      <a:pt x="377" y="4922"/>
                    </a:lnTo>
                    <a:close/>
                    <a:moveTo>
                      <a:pt x="3726" y="4922"/>
                    </a:moveTo>
                    <a:lnTo>
                      <a:pt x="3726" y="6460"/>
                    </a:lnTo>
                    <a:lnTo>
                      <a:pt x="2256" y="6460"/>
                    </a:lnTo>
                    <a:lnTo>
                      <a:pt x="2256" y="4922"/>
                    </a:lnTo>
                    <a:close/>
                    <a:moveTo>
                      <a:pt x="5503" y="4922"/>
                    </a:moveTo>
                    <a:lnTo>
                      <a:pt x="5503" y="6460"/>
                    </a:lnTo>
                    <a:lnTo>
                      <a:pt x="4136" y="6460"/>
                    </a:lnTo>
                    <a:lnTo>
                      <a:pt x="4136" y="4922"/>
                    </a:lnTo>
                    <a:close/>
                    <a:moveTo>
                      <a:pt x="1" y="1"/>
                    </a:moveTo>
                    <a:lnTo>
                      <a:pt x="1" y="377"/>
                    </a:lnTo>
                    <a:lnTo>
                      <a:pt x="1" y="6460"/>
                    </a:lnTo>
                    <a:lnTo>
                      <a:pt x="1" y="6836"/>
                    </a:lnTo>
                    <a:lnTo>
                      <a:pt x="5913" y="6836"/>
                    </a:lnTo>
                    <a:lnTo>
                      <a:pt x="5913" y="6460"/>
                    </a:lnTo>
                    <a:lnTo>
                      <a:pt x="5913" y="377"/>
                    </a:lnTo>
                    <a:lnTo>
                      <a:pt x="59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51"/>
              <p:cNvSpPr/>
              <p:nvPr/>
            </p:nvSpPr>
            <p:spPr>
              <a:xfrm>
                <a:off x="6499368" y="3955876"/>
                <a:ext cx="107291" cy="126581"/>
              </a:xfrm>
              <a:custGeom>
                <a:avLst/>
                <a:gdLst/>
                <a:ahLst/>
                <a:cxnLst/>
                <a:rect l="l" t="t" r="r" b="b"/>
                <a:pathLst>
                  <a:path w="5128" h="6050" extrusionOk="0">
                    <a:moveTo>
                      <a:pt x="1" y="1"/>
                    </a:moveTo>
                    <a:lnTo>
                      <a:pt x="1" y="6050"/>
                    </a:lnTo>
                    <a:lnTo>
                      <a:pt x="5127" y="6050"/>
                    </a:lnTo>
                    <a:lnTo>
                      <a:pt x="51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51"/>
              <p:cNvSpPr/>
              <p:nvPr/>
            </p:nvSpPr>
            <p:spPr>
              <a:xfrm>
                <a:off x="6491502" y="3948009"/>
                <a:ext cx="123024" cy="143047"/>
              </a:xfrm>
              <a:custGeom>
                <a:avLst/>
                <a:gdLst/>
                <a:ahLst/>
                <a:cxnLst/>
                <a:rect l="l" t="t" r="r" b="b"/>
                <a:pathLst>
                  <a:path w="5880" h="6837" extrusionOk="0">
                    <a:moveTo>
                      <a:pt x="1881" y="377"/>
                    </a:moveTo>
                    <a:lnTo>
                      <a:pt x="1881" y="1915"/>
                    </a:lnTo>
                    <a:lnTo>
                      <a:pt x="377" y="1915"/>
                    </a:lnTo>
                    <a:lnTo>
                      <a:pt x="377" y="377"/>
                    </a:lnTo>
                    <a:close/>
                    <a:moveTo>
                      <a:pt x="3726" y="411"/>
                    </a:moveTo>
                    <a:lnTo>
                      <a:pt x="3726" y="1949"/>
                    </a:lnTo>
                    <a:lnTo>
                      <a:pt x="2257" y="1949"/>
                    </a:lnTo>
                    <a:lnTo>
                      <a:pt x="2257" y="411"/>
                    </a:lnTo>
                    <a:close/>
                    <a:moveTo>
                      <a:pt x="5503" y="411"/>
                    </a:moveTo>
                    <a:lnTo>
                      <a:pt x="5503" y="1949"/>
                    </a:lnTo>
                    <a:lnTo>
                      <a:pt x="4136" y="1949"/>
                    </a:lnTo>
                    <a:lnTo>
                      <a:pt x="4136" y="411"/>
                    </a:lnTo>
                    <a:close/>
                    <a:moveTo>
                      <a:pt x="1881" y="2359"/>
                    </a:moveTo>
                    <a:lnTo>
                      <a:pt x="1881" y="4478"/>
                    </a:lnTo>
                    <a:lnTo>
                      <a:pt x="377" y="4478"/>
                    </a:lnTo>
                    <a:lnTo>
                      <a:pt x="377" y="2359"/>
                    </a:lnTo>
                    <a:close/>
                    <a:moveTo>
                      <a:pt x="3726" y="2359"/>
                    </a:moveTo>
                    <a:lnTo>
                      <a:pt x="3726" y="4478"/>
                    </a:lnTo>
                    <a:lnTo>
                      <a:pt x="2257" y="4478"/>
                    </a:lnTo>
                    <a:lnTo>
                      <a:pt x="2257" y="2359"/>
                    </a:lnTo>
                    <a:close/>
                    <a:moveTo>
                      <a:pt x="5503" y="2359"/>
                    </a:moveTo>
                    <a:lnTo>
                      <a:pt x="5503" y="4478"/>
                    </a:lnTo>
                    <a:lnTo>
                      <a:pt x="4136" y="4478"/>
                    </a:lnTo>
                    <a:lnTo>
                      <a:pt x="4136" y="2359"/>
                    </a:lnTo>
                    <a:close/>
                    <a:moveTo>
                      <a:pt x="1881" y="4922"/>
                    </a:moveTo>
                    <a:lnTo>
                      <a:pt x="1881" y="6460"/>
                    </a:lnTo>
                    <a:lnTo>
                      <a:pt x="377" y="6460"/>
                    </a:lnTo>
                    <a:lnTo>
                      <a:pt x="377" y="4922"/>
                    </a:lnTo>
                    <a:close/>
                    <a:moveTo>
                      <a:pt x="3726" y="4922"/>
                    </a:moveTo>
                    <a:lnTo>
                      <a:pt x="3726" y="6460"/>
                    </a:lnTo>
                    <a:lnTo>
                      <a:pt x="2257" y="6460"/>
                    </a:lnTo>
                    <a:lnTo>
                      <a:pt x="2257" y="4922"/>
                    </a:lnTo>
                    <a:close/>
                    <a:moveTo>
                      <a:pt x="5503" y="4922"/>
                    </a:moveTo>
                    <a:lnTo>
                      <a:pt x="5503" y="6460"/>
                    </a:lnTo>
                    <a:lnTo>
                      <a:pt x="4136" y="6460"/>
                    </a:lnTo>
                    <a:lnTo>
                      <a:pt x="4136" y="4922"/>
                    </a:lnTo>
                    <a:close/>
                    <a:moveTo>
                      <a:pt x="1" y="1"/>
                    </a:moveTo>
                    <a:lnTo>
                      <a:pt x="1" y="377"/>
                    </a:lnTo>
                    <a:lnTo>
                      <a:pt x="1" y="6460"/>
                    </a:lnTo>
                    <a:lnTo>
                      <a:pt x="1" y="6836"/>
                    </a:lnTo>
                    <a:lnTo>
                      <a:pt x="5879" y="6836"/>
                    </a:lnTo>
                    <a:lnTo>
                      <a:pt x="5879" y="6460"/>
                    </a:lnTo>
                    <a:lnTo>
                      <a:pt x="5879" y="377"/>
                    </a:lnTo>
                    <a:lnTo>
                      <a:pt x="5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51"/>
              <p:cNvSpPr/>
              <p:nvPr/>
            </p:nvSpPr>
            <p:spPr>
              <a:xfrm>
                <a:off x="6267150" y="3955876"/>
                <a:ext cx="107270" cy="126581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6050" extrusionOk="0">
                    <a:moveTo>
                      <a:pt x="0" y="1"/>
                    </a:moveTo>
                    <a:lnTo>
                      <a:pt x="0" y="6050"/>
                    </a:lnTo>
                    <a:lnTo>
                      <a:pt x="5127" y="6050"/>
                    </a:lnTo>
                    <a:lnTo>
                      <a:pt x="51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51"/>
              <p:cNvSpPr/>
              <p:nvPr/>
            </p:nvSpPr>
            <p:spPr>
              <a:xfrm>
                <a:off x="6259283" y="3948009"/>
                <a:ext cx="123003" cy="143047"/>
              </a:xfrm>
              <a:custGeom>
                <a:avLst/>
                <a:gdLst/>
                <a:ahLst/>
                <a:cxnLst/>
                <a:rect l="l" t="t" r="r" b="b"/>
                <a:pathLst>
                  <a:path w="5879" h="6837" extrusionOk="0">
                    <a:moveTo>
                      <a:pt x="1880" y="377"/>
                    </a:moveTo>
                    <a:lnTo>
                      <a:pt x="1880" y="1915"/>
                    </a:lnTo>
                    <a:lnTo>
                      <a:pt x="376" y="1915"/>
                    </a:lnTo>
                    <a:lnTo>
                      <a:pt x="376" y="377"/>
                    </a:lnTo>
                    <a:close/>
                    <a:moveTo>
                      <a:pt x="3691" y="411"/>
                    </a:moveTo>
                    <a:lnTo>
                      <a:pt x="3691" y="1949"/>
                    </a:lnTo>
                    <a:lnTo>
                      <a:pt x="2256" y="1949"/>
                    </a:lnTo>
                    <a:lnTo>
                      <a:pt x="2256" y="411"/>
                    </a:lnTo>
                    <a:close/>
                    <a:moveTo>
                      <a:pt x="5503" y="411"/>
                    </a:moveTo>
                    <a:lnTo>
                      <a:pt x="5503" y="1949"/>
                    </a:lnTo>
                    <a:lnTo>
                      <a:pt x="4135" y="1949"/>
                    </a:lnTo>
                    <a:lnTo>
                      <a:pt x="4135" y="411"/>
                    </a:lnTo>
                    <a:close/>
                    <a:moveTo>
                      <a:pt x="1880" y="2359"/>
                    </a:moveTo>
                    <a:lnTo>
                      <a:pt x="1880" y="4478"/>
                    </a:lnTo>
                    <a:lnTo>
                      <a:pt x="376" y="4478"/>
                    </a:lnTo>
                    <a:lnTo>
                      <a:pt x="376" y="2359"/>
                    </a:lnTo>
                    <a:close/>
                    <a:moveTo>
                      <a:pt x="3691" y="2359"/>
                    </a:moveTo>
                    <a:lnTo>
                      <a:pt x="3691" y="4478"/>
                    </a:lnTo>
                    <a:lnTo>
                      <a:pt x="2256" y="4478"/>
                    </a:lnTo>
                    <a:lnTo>
                      <a:pt x="2256" y="2359"/>
                    </a:lnTo>
                    <a:close/>
                    <a:moveTo>
                      <a:pt x="5503" y="2359"/>
                    </a:moveTo>
                    <a:lnTo>
                      <a:pt x="5503" y="4478"/>
                    </a:lnTo>
                    <a:lnTo>
                      <a:pt x="4135" y="4478"/>
                    </a:lnTo>
                    <a:lnTo>
                      <a:pt x="4135" y="2359"/>
                    </a:lnTo>
                    <a:close/>
                    <a:moveTo>
                      <a:pt x="1880" y="4922"/>
                    </a:moveTo>
                    <a:lnTo>
                      <a:pt x="1880" y="6460"/>
                    </a:lnTo>
                    <a:lnTo>
                      <a:pt x="376" y="6460"/>
                    </a:lnTo>
                    <a:lnTo>
                      <a:pt x="376" y="4922"/>
                    </a:lnTo>
                    <a:close/>
                    <a:moveTo>
                      <a:pt x="3691" y="4922"/>
                    </a:moveTo>
                    <a:lnTo>
                      <a:pt x="3691" y="6460"/>
                    </a:lnTo>
                    <a:lnTo>
                      <a:pt x="2256" y="6460"/>
                    </a:lnTo>
                    <a:lnTo>
                      <a:pt x="2256" y="4922"/>
                    </a:lnTo>
                    <a:close/>
                    <a:moveTo>
                      <a:pt x="5503" y="4922"/>
                    </a:moveTo>
                    <a:lnTo>
                      <a:pt x="5503" y="6460"/>
                    </a:lnTo>
                    <a:lnTo>
                      <a:pt x="4135" y="6460"/>
                    </a:lnTo>
                    <a:lnTo>
                      <a:pt x="4135" y="4922"/>
                    </a:lnTo>
                    <a:close/>
                    <a:moveTo>
                      <a:pt x="0" y="1"/>
                    </a:moveTo>
                    <a:lnTo>
                      <a:pt x="0" y="377"/>
                    </a:lnTo>
                    <a:lnTo>
                      <a:pt x="0" y="6460"/>
                    </a:lnTo>
                    <a:lnTo>
                      <a:pt x="0" y="6836"/>
                    </a:lnTo>
                    <a:lnTo>
                      <a:pt x="5878" y="6836"/>
                    </a:lnTo>
                    <a:lnTo>
                      <a:pt x="5878" y="6460"/>
                    </a:lnTo>
                    <a:lnTo>
                      <a:pt x="5878" y="377"/>
                    </a:lnTo>
                    <a:lnTo>
                      <a:pt x="587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51"/>
              <p:cNvSpPr/>
              <p:nvPr/>
            </p:nvSpPr>
            <p:spPr>
              <a:xfrm>
                <a:off x="6008131" y="3388897"/>
                <a:ext cx="1084057" cy="338798"/>
              </a:xfrm>
              <a:custGeom>
                <a:avLst/>
                <a:gdLst/>
                <a:ahLst/>
                <a:cxnLst/>
                <a:rect l="l" t="t" r="r" b="b"/>
                <a:pathLst>
                  <a:path w="51813" h="16193" extrusionOk="0">
                    <a:moveTo>
                      <a:pt x="26043" y="0"/>
                    </a:moveTo>
                    <a:lnTo>
                      <a:pt x="376" y="12133"/>
                    </a:lnTo>
                    <a:cubicBezTo>
                      <a:pt x="103" y="12372"/>
                      <a:pt x="1" y="12645"/>
                      <a:pt x="1" y="12953"/>
                    </a:cubicBezTo>
                    <a:lnTo>
                      <a:pt x="1" y="15140"/>
                    </a:lnTo>
                    <a:cubicBezTo>
                      <a:pt x="1" y="15769"/>
                      <a:pt x="514" y="16193"/>
                      <a:pt x="1057" y="16193"/>
                    </a:cubicBezTo>
                    <a:cubicBezTo>
                      <a:pt x="1281" y="16193"/>
                      <a:pt x="1510" y="16120"/>
                      <a:pt x="1709" y="15961"/>
                    </a:cubicBezTo>
                    <a:lnTo>
                      <a:pt x="25394" y="5468"/>
                    </a:lnTo>
                    <a:cubicBezTo>
                      <a:pt x="25599" y="5298"/>
                      <a:pt x="25838" y="5212"/>
                      <a:pt x="26077" y="5212"/>
                    </a:cubicBezTo>
                    <a:cubicBezTo>
                      <a:pt x="26316" y="5212"/>
                      <a:pt x="26556" y="5298"/>
                      <a:pt x="26761" y="5468"/>
                    </a:cubicBezTo>
                    <a:lnTo>
                      <a:pt x="50103" y="15961"/>
                    </a:lnTo>
                    <a:cubicBezTo>
                      <a:pt x="50303" y="16120"/>
                      <a:pt x="50532" y="16193"/>
                      <a:pt x="50756" y="16193"/>
                    </a:cubicBezTo>
                    <a:cubicBezTo>
                      <a:pt x="51299" y="16193"/>
                      <a:pt x="51812" y="15769"/>
                      <a:pt x="51812" y="15140"/>
                    </a:cubicBezTo>
                    <a:lnTo>
                      <a:pt x="51812" y="12782"/>
                    </a:lnTo>
                    <a:lnTo>
                      <a:pt x="51778" y="12782"/>
                    </a:lnTo>
                    <a:cubicBezTo>
                      <a:pt x="51778" y="12475"/>
                      <a:pt x="51641" y="12133"/>
                      <a:pt x="51368" y="11962"/>
                    </a:cubicBezTo>
                    <a:lnTo>
                      <a:pt x="26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51"/>
              <p:cNvSpPr/>
              <p:nvPr/>
            </p:nvSpPr>
            <p:spPr>
              <a:xfrm>
                <a:off x="6545147" y="3377452"/>
                <a:ext cx="15022" cy="3599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72" extrusionOk="0">
                    <a:moveTo>
                      <a:pt x="376" y="0"/>
                    </a:moveTo>
                    <a:lnTo>
                      <a:pt x="0" y="171"/>
                    </a:lnTo>
                    <a:lnTo>
                      <a:pt x="718" y="171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rgbClr val="D7D6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51"/>
              <p:cNvSpPr/>
              <p:nvPr/>
            </p:nvSpPr>
            <p:spPr>
              <a:xfrm>
                <a:off x="7059985" y="3713529"/>
                <a:ext cx="6444" cy="215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103" extrusionOk="0">
                    <a:moveTo>
                      <a:pt x="0" y="0"/>
                    </a:moveTo>
                    <a:cubicBezTo>
                      <a:pt x="69" y="35"/>
                      <a:pt x="205" y="103"/>
                      <a:pt x="308" y="103"/>
                    </a:cubicBezTo>
                    <a:cubicBezTo>
                      <a:pt x="205" y="35"/>
                      <a:pt x="69" y="35"/>
                      <a:pt x="0" y="0"/>
                    </a:cubicBezTo>
                    <a:close/>
                  </a:path>
                </a:pathLst>
              </a:custGeom>
              <a:solidFill>
                <a:srgbClr val="D7D6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51"/>
              <p:cNvSpPr/>
              <p:nvPr/>
            </p:nvSpPr>
            <p:spPr>
              <a:xfrm>
                <a:off x="6031731" y="3713529"/>
                <a:ext cx="6444" cy="215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103" extrusionOk="0">
                    <a:moveTo>
                      <a:pt x="308" y="0"/>
                    </a:moveTo>
                    <a:lnTo>
                      <a:pt x="308" y="0"/>
                    </a:lnTo>
                    <a:cubicBezTo>
                      <a:pt x="281" y="7"/>
                      <a:pt x="256" y="15"/>
                      <a:pt x="234" y="24"/>
                    </a:cubicBezTo>
                    <a:lnTo>
                      <a:pt x="234" y="24"/>
                    </a:lnTo>
                    <a:cubicBezTo>
                      <a:pt x="263" y="17"/>
                      <a:pt x="288" y="10"/>
                      <a:pt x="308" y="0"/>
                    </a:cubicBezTo>
                    <a:close/>
                    <a:moveTo>
                      <a:pt x="234" y="24"/>
                    </a:moveTo>
                    <a:cubicBezTo>
                      <a:pt x="163" y="40"/>
                      <a:pt x="73" y="54"/>
                      <a:pt x="0" y="103"/>
                    </a:cubicBezTo>
                    <a:cubicBezTo>
                      <a:pt x="83" y="103"/>
                      <a:pt x="143" y="59"/>
                      <a:pt x="234" y="24"/>
                    </a:cubicBezTo>
                    <a:close/>
                  </a:path>
                </a:pathLst>
              </a:custGeom>
              <a:solidFill>
                <a:srgbClr val="D7D6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51"/>
              <p:cNvSpPr/>
              <p:nvPr/>
            </p:nvSpPr>
            <p:spPr>
              <a:xfrm>
                <a:off x="7034962" y="3702085"/>
                <a:ext cx="25044" cy="12177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58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50" y="223"/>
                      <a:pt x="700" y="387"/>
                      <a:pt x="1105" y="546"/>
                    </a:cubicBezTo>
                    <a:lnTo>
                      <a:pt x="1105" y="546"/>
                    </a:lnTo>
                    <a:cubicBezTo>
                      <a:pt x="1052" y="521"/>
                      <a:pt x="1014" y="490"/>
                      <a:pt x="991" y="445"/>
                    </a:cubicBezTo>
                    <a:lnTo>
                      <a:pt x="0" y="1"/>
                    </a:lnTo>
                    <a:close/>
                    <a:moveTo>
                      <a:pt x="1105" y="546"/>
                    </a:moveTo>
                    <a:cubicBezTo>
                      <a:pt x="1132" y="559"/>
                      <a:pt x="1162" y="570"/>
                      <a:pt x="1196" y="582"/>
                    </a:cubicBezTo>
                    <a:cubicBezTo>
                      <a:pt x="1166" y="570"/>
                      <a:pt x="1135" y="558"/>
                      <a:pt x="1105" y="546"/>
                    </a:cubicBezTo>
                    <a:close/>
                  </a:path>
                </a:pathLst>
              </a:custGeom>
              <a:solidFill>
                <a:srgbClr val="D7D6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51"/>
              <p:cNvSpPr/>
              <p:nvPr/>
            </p:nvSpPr>
            <p:spPr>
              <a:xfrm>
                <a:off x="6778496" y="4280569"/>
                <a:ext cx="191650" cy="126581"/>
              </a:xfrm>
              <a:custGeom>
                <a:avLst/>
                <a:gdLst/>
                <a:ahLst/>
                <a:cxnLst/>
                <a:rect l="l" t="t" r="r" b="b"/>
                <a:pathLst>
                  <a:path w="9160" h="6050" extrusionOk="0">
                    <a:moveTo>
                      <a:pt x="1" y="0"/>
                    </a:moveTo>
                    <a:lnTo>
                      <a:pt x="1" y="6050"/>
                    </a:lnTo>
                    <a:lnTo>
                      <a:pt x="9160" y="6050"/>
                    </a:lnTo>
                    <a:lnTo>
                      <a:pt x="91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51"/>
              <p:cNvSpPr/>
              <p:nvPr/>
            </p:nvSpPr>
            <p:spPr>
              <a:xfrm>
                <a:off x="6770629" y="4271280"/>
                <a:ext cx="208116" cy="143026"/>
              </a:xfrm>
              <a:custGeom>
                <a:avLst/>
                <a:gdLst/>
                <a:ahLst/>
                <a:cxnLst/>
                <a:rect l="l" t="t" r="r" b="b"/>
                <a:pathLst>
                  <a:path w="9947" h="6836" extrusionOk="0">
                    <a:moveTo>
                      <a:pt x="2427" y="820"/>
                    </a:moveTo>
                    <a:lnTo>
                      <a:pt x="2427" y="1948"/>
                    </a:lnTo>
                    <a:lnTo>
                      <a:pt x="821" y="1948"/>
                    </a:lnTo>
                    <a:lnTo>
                      <a:pt x="821" y="820"/>
                    </a:lnTo>
                    <a:close/>
                    <a:moveTo>
                      <a:pt x="7212" y="820"/>
                    </a:moveTo>
                    <a:lnTo>
                      <a:pt x="7212" y="1948"/>
                    </a:lnTo>
                    <a:lnTo>
                      <a:pt x="5264" y="1948"/>
                    </a:lnTo>
                    <a:lnTo>
                      <a:pt x="5264" y="820"/>
                    </a:lnTo>
                    <a:close/>
                    <a:moveTo>
                      <a:pt x="4444" y="820"/>
                    </a:moveTo>
                    <a:lnTo>
                      <a:pt x="4444" y="1982"/>
                    </a:lnTo>
                    <a:lnTo>
                      <a:pt x="2837" y="1982"/>
                    </a:lnTo>
                    <a:lnTo>
                      <a:pt x="2837" y="820"/>
                    </a:lnTo>
                    <a:close/>
                    <a:moveTo>
                      <a:pt x="9160" y="820"/>
                    </a:moveTo>
                    <a:lnTo>
                      <a:pt x="9160" y="1982"/>
                    </a:lnTo>
                    <a:lnTo>
                      <a:pt x="7656" y="1982"/>
                    </a:lnTo>
                    <a:lnTo>
                      <a:pt x="7656" y="820"/>
                    </a:lnTo>
                    <a:close/>
                    <a:moveTo>
                      <a:pt x="4444" y="2358"/>
                    </a:moveTo>
                    <a:lnTo>
                      <a:pt x="4444" y="4477"/>
                    </a:lnTo>
                    <a:lnTo>
                      <a:pt x="2837" y="4477"/>
                    </a:lnTo>
                    <a:lnTo>
                      <a:pt x="2837" y="2358"/>
                    </a:lnTo>
                    <a:close/>
                    <a:moveTo>
                      <a:pt x="9160" y="2358"/>
                    </a:moveTo>
                    <a:lnTo>
                      <a:pt x="9160" y="4477"/>
                    </a:lnTo>
                    <a:lnTo>
                      <a:pt x="7656" y="4477"/>
                    </a:lnTo>
                    <a:lnTo>
                      <a:pt x="7656" y="2358"/>
                    </a:lnTo>
                    <a:close/>
                    <a:moveTo>
                      <a:pt x="2427" y="2392"/>
                    </a:moveTo>
                    <a:lnTo>
                      <a:pt x="2427" y="4545"/>
                    </a:lnTo>
                    <a:lnTo>
                      <a:pt x="821" y="4545"/>
                    </a:lnTo>
                    <a:lnTo>
                      <a:pt x="821" y="2392"/>
                    </a:lnTo>
                    <a:close/>
                    <a:moveTo>
                      <a:pt x="7212" y="2392"/>
                    </a:moveTo>
                    <a:lnTo>
                      <a:pt x="7212" y="4545"/>
                    </a:lnTo>
                    <a:lnTo>
                      <a:pt x="5264" y="4545"/>
                    </a:lnTo>
                    <a:lnTo>
                      <a:pt x="5264" y="2392"/>
                    </a:lnTo>
                    <a:close/>
                    <a:moveTo>
                      <a:pt x="2393" y="4921"/>
                    </a:moveTo>
                    <a:lnTo>
                      <a:pt x="2393" y="6083"/>
                    </a:lnTo>
                    <a:lnTo>
                      <a:pt x="787" y="6083"/>
                    </a:lnTo>
                    <a:lnTo>
                      <a:pt x="787" y="4921"/>
                    </a:lnTo>
                    <a:close/>
                    <a:moveTo>
                      <a:pt x="4444" y="4921"/>
                    </a:moveTo>
                    <a:lnTo>
                      <a:pt x="4444" y="6083"/>
                    </a:lnTo>
                    <a:lnTo>
                      <a:pt x="2837" y="6083"/>
                    </a:lnTo>
                    <a:lnTo>
                      <a:pt x="2837" y="4921"/>
                    </a:lnTo>
                    <a:close/>
                    <a:moveTo>
                      <a:pt x="7212" y="4921"/>
                    </a:moveTo>
                    <a:lnTo>
                      <a:pt x="7212" y="6083"/>
                    </a:lnTo>
                    <a:lnTo>
                      <a:pt x="5264" y="6083"/>
                    </a:lnTo>
                    <a:lnTo>
                      <a:pt x="5264" y="4921"/>
                    </a:lnTo>
                    <a:close/>
                    <a:moveTo>
                      <a:pt x="9160" y="4921"/>
                    </a:moveTo>
                    <a:lnTo>
                      <a:pt x="9160" y="6083"/>
                    </a:lnTo>
                    <a:lnTo>
                      <a:pt x="7656" y="6083"/>
                    </a:lnTo>
                    <a:lnTo>
                      <a:pt x="7656" y="4921"/>
                    </a:lnTo>
                    <a:close/>
                    <a:moveTo>
                      <a:pt x="1" y="0"/>
                    </a:moveTo>
                    <a:lnTo>
                      <a:pt x="1" y="6835"/>
                    </a:lnTo>
                    <a:lnTo>
                      <a:pt x="9946" y="6835"/>
                    </a:lnTo>
                    <a:lnTo>
                      <a:pt x="994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51"/>
              <p:cNvSpPr/>
              <p:nvPr/>
            </p:nvSpPr>
            <p:spPr>
              <a:xfrm>
                <a:off x="6138742" y="4280569"/>
                <a:ext cx="190939" cy="126581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6050" extrusionOk="0">
                    <a:moveTo>
                      <a:pt x="1" y="0"/>
                    </a:moveTo>
                    <a:lnTo>
                      <a:pt x="1" y="6050"/>
                    </a:lnTo>
                    <a:lnTo>
                      <a:pt x="9126" y="6050"/>
                    </a:lnTo>
                    <a:lnTo>
                      <a:pt x="91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51"/>
              <p:cNvSpPr/>
              <p:nvPr/>
            </p:nvSpPr>
            <p:spPr>
              <a:xfrm>
                <a:off x="6130163" y="4271280"/>
                <a:ext cx="208116" cy="143026"/>
              </a:xfrm>
              <a:custGeom>
                <a:avLst/>
                <a:gdLst/>
                <a:ahLst/>
                <a:cxnLst/>
                <a:rect l="l" t="t" r="r" b="b"/>
                <a:pathLst>
                  <a:path w="9947" h="6836" extrusionOk="0">
                    <a:moveTo>
                      <a:pt x="2427" y="820"/>
                    </a:moveTo>
                    <a:lnTo>
                      <a:pt x="2427" y="1948"/>
                    </a:lnTo>
                    <a:lnTo>
                      <a:pt x="787" y="1948"/>
                    </a:lnTo>
                    <a:lnTo>
                      <a:pt x="787" y="820"/>
                    </a:lnTo>
                    <a:close/>
                    <a:moveTo>
                      <a:pt x="7246" y="820"/>
                    </a:moveTo>
                    <a:lnTo>
                      <a:pt x="7246" y="1948"/>
                    </a:lnTo>
                    <a:lnTo>
                      <a:pt x="5298" y="1948"/>
                    </a:lnTo>
                    <a:lnTo>
                      <a:pt x="5298" y="820"/>
                    </a:lnTo>
                    <a:close/>
                    <a:moveTo>
                      <a:pt x="4478" y="820"/>
                    </a:moveTo>
                    <a:lnTo>
                      <a:pt x="4478" y="1982"/>
                    </a:lnTo>
                    <a:lnTo>
                      <a:pt x="2837" y="1982"/>
                    </a:lnTo>
                    <a:lnTo>
                      <a:pt x="2837" y="820"/>
                    </a:lnTo>
                    <a:close/>
                    <a:moveTo>
                      <a:pt x="9160" y="820"/>
                    </a:moveTo>
                    <a:lnTo>
                      <a:pt x="9160" y="1982"/>
                    </a:lnTo>
                    <a:lnTo>
                      <a:pt x="7690" y="1982"/>
                    </a:lnTo>
                    <a:lnTo>
                      <a:pt x="7690" y="820"/>
                    </a:lnTo>
                    <a:close/>
                    <a:moveTo>
                      <a:pt x="4478" y="2358"/>
                    </a:moveTo>
                    <a:lnTo>
                      <a:pt x="4478" y="4477"/>
                    </a:lnTo>
                    <a:lnTo>
                      <a:pt x="2837" y="4477"/>
                    </a:lnTo>
                    <a:lnTo>
                      <a:pt x="2837" y="2358"/>
                    </a:lnTo>
                    <a:close/>
                    <a:moveTo>
                      <a:pt x="9160" y="2358"/>
                    </a:moveTo>
                    <a:lnTo>
                      <a:pt x="9160" y="4477"/>
                    </a:lnTo>
                    <a:lnTo>
                      <a:pt x="7690" y="4477"/>
                    </a:lnTo>
                    <a:lnTo>
                      <a:pt x="7690" y="2358"/>
                    </a:lnTo>
                    <a:close/>
                    <a:moveTo>
                      <a:pt x="2427" y="2392"/>
                    </a:moveTo>
                    <a:lnTo>
                      <a:pt x="2427" y="4545"/>
                    </a:lnTo>
                    <a:lnTo>
                      <a:pt x="787" y="4545"/>
                    </a:lnTo>
                    <a:lnTo>
                      <a:pt x="787" y="2392"/>
                    </a:lnTo>
                    <a:close/>
                    <a:moveTo>
                      <a:pt x="7246" y="2392"/>
                    </a:moveTo>
                    <a:lnTo>
                      <a:pt x="7246" y="4545"/>
                    </a:lnTo>
                    <a:lnTo>
                      <a:pt x="5298" y="4545"/>
                    </a:lnTo>
                    <a:lnTo>
                      <a:pt x="5298" y="2392"/>
                    </a:lnTo>
                    <a:close/>
                    <a:moveTo>
                      <a:pt x="2427" y="4921"/>
                    </a:moveTo>
                    <a:lnTo>
                      <a:pt x="2427" y="6083"/>
                    </a:lnTo>
                    <a:lnTo>
                      <a:pt x="787" y="6083"/>
                    </a:lnTo>
                    <a:lnTo>
                      <a:pt x="787" y="4921"/>
                    </a:lnTo>
                    <a:close/>
                    <a:moveTo>
                      <a:pt x="4478" y="4921"/>
                    </a:moveTo>
                    <a:lnTo>
                      <a:pt x="4478" y="6083"/>
                    </a:lnTo>
                    <a:lnTo>
                      <a:pt x="2837" y="6083"/>
                    </a:lnTo>
                    <a:lnTo>
                      <a:pt x="2837" y="4921"/>
                    </a:lnTo>
                    <a:close/>
                    <a:moveTo>
                      <a:pt x="7246" y="4921"/>
                    </a:moveTo>
                    <a:lnTo>
                      <a:pt x="7246" y="6083"/>
                    </a:lnTo>
                    <a:lnTo>
                      <a:pt x="5298" y="6083"/>
                    </a:lnTo>
                    <a:lnTo>
                      <a:pt x="5298" y="4921"/>
                    </a:lnTo>
                    <a:close/>
                    <a:moveTo>
                      <a:pt x="9160" y="4921"/>
                    </a:moveTo>
                    <a:lnTo>
                      <a:pt x="9160" y="6083"/>
                    </a:lnTo>
                    <a:lnTo>
                      <a:pt x="7690" y="6083"/>
                    </a:lnTo>
                    <a:lnTo>
                      <a:pt x="7690" y="4921"/>
                    </a:lnTo>
                    <a:close/>
                    <a:moveTo>
                      <a:pt x="1" y="0"/>
                    </a:moveTo>
                    <a:lnTo>
                      <a:pt x="1" y="6835"/>
                    </a:lnTo>
                    <a:lnTo>
                      <a:pt x="9946" y="6835"/>
                    </a:lnTo>
                    <a:lnTo>
                      <a:pt x="994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51"/>
              <p:cNvSpPr/>
              <p:nvPr/>
            </p:nvSpPr>
            <p:spPr>
              <a:xfrm>
                <a:off x="6452188" y="4307015"/>
                <a:ext cx="204517" cy="264607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12647" extrusionOk="0">
                    <a:moveTo>
                      <a:pt x="0" y="1"/>
                    </a:moveTo>
                    <a:lnTo>
                      <a:pt x="0" y="12646"/>
                    </a:lnTo>
                    <a:lnTo>
                      <a:pt x="9775" y="12646"/>
                    </a:lnTo>
                    <a:lnTo>
                      <a:pt x="97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51"/>
              <p:cNvSpPr/>
              <p:nvPr/>
            </p:nvSpPr>
            <p:spPr>
              <a:xfrm>
                <a:off x="6571593" y="4446463"/>
                <a:ext cx="17910" cy="17889"/>
              </a:xfrm>
              <a:custGeom>
                <a:avLst/>
                <a:gdLst/>
                <a:ahLst/>
                <a:cxnLst/>
                <a:rect l="l" t="t" r="r" b="b"/>
                <a:pathLst>
                  <a:path w="856" h="855" extrusionOk="0">
                    <a:moveTo>
                      <a:pt x="445" y="0"/>
                    </a:moveTo>
                    <a:cubicBezTo>
                      <a:pt x="240" y="0"/>
                      <a:pt x="1" y="171"/>
                      <a:pt x="1" y="445"/>
                    </a:cubicBezTo>
                    <a:cubicBezTo>
                      <a:pt x="1" y="650"/>
                      <a:pt x="172" y="855"/>
                      <a:pt x="445" y="855"/>
                    </a:cubicBezTo>
                    <a:cubicBezTo>
                      <a:pt x="650" y="855"/>
                      <a:pt x="855" y="684"/>
                      <a:pt x="855" y="445"/>
                    </a:cubicBezTo>
                    <a:cubicBezTo>
                      <a:pt x="855" y="205"/>
                      <a:pt x="650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51"/>
              <p:cNvSpPr/>
              <p:nvPr/>
            </p:nvSpPr>
            <p:spPr>
              <a:xfrm>
                <a:off x="6452188" y="4307015"/>
                <a:ext cx="204517" cy="264607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12647" extrusionOk="0">
                    <a:moveTo>
                      <a:pt x="0" y="1"/>
                    </a:moveTo>
                    <a:lnTo>
                      <a:pt x="0" y="1812"/>
                    </a:lnTo>
                    <a:lnTo>
                      <a:pt x="7656" y="1812"/>
                    </a:lnTo>
                    <a:lnTo>
                      <a:pt x="7656" y="12646"/>
                    </a:lnTo>
                    <a:lnTo>
                      <a:pt x="9775" y="12646"/>
                    </a:lnTo>
                    <a:lnTo>
                      <a:pt x="97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51"/>
              <p:cNvSpPr/>
              <p:nvPr/>
            </p:nvSpPr>
            <p:spPr>
              <a:xfrm>
                <a:off x="6653106" y="2814325"/>
                <a:ext cx="327521" cy="477347"/>
              </a:xfrm>
              <a:custGeom>
                <a:avLst/>
                <a:gdLst/>
                <a:ahLst/>
                <a:cxnLst/>
                <a:rect l="l" t="t" r="r" b="b"/>
                <a:pathLst>
                  <a:path w="15654" h="22815" extrusionOk="0">
                    <a:moveTo>
                      <a:pt x="5142" y="0"/>
                    </a:moveTo>
                    <a:cubicBezTo>
                      <a:pt x="4750" y="0"/>
                      <a:pt x="4357" y="118"/>
                      <a:pt x="3965" y="258"/>
                    </a:cubicBezTo>
                    <a:cubicBezTo>
                      <a:pt x="2701" y="770"/>
                      <a:pt x="1573" y="1761"/>
                      <a:pt x="889" y="2958"/>
                    </a:cubicBezTo>
                    <a:cubicBezTo>
                      <a:pt x="308" y="4017"/>
                      <a:pt x="35" y="5247"/>
                      <a:pt x="35" y="6512"/>
                    </a:cubicBezTo>
                    <a:cubicBezTo>
                      <a:pt x="1" y="7571"/>
                      <a:pt x="206" y="8733"/>
                      <a:pt x="821" y="9622"/>
                    </a:cubicBezTo>
                    <a:cubicBezTo>
                      <a:pt x="1846" y="11228"/>
                      <a:pt x="3931" y="11878"/>
                      <a:pt x="5811" y="12322"/>
                    </a:cubicBezTo>
                    <a:cubicBezTo>
                      <a:pt x="4717" y="13176"/>
                      <a:pt x="3726" y="14407"/>
                      <a:pt x="3555" y="15808"/>
                    </a:cubicBezTo>
                    <a:cubicBezTo>
                      <a:pt x="3350" y="17209"/>
                      <a:pt x="4102" y="18816"/>
                      <a:pt x="5469" y="19226"/>
                    </a:cubicBezTo>
                    <a:cubicBezTo>
                      <a:pt x="5059" y="19738"/>
                      <a:pt x="4888" y="20524"/>
                      <a:pt x="5059" y="21140"/>
                    </a:cubicBezTo>
                    <a:cubicBezTo>
                      <a:pt x="5161" y="21823"/>
                      <a:pt x="5674" y="22404"/>
                      <a:pt x="6289" y="22677"/>
                    </a:cubicBezTo>
                    <a:lnTo>
                      <a:pt x="11928" y="22814"/>
                    </a:lnTo>
                    <a:cubicBezTo>
                      <a:pt x="12270" y="22814"/>
                      <a:pt x="12133" y="22233"/>
                      <a:pt x="12270" y="21960"/>
                    </a:cubicBezTo>
                    <a:cubicBezTo>
                      <a:pt x="12338" y="21823"/>
                      <a:pt x="12475" y="21755"/>
                      <a:pt x="12612" y="21652"/>
                    </a:cubicBezTo>
                    <a:cubicBezTo>
                      <a:pt x="13159" y="21276"/>
                      <a:pt x="13466" y="20524"/>
                      <a:pt x="13364" y="19841"/>
                    </a:cubicBezTo>
                    <a:cubicBezTo>
                      <a:pt x="13295" y="19157"/>
                      <a:pt x="12851" y="18508"/>
                      <a:pt x="12304" y="18064"/>
                    </a:cubicBezTo>
                    <a:lnTo>
                      <a:pt x="12168" y="17961"/>
                    </a:lnTo>
                    <a:cubicBezTo>
                      <a:pt x="12099" y="17790"/>
                      <a:pt x="12236" y="17619"/>
                      <a:pt x="12338" y="17517"/>
                    </a:cubicBezTo>
                    <a:cubicBezTo>
                      <a:pt x="12954" y="17038"/>
                      <a:pt x="13535" y="16594"/>
                      <a:pt x="14047" y="16013"/>
                    </a:cubicBezTo>
                    <a:cubicBezTo>
                      <a:pt x="15517" y="14373"/>
                      <a:pt x="15654" y="11707"/>
                      <a:pt x="14526" y="9793"/>
                    </a:cubicBezTo>
                    <a:cubicBezTo>
                      <a:pt x="13466" y="7811"/>
                      <a:pt x="11313" y="6580"/>
                      <a:pt x="9092" y="6341"/>
                    </a:cubicBezTo>
                    <a:cubicBezTo>
                      <a:pt x="9228" y="5521"/>
                      <a:pt x="9263" y="4666"/>
                      <a:pt x="9228" y="3812"/>
                    </a:cubicBezTo>
                    <a:cubicBezTo>
                      <a:pt x="9194" y="3334"/>
                      <a:pt x="9160" y="2821"/>
                      <a:pt x="8921" y="2411"/>
                    </a:cubicBezTo>
                    <a:cubicBezTo>
                      <a:pt x="8682" y="1898"/>
                      <a:pt x="8237" y="1488"/>
                      <a:pt x="7793" y="1146"/>
                    </a:cubicBezTo>
                    <a:cubicBezTo>
                      <a:pt x="7041" y="599"/>
                      <a:pt x="6289" y="53"/>
                      <a:pt x="5401" y="18"/>
                    </a:cubicBezTo>
                    <a:cubicBezTo>
                      <a:pt x="5314" y="6"/>
                      <a:pt x="5228" y="0"/>
                      <a:pt x="51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51"/>
              <p:cNvSpPr/>
              <p:nvPr/>
            </p:nvSpPr>
            <p:spPr>
              <a:xfrm>
                <a:off x="6756798" y="3288783"/>
                <a:ext cx="177360" cy="37912"/>
              </a:xfrm>
              <a:custGeom>
                <a:avLst/>
                <a:gdLst/>
                <a:ahLst/>
                <a:cxnLst/>
                <a:rect l="l" t="t" r="r" b="b"/>
                <a:pathLst>
                  <a:path w="8477" h="1812" extrusionOk="0">
                    <a:moveTo>
                      <a:pt x="0" y="0"/>
                    </a:moveTo>
                    <a:lnTo>
                      <a:pt x="0" y="1812"/>
                    </a:lnTo>
                    <a:lnTo>
                      <a:pt x="8476" y="1812"/>
                    </a:lnTo>
                    <a:lnTo>
                      <a:pt x="84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5" name="Google Shape;1995;p51"/>
            <p:cNvGrpSpPr/>
            <p:nvPr/>
          </p:nvGrpSpPr>
          <p:grpSpPr>
            <a:xfrm>
              <a:off x="7332425" y="3288072"/>
              <a:ext cx="1653965" cy="1283553"/>
              <a:chOff x="7332425" y="3288072"/>
              <a:chExt cx="1653965" cy="1283553"/>
            </a:xfrm>
          </p:grpSpPr>
          <p:sp>
            <p:nvSpPr>
              <p:cNvPr id="1996" name="Google Shape;1996;p51"/>
              <p:cNvSpPr/>
              <p:nvPr/>
            </p:nvSpPr>
            <p:spPr>
              <a:xfrm>
                <a:off x="7381049" y="3383164"/>
                <a:ext cx="1539540" cy="1188461"/>
              </a:xfrm>
              <a:custGeom>
                <a:avLst/>
                <a:gdLst/>
                <a:ahLst/>
                <a:cxnLst/>
                <a:rect l="l" t="t" r="r" b="b"/>
                <a:pathLst>
                  <a:path w="73583" h="56803" extrusionOk="0">
                    <a:moveTo>
                      <a:pt x="36775" y="1"/>
                    </a:moveTo>
                    <a:lnTo>
                      <a:pt x="1" y="22489"/>
                    </a:lnTo>
                    <a:lnTo>
                      <a:pt x="1" y="56802"/>
                    </a:lnTo>
                    <a:lnTo>
                      <a:pt x="73583" y="56802"/>
                    </a:lnTo>
                    <a:lnTo>
                      <a:pt x="73583" y="22489"/>
                    </a:lnTo>
                    <a:lnTo>
                      <a:pt x="367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51"/>
              <p:cNvSpPr/>
              <p:nvPr/>
            </p:nvSpPr>
            <p:spPr>
              <a:xfrm>
                <a:off x="7381049" y="3409631"/>
                <a:ext cx="1539540" cy="1135527"/>
              </a:xfrm>
              <a:custGeom>
                <a:avLst/>
                <a:gdLst/>
                <a:ahLst/>
                <a:cxnLst/>
                <a:rect l="l" t="t" r="r" b="b"/>
                <a:pathLst>
                  <a:path w="73583" h="54273" extrusionOk="0">
                    <a:moveTo>
                      <a:pt x="35134" y="0"/>
                    </a:moveTo>
                    <a:lnTo>
                      <a:pt x="34553" y="376"/>
                    </a:lnTo>
                    <a:lnTo>
                      <a:pt x="39065" y="376"/>
                    </a:lnTo>
                    <a:lnTo>
                      <a:pt x="38449" y="0"/>
                    </a:lnTo>
                    <a:close/>
                    <a:moveTo>
                      <a:pt x="31717" y="2085"/>
                    </a:moveTo>
                    <a:lnTo>
                      <a:pt x="31136" y="2495"/>
                    </a:lnTo>
                    <a:lnTo>
                      <a:pt x="42448" y="2495"/>
                    </a:lnTo>
                    <a:lnTo>
                      <a:pt x="41799" y="2085"/>
                    </a:lnTo>
                    <a:close/>
                    <a:moveTo>
                      <a:pt x="28401" y="4136"/>
                    </a:moveTo>
                    <a:lnTo>
                      <a:pt x="27786" y="4546"/>
                    </a:lnTo>
                    <a:lnTo>
                      <a:pt x="45866" y="4546"/>
                    </a:lnTo>
                    <a:lnTo>
                      <a:pt x="45216" y="4136"/>
                    </a:lnTo>
                    <a:close/>
                    <a:moveTo>
                      <a:pt x="24984" y="6255"/>
                    </a:moveTo>
                    <a:lnTo>
                      <a:pt x="24369" y="6631"/>
                    </a:lnTo>
                    <a:lnTo>
                      <a:pt x="49215" y="6631"/>
                    </a:lnTo>
                    <a:lnTo>
                      <a:pt x="48600" y="6255"/>
                    </a:lnTo>
                    <a:close/>
                    <a:moveTo>
                      <a:pt x="21600" y="8305"/>
                    </a:moveTo>
                    <a:lnTo>
                      <a:pt x="21019" y="8681"/>
                    </a:lnTo>
                    <a:lnTo>
                      <a:pt x="52633" y="8681"/>
                    </a:lnTo>
                    <a:lnTo>
                      <a:pt x="51983" y="8305"/>
                    </a:lnTo>
                    <a:close/>
                    <a:moveTo>
                      <a:pt x="18183" y="10390"/>
                    </a:moveTo>
                    <a:lnTo>
                      <a:pt x="17568" y="10766"/>
                    </a:lnTo>
                    <a:lnTo>
                      <a:pt x="55982" y="10766"/>
                    </a:lnTo>
                    <a:lnTo>
                      <a:pt x="55333" y="10390"/>
                    </a:lnTo>
                    <a:close/>
                    <a:moveTo>
                      <a:pt x="14799" y="12441"/>
                    </a:moveTo>
                    <a:lnTo>
                      <a:pt x="14218" y="12817"/>
                    </a:lnTo>
                    <a:lnTo>
                      <a:pt x="59365" y="12817"/>
                    </a:lnTo>
                    <a:lnTo>
                      <a:pt x="58750" y="12441"/>
                    </a:lnTo>
                    <a:close/>
                    <a:moveTo>
                      <a:pt x="11450" y="14525"/>
                    </a:moveTo>
                    <a:lnTo>
                      <a:pt x="10835" y="14901"/>
                    </a:lnTo>
                    <a:lnTo>
                      <a:pt x="62783" y="14901"/>
                    </a:lnTo>
                    <a:lnTo>
                      <a:pt x="62134" y="14525"/>
                    </a:lnTo>
                    <a:close/>
                    <a:moveTo>
                      <a:pt x="8066" y="16576"/>
                    </a:moveTo>
                    <a:lnTo>
                      <a:pt x="7451" y="16952"/>
                    </a:lnTo>
                    <a:lnTo>
                      <a:pt x="66167" y="16952"/>
                    </a:lnTo>
                    <a:lnTo>
                      <a:pt x="65517" y="16576"/>
                    </a:lnTo>
                    <a:close/>
                    <a:moveTo>
                      <a:pt x="4649" y="18661"/>
                    </a:moveTo>
                    <a:lnTo>
                      <a:pt x="4034" y="19071"/>
                    </a:lnTo>
                    <a:lnTo>
                      <a:pt x="69550" y="19071"/>
                    </a:lnTo>
                    <a:lnTo>
                      <a:pt x="68901" y="18661"/>
                    </a:lnTo>
                    <a:close/>
                    <a:moveTo>
                      <a:pt x="1265" y="20711"/>
                    </a:moveTo>
                    <a:lnTo>
                      <a:pt x="684" y="21121"/>
                    </a:lnTo>
                    <a:lnTo>
                      <a:pt x="72899" y="21121"/>
                    </a:lnTo>
                    <a:lnTo>
                      <a:pt x="72318" y="20711"/>
                    </a:lnTo>
                    <a:close/>
                    <a:moveTo>
                      <a:pt x="1" y="22830"/>
                    </a:moveTo>
                    <a:lnTo>
                      <a:pt x="1" y="23206"/>
                    </a:lnTo>
                    <a:lnTo>
                      <a:pt x="73583" y="23206"/>
                    </a:lnTo>
                    <a:lnTo>
                      <a:pt x="73583" y="22830"/>
                    </a:lnTo>
                    <a:close/>
                    <a:moveTo>
                      <a:pt x="1" y="24881"/>
                    </a:moveTo>
                    <a:lnTo>
                      <a:pt x="1" y="25257"/>
                    </a:lnTo>
                    <a:lnTo>
                      <a:pt x="73583" y="25257"/>
                    </a:lnTo>
                    <a:lnTo>
                      <a:pt x="73583" y="24881"/>
                    </a:lnTo>
                    <a:close/>
                    <a:moveTo>
                      <a:pt x="1" y="26966"/>
                    </a:moveTo>
                    <a:lnTo>
                      <a:pt x="1" y="27342"/>
                    </a:lnTo>
                    <a:lnTo>
                      <a:pt x="73583" y="27342"/>
                    </a:lnTo>
                    <a:lnTo>
                      <a:pt x="73583" y="26966"/>
                    </a:lnTo>
                    <a:close/>
                    <a:moveTo>
                      <a:pt x="1" y="29016"/>
                    </a:moveTo>
                    <a:lnTo>
                      <a:pt x="1" y="29392"/>
                    </a:lnTo>
                    <a:lnTo>
                      <a:pt x="73583" y="29392"/>
                    </a:lnTo>
                    <a:lnTo>
                      <a:pt x="73583" y="29016"/>
                    </a:lnTo>
                    <a:close/>
                    <a:moveTo>
                      <a:pt x="1" y="31101"/>
                    </a:moveTo>
                    <a:lnTo>
                      <a:pt x="1" y="31477"/>
                    </a:lnTo>
                    <a:lnTo>
                      <a:pt x="73583" y="31477"/>
                    </a:lnTo>
                    <a:lnTo>
                      <a:pt x="73583" y="31101"/>
                    </a:lnTo>
                    <a:close/>
                    <a:moveTo>
                      <a:pt x="1" y="33152"/>
                    </a:moveTo>
                    <a:lnTo>
                      <a:pt x="1" y="33527"/>
                    </a:lnTo>
                    <a:lnTo>
                      <a:pt x="73583" y="33527"/>
                    </a:lnTo>
                    <a:lnTo>
                      <a:pt x="73583" y="33152"/>
                    </a:lnTo>
                    <a:close/>
                    <a:moveTo>
                      <a:pt x="1" y="35236"/>
                    </a:moveTo>
                    <a:lnTo>
                      <a:pt x="1" y="35646"/>
                    </a:lnTo>
                    <a:lnTo>
                      <a:pt x="73583" y="35646"/>
                    </a:lnTo>
                    <a:lnTo>
                      <a:pt x="73583" y="35236"/>
                    </a:lnTo>
                    <a:close/>
                    <a:moveTo>
                      <a:pt x="1" y="37287"/>
                    </a:moveTo>
                    <a:lnTo>
                      <a:pt x="1" y="37697"/>
                    </a:lnTo>
                    <a:lnTo>
                      <a:pt x="73583" y="37697"/>
                    </a:lnTo>
                    <a:lnTo>
                      <a:pt x="73583" y="37287"/>
                    </a:lnTo>
                    <a:close/>
                    <a:moveTo>
                      <a:pt x="1" y="39406"/>
                    </a:moveTo>
                    <a:lnTo>
                      <a:pt x="1" y="39782"/>
                    </a:lnTo>
                    <a:lnTo>
                      <a:pt x="73583" y="39782"/>
                    </a:lnTo>
                    <a:lnTo>
                      <a:pt x="73583" y="39406"/>
                    </a:lnTo>
                    <a:close/>
                    <a:moveTo>
                      <a:pt x="1" y="41456"/>
                    </a:moveTo>
                    <a:lnTo>
                      <a:pt x="1" y="41832"/>
                    </a:lnTo>
                    <a:lnTo>
                      <a:pt x="73583" y="41832"/>
                    </a:lnTo>
                    <a:lnTo>
                      <a:pt x="73583" y="41456"/>
                    </a:lnTo>
                    <a:close/>
                    <a:moveTo>
                      <a:pt x="1" y="43541"/>
                    </a:moveTo>
                    <a:lnTo>
                      <a:pt x="1" y="43917"/>
                    </a:lnTo>
                    <a:lnTo>
                      <a:pt x="73583" y="43917"/>
                    </a:lnTo>
                    <a:lnTo>
                      <a:pt x="73583" y="43541"/>
                    </a:lnTo>
                    <a:close/>
                    <a:moveTo>
                      <a:pt x="1" y="45592"/>
                    </a:moveTo>
                    <a:lnTo>
                      <a:pt x="1" y="45968"/>
                    </a:lnTo>
                    <a:lnTo>
                      <a:pt x="73583" y="45968"/>
                    </a:lnTo>
                    <a:lnTo>
                      <a:pt x="73583" y="45592"/>
                    </a:lnTo>
                    <a:close/>
                    <a:moveTo>
                      <a:pt x="1" y="47677"/>
                    </a:moveTo>
                    <a:lnTo>
                      <a:pt x="1" y="48053"/>
                    </a:lnTo>
                    <a:lnTo>
                      <a:pt x="73583" y="48053"/>
                    </a:lnTo>
                    <a:lnTo>
                      <a:pt x="73583" y="47677"/>
                    </a:lnTo>
                    <a:close/>
                    <a:moveTo>
                      <a:pt x="1" y="49727"/>
                    </a:moveTo>
                    <a:lnTo>
                      <a:pt x="1" y="50103"/>
                    </a:lnTo>
                    <a:lnTo>
                      <a:pt x="73583" y="50103"/>
                    </a:lnTo>
                    <a:lnTo>
                      <a:pt x="73583" y="49727"/>
                    </a:lnTo>
                    <a:close/>
                    <a:moveTo>
                      <a:pt x="1" y="51812"/>
                    </a:moveTo>
                    <a:lnTo>
                      <a:pt x="1" y="52222"/>
                    </a:lnTo>
                    <a:lnTo>
                      <a:pt x="73583" y="52222"/>
                    </a:lnTo>
                    <a:lnTo>
                      <a:pt x="73583" y="51812"/>
                    </a:lnTo>
                    <a:close/>
                    <a:moveTo>
                      <a:pt x="1" y="53863"/>
                    </a:moveTo>
                    <a:lnTo>
                      <a:pt x="1" y="54273"/>
                    </a:lnTo>
                    <a:lnTo>
                      <a:pt x="73583" y="54273"/>
                    </a:lnTo>
                    <a:lnTo>
                      <a:pt x="73583" y="5386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51"/>
              <p:cNvSpPr/>
              <p:nvPr/>
            </p:nvSpPr>
            <p:spPr>
              <a:xfrm>
                <a:off x="7361758" y="4525822"/>
                <a:ext cx="1577431" cy="45799"/>
              </a:xfrm>
              <a:custGeom>
                <a:avLst/>
                <a:gdLst/>
                <a:ahLst/>
                <a:cxnLst/>
                <a:rect l="l" t="t" r="r" b="b"/>
                <a:pathLst>
                  <a:path w="75394" h="2189" extrusionOk="0">
                    <a:moveTo>
                      <a:pt x="0" y="1"/>
                    </a:moveTo>
                    <a:lnTo>
                      <a:pt x="0" y="2188"/>
                    </a:lnTo>
                    <a:lnTo>
                      <a:pt x="75393" y="2188"/>
                    </a:lnTo>
                    <a:lnTo>
                      <a:pt x="753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51"/>
              <p:cNvSpPr/>
              <p:nvPr/>
            </p:nvSpPr>
            <p:spPr>
              <a:xfrm>
                <a:off x="7381049" y="4203345"/>
                <a:ext cx="1539540" cy="22178"/>
              </a:xfrm>
              <a:custGeom>
                <a:avLst/>
                <a:gdLst/>
                <a:ahLst/>
                <a:cxnLst/>
                <a:rect l="l" t="t" r="r" b="b"/>
                <a:pathLst>
                  <a:path w="73583" h="1060" extrusionOk="0">
                    <a:moveTo>
                      <a:pt x="1" y="0"/>
                    </a:moveTo>
                    <a:lnTo>
                      <a:pt x="1" y="1060"/>
                    </a:lnTo>
                    <a:lnTo>
                      <a:pt x="73583" y="1060"/>
                    </a:lnTo>
                    <a:lnTo>
                      <a:pt x="735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51"/>
              <p:cNvSpPr/>
              <p:nvPr/>
            </p:nvSpPr>
            <p:spPr>
              <a:xfrm>
                <a:off x="8069647" y="3635593"/>
                <a:ext cx="158049" cy="315344"/>
              </a:xfrm>
              <a:custGeom>
                <a:avLst/>
                <a:gdLst/>
                <a:ahLst/>
                <a:cxnLst/>
                <a:rect l="l" t="t" r="r" b="b"/>
                <a:pathLst>
                  <a:path w="7554" h="15072" extrusionOk="0">
                    <a:moveTo>
                      <a:pt x="1" y="0"/>
                    </a:moveTo>
                    <a:lnTo>
                      <a:pt x="1" y="15072"/>
                    </a:lnTo>
                    <a:lnTo>
                      <a:pt x="7554" y="15072"/>
                    </a:lnTo>
                    <a:lnTo>
                      <a:pt x="755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51"/>
              <p:cNvSpPr/>
              <p:nvPr/>
            </p:nvSpPr>
            <p:spPr>
              <a:xfrm>
                <a:off x="8058203" y="3624149"/>
                <a:ext cx="181649" cy="338944"/>
              </a:xfrm>
              <a:custGeom>
                <a:avLst/>
                <a:gdLst/>
                <a:ahLst/>
                <a:cxnLst/>
                <a:rect l="l" t="t" r="r" b="b"/>
                <a:pathLst>
                  <a:path w="8682" h="16200" extrusionOk="0">
                    <a:moveTo>
                      <a:pt x="2393" y="547"/>
                    </a:moveTo>
                    <a:lnTo>
                      <a:pt x="2393" y="3008"/>
                    </a:lnTo>
                    <a:lnTo>
                      <a:pt x="548" y="3008"/>
                    </a:lnTo>
                    <a:lnTo>
                      <a:pt x="548" y="547"/>
                    </a:lnTo>
                    <a:close/>
                    <a:moveTo>
                      <a:pt x="5982" y="547"/>
                    </a:moveTo>
                    <a:lnTo>
                      <a:pt x="5982" y="3008"/>
                    </a:lnTo>
                    <a:lnTo>
                      <a:pt x="3008" y="3008"/>
                    </a:lnTo>
                    <a:lnTo>
                      <a:pt x="3008" y="547"/>
                    </a:lnTo>
                    <a:close/>
                    <a:moveTo>
                      <a:pt x="8135" y="547"/>
                    </a:moveTo>
                    <a:lnTo>
                      <a:pt x="8135" y="3008"/>
                    </a:lnTo>
                    <a:lnTo>
                      <a:pt x="6597" y="3008"/>
                    </a:lnTo>
                    <a:lnTo>
                      <a:pt x="6597" y="547"/>
                    </a:lnTo>
                    <a:close/>
                    <a:moveTo>
                      <a:pt x="2393" y="3555"/>
                    </a:moveTo>
                    <a:lnTo>
                      <a:pt x="2393" y="8442"/>
                    </a:lnTo>
                    <a:lnTo>
                      <a:pt x="548" y="8442"/>
                    </a:lnTo>
                    <a:lnTo>
                      <a:pt x="548" y="3555"/>
                    </a:lnTo>
                    <a:close/>
                    <a:moveTo>
                      <a:pt x="8169" y="3555"/>
                    </a:moveTo>
                    <a:lnTo>
                      <a:pt x="8169" y="8442"/>
                    </a:lnTo>
                    <a:lnTo>
                      <a:pt x="6631" y="8442"/>
                    </a:lnTo>
                    <a:lnTo>
                      <a:pt x="6631" y="3555"/>
                    </a:lnTo>
                    <a:close/>
                    <a:moveTo>
                      <a:pt x="6016" y="3589"/>
                    </a:moveTo>
                    <a:lnTo>
                      <a:pt x="6016" y="8510"/>
                    </a:lnTo>
                    <a:lnTo>
                      <a:pt x="3043" y="8510"/>
                    </a:lnTo>
                    <a:lnTo>
                      <a:pt x="3043" y="3589"/>
                    </a:lnTo>
                    <a:close/>
                    <a:moveTo>
                      <a:pt x="2393" y="9057"/>
                    </a:moveTo>
                    <a:lnTo>
                      <a:pt x="2393" y="13158"/>
                    </a:lnTo>
                    <a:lnTo>
                      <a:pt x="548" y="13158"/>
                    </a:lnTo>
                    <a:lnTo>
                      <a:pt x="548" y="9057"/>
                    </a:lnTo>
                    <a:close/>
                    <a:moveTo>
                      <a:pt x="8169" y="9057"/>
                    </a:moveTo>
                    <a:lnTo>
                      <a:pt x="8169" y="13158"/>
                    </a:lnTo>
                    <a:lnTo>
                      <a:pt x="6631" y="13158"/>
                    </a:lnTo>
                    <a:lnTo>
                      <a:pt x="6631" y="9057"/>
                    </a:lnTo>
                    <a:close/>
                    <a:moveTo>
                      <a:pt x="5982" y="9091"/>
                    </a:moveTo>
                    <a:lnTo>
                      <a:pt x="5982" y="13192"/>
                    </a:lnTo>
                    <a:lnTo>
                      <a:pt x="3008" y="13192"/>
                    </a:lnTo>
                    <a:lnTo>
                      <a:pt x="3008" y="9091"/>
                    </a:lnTo>
                    <a:close/>
                    <a:moveTo>
                      <a:pt x="8169" y="13773"/>
                    </a:moveTo>
                    <a:lnTo>
                      <a:pt x="8169" y="15585"/>
                    </a:lnTo>
                    <a:lnTo>
                      <a:pt x="6631" y="15585"/>
                    </a:lnTo>
                    <a:lnTo>
                      <a:pt x="6631" y="13773"/>
                    </a:lnTo>
                    <a:close/>
                    <a:moveTo>
                      <a:pt x="2393" y="13808"/>
                    </a:moveTo>
                    <a:lnTo>
                      <a:pt x="2393" y="15653"/>
                    </a:lnTo>
                    <a:lnTo>
                      <a:pt x="548" y="15653"/>
                    </a:lnTo>
                    <a:lnTo>
                      <a:pt x="548" y="13808"/>
                    </a:lnTo>
                    <a:close/>
                    <a:moveTo>
                      <a:pt x="6016" y="13808"/>
                    </a:moveTo>
                    <a:lnTo>
                      <a:pt x="6016" y="15653"/>
                    </a:lnTo>
                    <a:lnTo>
                      <a:pt x="3043" y="15653"/>
                    </a:lnTo>
                    <a:lnTo>
                      <a:pt x="3043" y="13808"/>
                    </a:lnTo>
                    <a:close/>
                    <a:moveTo>
                      <a:pt x="1" y="0"/>
                    </a:moveTo>
                    <a:lnTo>
                      <a:pt x="1" y="547"/>
                    </a:lnTo>
                    <a:lnTo>
                      <a:pt x="1" y="15653"/>
                    </a:lnTo>
                    <a:lnTo>
                      <a:pt x="1" y="16200"/>
                    </a:lnTo>
                    <a:lnTo>
                      <a:pt x="8682" y="16200"/>
                    </a:lnTo>
                    <a:lnTo>
                      <a:pt x="8682" y="15653"/>
                    </a:lnTo>
                    <a:lnTo>
                      <a:pt x="8682" y="547"/>
                    </a:lnTo>
                    <a:lnTo>
                      <a:pt x="86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51"/>
              <p:cNvSpPr/>
              <p:nvPr/>
            </p:nvSpPr>
            <p:spPr>
              <a:xfrm>
                <a:off x="8026045" y="4279126"/>
                <a:ext cx="249564" cy="292497"/>
              </a:xfrm>
              <a:custGeom>
                <a:avLst/>
                <a:gdLst/>
                <a:ahLst/>
                <a:cxnLst/>
                <a:rect l="l" t="t" r="r" b="b"/>
                <a:pathLst>
                  <a:path w="11928" h="13980" extrusionOk="0">
                    <a:moveTo>
                      <a:pt x="0" y="1"/>
                    </a:moveTo>
                    <a:lnTo>
                      <a:pt x="0" y="13979"/>
                    </a:lnTo>
                    <a:lnTo>
                      <a:pt x="11928" y="13979"/>
                    </a:lnTo>
                    <a:lnTo>
                      <a:pt x="119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51"/>
              <p:cNvSpPr/>
              <p:nvPr/>
            </p:nvSpPr>
            <p:spPr>
              <a:xfrm>
                <a:off x="8208384" y="4409995"/>
                <a:ext cx="37912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1778" extrusionOk="0">
                    <a:moveTo>
                      <a:pt x="889" y="0"/>
                    </a:moveTo>
                    <a:cubicBezTo>
                      <a:pt x="410" y="0"/>
                      <a:pt x="0" y="376"/>
                      <a:pt x="0" y="889"/>
                    </a:cubicBezTo>
                    <a:cubicBezTo>
                      <a:pt x="0" y="1367"/>
                      <a:pt x="376" y="1777"/>
                      <a:pt x="889" y="1777"/>
                    </a:cubicBezTo>
                    <a:cubicBezTo>
                      <a:pt x="1367" y="1777"/>
                      <a:pt x="1811" y="1402"/>
                      <a:pt x="1811" y="889"/>
                    </a:cubicBezTo>
                    <a:cubicBezTo>
                      <a:pt x="1811" y="376"/>
                      <a:pt x="1367" y="0"/>
                      <a:pt x="889" y="0"/>
                    </a:cubicBezTo>
                    <a:close/>
                  </a:path>
                </a:pathLst>
              </a:custGeom>
              <a:solidFill>
                <a:srgbClr val="EADC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51"/>
              <p:cNvSpPr/>
              <p:nvPr/>
            </p:nvSpPr>
            <p:spPr>
              <a:xfrm>
                <a:off x="7640612" y="4270547"/>
                <a:ext cx="160204" cy="202383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9673" extrusionOk="0">
                    <a:moveTo>
                      <a:pt x="1" y="1"/>
                    </a:moveTo>
                    <a:lnTo>
                      <a:pt x="1" y="9673"/>
                    </a:lnTo>
                    <a:lnTo>
                      <a:pt x="7656" y="9673"/>
                    </a:lnTo>
                    <a:lnTo>
                      <a:pt x="76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51"/>
              <p:cNvSpPr/>
              <p:nvPr/>
            </p:nvSpPr>
            <p:spPr>
              <a:xfrm>
                <a:off x="7627034" y="4257680"/>
                <a:ext cx="185227" cy="228118"/>
              </a:xfrm>
              <a:custGeom>
                <a:avLst/>
                <a:gdLst/>
                <a:ahLst/>
                <a:cxnLst/>
                <a:rect l="l" t="t" r="r" b="b"/>
                <a:pathLst>
                  <a:path w="8853" h="10903" extrusionOk="0">
                    <a:moveTo>
                      <a:pt x="2871" y="616"/>
                    </a:moveTo>
                    <a:lnTo>
                      <a:pt x="2871" y="2906"/>
                    </a:lnTo>
                    <a:lnTo>
                      <a:pt x="650" y="2906"/>
                    </a:lnTo>
                    <a:lnTo>
                      <a:pt x="650" y="616"/>
                    </a:lnTo>
                    <a:close/>
                    <a:moveTo>
                      <a:pt x="5674" y="616"/>
                    </a:moveTo>
                    <a:lnTo>
                      <a:pt x="5674" y="2906"/>
                    </a:lnTo>
                    <a:lnTo>
                      <a:pt x="3487" y="2906"/>
                    </a:lnTo>
                    <a:lnTo>
                      <a:pt x="3487" y="616"/>
                    </a:lnTo>
                    <a:close/>
                    <a:moveTo>
                      <a:pt x="8271" y="616"/>
                    </a:moveTo>
                    <a:lnTo>
                      <a:pt x="8271" y="2906"/>
                    </a:lnTo>
                    <a:lnTo>
                      <a:pt x="6255" y="2906"/>
                    </a:lnTo>
                    <a:lnTo>
                      <a:pt x="6255" y="616"/>
                    </a:lnTo>
                    <a:close/>
                    <a:moveTo>
                      <a:pt x="8271" y="3521"/>
                    </a:moveTo>
                    <a:lnTo>
                      <a:pt x="8271" y="7417"/>
                    </a:lnTo>
                    <a:lnTo>
                      <a:pt x="6255" y="7417"/>
                    </a:lnTo>
                    <a:lnTo>
                      <a:pt x="6255" y="3521"/>
                    </a:lnTo>
                    <a:close/>
                    <a:moveTo>
                      <a:pt x="2871" y="3555"/>
                    </a:moveTo>
                    <a:lnTo>
                      <a:pt x="2871" y="7451"/>
                    </a:lnTo>
                    <a:lnTo>
                      <a:pt x="650" y="7451"/>
                    </a:lnTo>
                    <a:lnTo>
                      <a:pt x="650" y="3555"/>
                    </a:lnTo>
                    <a:close/>
                    <a:moveTo>
                      <a:pt x="5674" y="3555"/>
                    </a:moveTo>
                    <a:lnTo>
                      <a:pt x="5674" y="7451"/>
                    </a:lnTo>
                    <a:lnTo>
                      <a:pt x="3487" y="7451"/>
                    </a:lnTo>
                    <a:lnTo>
                      <a:pt x="3487" y="3555"/>
                    </a:lnTo>
                    <a:close/>
                    <a:moveTo>
                      <a:pt x="8271" y="7998"/>
                    </a:moveTo>
                    <a:lnTo>
                      <a:pt x="8271" y="10322"/>
                    </a:lnTo>
                    <a:lnTo>
                      <a:pt x="6255" y="10322"/>
                    </a:lnTo>
                    <a:lnTo>
                      <a:pt x="6255" y="7998"/>
                    </a:lnTo>
                    <a:close/>
                    <a:moveTo>
                      <a:pt x="2871" y="8032"/>
                    </a:moveTo>
                    <a:lnTo>
                      <a:pt x="2871" y="10356"/>
                    </a:lnTo>
                    <a:lnTo>
                      <a:pt x="650" y="10356"/>
                    </a:lnTo>
                    <a:lnTo>
                      <a:pt x="650" y="8032"/>
                    </a:lnTo>
                    <a:close/>
                    <a:moveTo>
                      <a:pt x="5674" y="8032"/>
                    </a:moveTo>
                    <a:lnTo>
                      <a:pt x="5674" y="10356"/>
                    </a:lnTo>
                    <a:lnTo>
                      <a:pt x="3487" y="10356"/>
                    </a:lnTo>
                    <a:lnTo>
                      <a:pt x="3487" y="8032"/>
                    </a:lnTo>
                    <a:close/>
                    <a:moveTo>
                      <a:pt x="1" y="1"/>
                    </a:moveTo>
                    <a:lnTo>
                      <a:pt x="1" y="616"/>
                    </a:lnTo>
                    <a:lnTo>
                      <a:pt x="1" y="10322"/>
                    </a:lnTo>
                    <a:lnTo>
                      <a:pt x="1" y="10903"/>
                    </a:lnTo>
                    <a:lnTo>
                      <a:pt x="8852" y="10903"/>
                    </a:lnTo>
                    <a:lnTo>
                      <a:pt x="8852" y="10322"/>
                    </a:lnTo>
                    <a:lnTo>
                      <a:pt x="8852" y="616"/>
                    </a:lnTo>
                    <a:lnTo>
                      <a:pt x="88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51"/>
              <p:cNvSpPr/>
              <p:nvPr/>
            </p:nvSpPr>
            <p:spPr>
              <a:xfrm>
                <a:off x="7603433" y="4480065"/>
                <a:ext cx="233139" cy="16466"/>
              </a:xfrm>
              <a:custGeom>
                <a:avLst/>
                <a:gdLst/>
                <a:ahLst/>
                <a:cxnLst/>
                <a:rect l="l" t="t" r="r" b="b"/>
                <a:pathLst>
                  <a:path w="11143" h="787" extrusionOk="0">
                    <a:moveTo>
                      <a:pt x="1" y="1"/>
                    </a:moveTo>
                    <a:lnTo>
                      <a:pt x="1" y="787"/>
                    </a:lnTo>
                    <a:lnTo>
                      <a:pt x="11142" y="787"/>
                    </a:lnTo>
                    <a:lnTo>
                      <a:pt x="111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51"/>
              <p:cNvSpPr/>
              <p:nvPr/>
            </p:nvSpPr>
            <p:spPr>
              <a:xfrm>
                <a:off x="8512282" y="4270547"/>
                <a:ext cx="160183" cy="202383"/>
              </a:xfrm>
              <a:custGeom>
                <a:avLst/>
                <a:gdLst/>
                <a:ahLst/>
                <a:cxnLst/>
                <a:rect l="l" t="t" r="r" b="b"/>
                <a:pathLst>
                  <a:path w="7656" h="9673" extrusionOk="0">
                    <a:moveTo>
                      <a:pt x="0" y="1"/>
                    </a:moveTo>
                    <a:lnTo>
                      <a:pt x="0" y="9673"/>
                    </a:lnTo>
                    <a:lnTo>
                      <a:pt x="7656" y="9673"/>
                    </a:lnTo>
                    <a:lnTo>
                      <a:pt x="76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51"/>
              <p:cNvSpPr/>
              <p:nvPr/>
            </p:nvSpPr>
            <p:spPr>
              <a:xfrm>
                <a:off x="8500126" y="4257680"/>
                <a:ext cx="184495" cy="228118"/>
              </a:xfrm>
              <a:custGeom>
                <a:avLst/>
                <a:gdLst/>
                <a:ahLst/>
                <a:cxnLst/>
                <a:rect l="l" t="t" r="r" b="b"/>
                <a:pathLst>
                  <a:path w="8818" h="10903" extrusionOk="0">
                    <a:moveTo>
                      <a:pt x="2803" y="616"/>
                    </a:moveTo>
                    <a:lnTo>
                      <a:pt x="2803" y="2906"/>
                    </a:lnTo>
                    <a:lnTo>
                      <a:pt x="581" y="2906"/>
                    </a:lnTo>
                    <a:lnTo>
                      <a:pt x="581" y="616"/>
                    </a:lnTo>
                    <a:close/>
                    <a:moveTo>
                      <a:pt x="5571" y="616"/>
                    </a:moveTo>
                    <a:lnTo>
                      <a:pt x="5571" y="2906"/>
                    </a:lnTo>
                    <a:lnTo>
                      <a:pt x="3418" y="2906"/>
                    </a:lnTo>
                    <a:lnTo>
                      <a:pt x="3418" y="616"/>
                    </a:lnTo>
                    <a:close/>
                    <a:moveTo>
                      <a:pt x="8237" y="616"/>
                    </a:moveTo>
                    <a:lnTo>
                      <a:pt x="8237" y="2906"/>
                    </a:lnTo>
                    <a:lnTo>
                      <a:pt x="6220" y="2906"/>
                    </a:lnTo>
                    <a:lnTo>
                      <a:pt x="6220" y="616"/>
                    </a:lnTo>
                    <a:close/>
                    <a:moveTo>
                      <a:pt x="8202" y="3521"/>
                    </a:moveTo>
                    <a:lnTo>
                      <a:pt x="8202" y="7417"/>
                    </a:lnTo>
                    <a:lnTo>
                      <a:pt x="6186" y="7417"/>
                    </a:lnTo>
                    <a:lnTo>
                      <a:pt x="6186" y="3521"/>
                    </a:lnTo>
                    <a:close/>
                    <a:moveTo>
                      <a:pt x="2803" y="3555"/>
                    </a:moveTo>
                    <a:lnTo>
                      <a:pt x="2803" y="7451"/>
                    </a:lnTo>
                    <a:lnTo>
                      <a:pt x="581" y="7451"/>
                    </a:lnTo>
                    <a:lnTo>
                      <a:pt x="581" y="3555"/>
                    </a:lnTo>
                    <a:close/>
                    <a:moveTo>
                      <a:pt x="5571" y="3555"/>
                    </a:moveTo>
                    <a:lnTo>
                      <a:pt x="5571" y="7451"/>
                    </a:lnTo>
                    <a:lnTo>
                      <a:pt x="3418" y="7451"/>
                    </a:lnTo>
                    <a:lnTo>
                      <a:pt x="3418" y="3555"/>
                    </a:lnTo>
                    <a:close/>
                    <a:moveTo>
                      <a:pt x="8202" y="7998"/>
                    </a:moveTo>
                    <a:lnTo>
                      <a:pt x="8202" y="10322"/>
                    </a:lnTo>
                    <a:lnTo>
                      <a:pt x="6186" y="10322"/>
                    </a:lnTo>
                    <a:lnTo>
                      <a:pt x="6186" y="7998"/>
                    </a:lnTo>
                    <a:close/>
                    <a:moveTo>
                      <a:pt x="2803" y="8032"/>
                    </a:moveTo>
                    <a:lnTo>
                      <a:pt x="2803" y="10356"/>
                    </a:lnTo>
                    <a:lnTo>
                      <a:pt x="581" y="10356"/>
                    </a:lnTo>
                    <a:lnTo>
                      <a:pt x="581" y="8032"/>
                    </a:lnTo>
                    <a:close/>
                    <a:moveTo>
                      <a:pt x="5571" y="8032"/>
                    </a:moveTo>
                    <a:lnTo>
                      <a:pt x="5571" y="10356"/>
                    </a:lnTo>
                    <a:lnTo>
                      <a:pt x="3418" y="10356"/>
                    </a:lnTo>
                    <a:lnTo>
                      <a:pt x="3418" y="8032"/>
                    </a:lnTo>
                    <a:close/>
                    <a:moveTo>
                      <a:pt x="0" y="1"/>
                    </a:moveTo>
                    <a:lnTo>
                      <a:pt x="0" y="616"/>
                    </a:lnTo>
                    <a:lnTo>
                      <a:pt x="0" y="10322"/>
                    </a:lnTo>
                    <a:lnTo>
                      <a:pt x="0" y="10903"/>
                    </a:lnTo>
                    <a:lnTo>
                      <a:pt x="8818" y="10903"/>
                    </a:lnTo>
                    <a:lnTo>
                      <a:pt x="8818" y="10322"/>
                    </a:lnTo>
                    <a:lnTo>
                      <a:pt x="8818" y="616"/>
                    </a:lnTo>
                    <a:lnTo>
                      <a:pt x="88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51"/>
              <p:cNvSpPr/>
              <p:nvPr/>
            </p:nvSpPr>
            <p:spPr>
              <a:xfrm>
                <a:off x="8475814" y="4480065"/>
                <a:ext cx="233118" cy="16466"/>
              </a:xfrm>
              <a:custGeom>
                <a:avLst/>
                <a:gdLst/>
                <a:ahLst/>
                <a:cxnLst/>
                <a:rect l="l" t="t" r="r" b="b"/>
                <a:pathLst>
                  <a:path w="11142" h="787" extrusionOk="0">
                    <a:moveTo>
                      <a:pt x="0" y="1"/>
                    </a:moveTo>
                    <a:lnTo>
                      <a:pt x="0" y="787"/>
                    </a:lnTo>
                    <a:lnTo>
                      <a:pt x="11142" y="787"/>
                    </a:lnTo>
                    <a:lnTo>
                      <a:pt x="111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51"/>
              <p:cNvSpPr/>
              <p:nvPr/>
            </p:nvSpPr>
            <p:spPr>
              <a:xfrm>
                <a:off x="7353159" y="3451099"/>
                <a:ext cx="1597475" cy="727245"/>
              </a:xfrm>
              <a:custGeom>
                <a:avLst/>
                <a:gdLst/>
                <a:ahLst/>
                <a:cxnLst/>
                <a:rect l="l" t="t" r="r" b="b"/>
                <a:pathLst>
                  <a:path w="76352" h="34759" extrusionOk="0">
                    <a:moveTo>
                      <a:pt x="13466" y="29324"/>
                    </a:moveTo>
                    <a:lnTo>
                      <a:pt x="13466" y="32161"/>
                    </a:lnTo>
                    <a:lnTo>
                      <a:pt x="10151" y="29324"/>
                    </a:lnTo>
                    <a:close/>
                    <a:moveTo>
                      <a:pt x="48019" y="29324"/>
                    </a:moveTo>
                    <a:lnTo>
                      <a:pt x="48019" y="32161"/>
                    </a:lnTo>
                    <a:lnTo>
                      <a:pt x="44670" y="29324"/>
                    </a:lnTo>
                    <a:close/>
                    <a:moveTo>
                      <a:pt x="70405" y="29324"/>
                    </a:moveTo>
                    <a:lnTo>
                      <a:pt x="67124" y="32161"/>
                    </a:lnTo>
                    <a:lnTo>
                      <a:pt x="67124" y="29324"/>
                    </a:lnTo>
                    <a:close/>
                    <a:moveTo>
                      <a:pt x="30828" y="29324"/>
                    </a:moveTo>
                    <a:lnTo>
                      <a:pt x="30828" y="32229"/>
                    </a:lnTo>
                    <a:lnTo>
                      <a:pt x="27410" y="29324"/>
                    </a:lnTo>
                    <a:close/>
                    <a:moveTo>
                      <a:pt x="35886" y="29392"/>
                    </a:moveTo>
                    <a:lnTo>
                      <a:pt x="32503" y="32229"/>
                    </a:lnTo>
                    <a:lnTo>
                      <a:pt x="32503" y="29392"/>
                    </a:lnTo>
                    <a:close/>
                    <a:moveTo>
                      <a:pt x="53145" y="29392"/>
                    </a:moveTo>
                    <a:lnTo>
                      <a:pt x="49694" y="32297"/>
                    </a:lnTo>
                    <a:lnTo>
                      <a:pt x="49694" y="29392"/>
                    </a:lnTo>
                    <a:close/>
                    <a:moveTo>
                      <a:pt x="65449" y="29324"/>
                    </a:moveTo>
                    <a:lnTo>
                      <a:pt x="65449" y="32297"/>
                    </a:lnTo>
                    <a:lnTo>
                      <a:pt x="61963" y="29324"/>
                    </a:lnTo>
                    <a:close/>
                    <a:moveTo>
                      <a:pt x="18593" y="29392"/>
                    </a:moveTo>
                    <a:lnTo>
                      <a:pt x="15107" y="32332"/>
                    </a:lnTo>
                    <a:lnTo>
                      <a:pt x="15107" y="29392"/>
                    </a:lnTo>
                    <a:close/>
                    <a:moveTo>
                      <a:pt x="9912" y="29392"/>
                    </a:moveTo>
                    <a:lnTo>
                      <a:pt x="5708" y="32981"/>
                    </a:lnTo>
                    <a:lnTo>
                      <a:pt x="1539" y="29392"/>
                    </a:lnTo>
                    <a:close/>
                    <a:moveTo>
                      <a:pt x="27205" y="29392"/>
                    </a:moveTo>
                    <a:lnTo>
                      <a:pt x="22968" y="32981"/>
                    </a:lnTo>
                    <a:lnTo>
                      <a:pt x="18798" y="29392"/>
                    </a:lnTo>
                    <a:close/>
                    <a:moveTo>
                      <a:pt x="44499" y="29392"/>
                    </a:moveTo>
                    <a:lnTo>
                      <a:pt x="40295" y="32981"/>
                    </a:lnTo>
                    <a:lnTo>
                      <a:pt x="36091" y="29392"/>
                    </a:lnTo>
                    <a:close/>
                    <a:moveTo>
                      <a:pt x="61758" y="29392"/>
                    </a:moveTo>
                    <a:lnTo>
                      <a:pt x="57554" y="32981"/>
                    </a:lnTo>
                    <a:lnTo>
                      <a:pt x="53350" y="29392"/>
                    </a:lnTo>
                    <a:close/>
                    <a:moveTo>
                      <a:pt x="10049" y="29597"/>
                    </a:moveTo>
                    <a:lnTo>
                      <a:pt x="13466" y="32502"/>
                    </a:lnTo>
                    <a:lnTo>
                      <a:pt x="13466" y="33049"/>
                    </a:lnTo>
                    <a:lnTo>
                      <a:pt x="5982" y="33049"/>
                    </a:lnTo>
                    <a:lnTo>
                      <a:pt x="10049" y="29597"/>
                    </a:lnTo>
                    <a:close/>
                    <a:moveTo>
                      <a:pt x="18661" y="29597"/>
                    </a:moveTo>
                    <a:lnTo>
                      <a:pt x="22728" y="33049"/>
                    </a:lnTo>
                    <a:lnTo>
                      <a:pt x="15073" y="33049"/>
                    </a:lnTo>
                    <a:lnTo>
                      <a:pt x="15073" y="32639"/>
                    </a:lnTo>
                    <a:lnTo>
                      <a:pt x="15107" y="32639"/>
                    </a:lnTo>
                    <a:lnTo>
                      <a:pt x="18661" y="29597"/>
                    </a:lnTo>
                    <a:close/>
                    <a:moveTo>
                      <a:pt x="27308" y="29597"/>
                    </a:moveTo>
                    <a:lnTo>
                      <a:pt x="30794" y="32571"/>
                    </a:lnTo>
                    <a:lnTo>
                      <a:pt x="30794" y="33049"/>
                    </a:lnTo>
                    <a:lnTo>
                      <a:pt x="23241" y="33049"/>
                    </a:lnTo>
                    <a:lnTo>
                      <a:pt x="27308" y="29597"/>
                    </a:lnTo>
                    <a:close/>
                    <a:moveTo>
                      <a:pt x="35955" y="29597"/>
                    </a:moveTo>
                    <a:lnTo>
                      <a:pt x="40022" y="33049"/>
                    </a:lnTo>
                    <a:lnTo>
                      <a:pt x="32503" y="33049"/>
                    </a:lnTo>
                    <a:lnTo>
                      <a:pt x="32503" y="32537"/>
                    </a:lnTo>
                    <a:lnTo>
                      <a:pt x="35955" y="29597"/>
                    </a:lnTo>
                    <a:close/>
                    <a:moveTo>
                      <a:pt x="44601" y="29597"/>
                    </a:moveTo>
                    <a:lnTo>
                      <a:pt x="48019" y="32502"/>
                    </a:lnTo>
                    <a:lnTo>
                      <a:pt x="48019" y="33049"/>
                    </a:lnTo>
                    <a:lnTo>
                      <a:pt x="40534" y="33049"/>
                    </a:lnTo>
                    <a:lnTo>
                      <a:pt x="44601" y="29597"/>
                    </a:lnTo>
                    <a:close/>
                    <a:moveTo>
                      <a:pt x="53214" y="29597"/>
                    </a:moveTo>
                    <a:lnTo>
                      <a:pt x="57281" y="33049"/>
                    </a:lnTo>
                    <a:lnTo>
                      <a:pt x="49694" y="33049"/>
                    </a:lnTo>
                    <a:lnTo>
                      <a:pt x="49694" y="32639"/>
                    </a:lnTo>
                    <a:lnTo>
                      <a:pt x="53214" y="29597"/>
                    </a:lnTo>
                    <a:close/>
                    <a:moveTo>
                      <a:pt x="61895" y="29597"/>
                    </a:moveTo>
                    <a:lnTo>
                      <a:pt x="65449" y="32639"/>
                    </a:lnTo>
                    <a:lnTo>
                      <a:pt x="65449" y="33049"/>
                    </a:lnTo>
                    <a:lnTo>
                      <a:pt x="57793" y="33049"/>
                    </a:lnTo>
                    <a:lnTo>
                      <a:pt x="61895" y="29597"/>
                    </a:lnTo>
                    <a:close/>
                    <a:moveTo>
                      <a:pt x="70541" y="29597"/>
                    </a:moveTo>
                    <a:lnTo>
                      <a:pt x="74574" y="33049"/>
                    </a:lnTo>
                    <a:lnTo>
                      <a:pt x="67124" y="33049"/>
                    </a:lnTo>
                    <a:lnTo>
                      <a:pt x="67124" y="32502"/>
                    </a:lnTo>
                    <a:lnTo>
                      <a:pt x="70541" y="29597"/>
                    </a:lnTo>
                    <a:close/>
                    <a:moveTo>
                      <a:pt x="30145" y="1"/>
                    </a:moveTo>
                    <a:lnTo>
                      <a:pt x="30145" y="27752"/>
                    </a:lnTo>
                    <a:lnTo>
                      <a:pt x="22968" y="27752"/>
                    </a:lnTo>
                    <a:lnTo>
                      <a:pt x="22968" y="4785"/>
                    </a:lnTo>
                    <a:lnTo>
                      <a:pt x="20575" y="4785"/>
                    </a:lnTo>
                    <a:lnTo>
                      <a:pt x="20575" y="27752"/>
                    </a:lnTo>
                    <a:lnTo>
                      <a:pt x="1" y="27752"/>
                    </a:lnTo>
                    <a:lnTo>
                      <a:pt x="1" y="29324"/>
                    </a:lnTo>
                    <a:lnTo>
                      <a:pt x="1505" y="29324"/>
                    </a:lnTo>
                    <a:lnTo>
                      <a:pt x="1368" y="29495"/>
                    </a:lnTo>
                    <a:lnTo>
                      <a:pt x="5503" y="33015"/>
                    </a:lnTo>
                    <a:lnTo>
                      <a:pt x="1" y="33015"/>
                    </a:lnTo>
                    <a:lnTo>
                      <a:pt x="1" y="34758"/>
                    </a:lnTo>
                    <a:lnTo>
                      <a:pt x="76351" y="34758"/>
                    </a:lnTo>
                    <a:lnTo>
                      <a:pt x="76351" y="33015"/>
                    </a:lnTo>
                    <a:lnTo>
                      <a:pt x="74984" y="33015"/>
                    </a:lnTo>
                    <a:lnTo>
                      <a:pt x="75018" y="32981"/>
                    </a:lnTo>
                    <a:lnTo>
                      <a:pt x="70712" y="29324"/>
                    </a:lnTo>
                    <a:lnTo>
                      <a:pt x="76351" y="29324"/>
                    </a:lnTo>
                    <a:lnTo>
                      <a:pt x="76351" y="27752"/>
                    </a:lnTo>
                    <a:lnTo>
                      <a:pt x="57212" y="27752"/>
                    </a:lnTo>
                    <a:lnTo>
                      <a:pt x="57212" y="4785"/>
                    </a:lnTo>
                    <a:lnTo>
                      <a:pt x="54820" y="4785"/>
                    </a:lnTo>
                    <a:lnTo>
                      <a:pt x="54820" y="27752"/>
                    </a:lnTo>
                    <a:lnTo>
                      <a:pt x="45797" y="27752"/>
                    </a:lnTo>
                    <a:lnTo>
                      <a:pt x="45797" y="1"/>
                    </a:lnTo>
                    <a:lnTo>
                      <a:pt x="44772" y="1"/>
                    </a:lnTo>
                    <a:lnTo>
                      <a:pt x="44772" y="27752"/>
                    </a:lnTo>
                    <a:lnTo>
                      <a:pt x="31170" y="27752"/>
                    </a:lnTo>
                    <a:lnTo>
                      <a:pt x="311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51"/>
              <p:cNvSpPr/>
              <p:nvPr/>
            </p:nvSpPr>
            <p:spPr>
              <a:xfrm>
                <a:off x="7332425" y="3288072"/>
                <a:ext cx="1653965" cy="604095"/>
              </a:xfrm>
              <a:custGeom>
                <a:avLst/>
                <a:gdLst/>
                <a:ahLst/>
                <a:cxnLst/>
                <a:rect l="l" t="t" r="r" b="b"/>
                <a:pathLst>
                  <a:path w="79052" h="28873" extrusionOk="0">
                    <a:moveTo>
                      <a:pt x="38996" y="0"/>
                    </a:moveTo>
                    <a:lnTo>
                      <a:pt x="377" y="24642"/>
                    </a:lnTo>
                    <a:cubicBezTo>
                      <a:pt x="137" y="24881"/>
                      <a:pt x="1" y="25154"/>
                      <a:pt x="1" y="25462"/>
                    </a:cubicBezTo>
                    <a:lnTo>
                      <a:pt x="1" y="27649"/>
                    </a:lnTo>
                    <a:cubicBezTo>
                      <a:pt x="1" y="28278"/>
                      <a:pt x="514" y="28701"/>
                      <a:pt x="1057" y="28701"/>
                    </a:cubicBezTo>
                    <a:cubicBezTo>
                      <a:pt x="1281" y="28701"/>
                      <a:pt x="1510" y="28629"/>
                      <a:pt x="1710" y="28469"/>
                    </a:cubicBezTo>
                    <a:lnTo>
                      <a:pt x="38313" y="5469"/>
                    </a:lnTo>
                    <a:cubicBezTo>
                      <a:pt x="38501" y="5298"/>
                      <a:pt x="38740" y="5212"/>
                      <a:pt x="38983" y="5212"/>
                    </a:cubicBezTo>
                    <a:cubicBezTo>
                      <a:pt x="39227" y="5212"/>
                      <a:pt x="39475" y="5298"/>
                      <a:pt x="39680" y="5469"/>
                    </a:cubicBezTo>
                    <a:lnTo>
                      <a:pt x="77342" y="28640"/>
                    </a:lnTo>
                    <a:cubicBezTo>
                      <a:pt x="77542" y="28800"/>
                      <a:pt x="77771" y="28872"/>
                      <a:pt x="77995" y="28872"/>
                    </a:cubicBezTo>
                    <a:cubicBezTo>
                      <a:pt x="78538" y="28872"/>
                      <a:pt x="79051" y="28449"/>
                      <a:pt x="79051" y="27820"/>
                    </a:cubicBezTo>
                    <a:lnTo>
                      <a:pt x="79051" y="25428"/>
                    </a:lnTo>
                    <a:cubicBezTo>
                      <a:pt x="79051" y="25120"/>
                      <a:pt x="78914" y="24778"/>
                      <a:pt x="78641" y="24607"/>
                    </a:cubicBezTo>
                    <a:lnTo>
                      <a:pt x="389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2" name="Google Shape;2012;p51"/>
            <p:cNvGrpSpPr/>
            <p:nvPr/>
          </p:nvGrpSpPr>
          <p:grpSpPr>
            <a:xfrm>
              <a:off x="7164083" y="3927314"/>
              <a:ext cx="122036" cy="644310"/>
              <a:chOff x="6090725" y="734900"/>
              <a:chExt cx="136950" cy="723050"/>
            </a:xfrm>
          </p:grpSpPr>
          <p:sp>
            <p:nvSpPr>
              <p:cNvPr id="2013" name="Google Shape;2013;p51"/>
              <p:cNvSpPr/>
              <p:nvPr/>
            </p:nvSpPr>
            <p:spPr>
              <a:xfrm>
                <a:off x="6130600" y="1337075"/>
                <a:ext cx="57175" cy="120875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4835" extrusionOk="0">
                    <a:moveTo>
                      <a:pt x="251" y="0"/>
                    </a:moveTo>
                    <a:lnTo>
                      <a:pt x="1" y="4834"/>
                    </a:lnTo>
                    <a:lnTo>
                      <a:pt x="2287" y="4834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51"/>
              <p:cNvSpPr/>
              <p:nvPr/>
            </p:nvSpPr>
            <p:spPr>
              <a:xfrm>
                <a:off x="6149075" y="902500"/>
                <a:ext cx="20250" cy="44055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17622" extrusionOk="0">
                    <a:moveTo>
                      <a:pt x="0" y="0"/>
                    </a:moveTo>
                    <a:lnTo>
                      <a:pt x="0" y="17621"/>
                    </a:lnTo>
                    <a:lnTo>
                      <a:pt x="810" y="17621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51"/>
              <p:cNvSpPr/>
              <p:nvPr/>
            </p:nvSpPr>
            <p:spPr>
              <a:xfrm>
                <a:off x="6144300" y="1288850"/>
                <a:ext cx="2980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930" extrusionOk="0">
                    <a:moveTo>
                      <a:pt x="1" y="0"/>
                    </a:moveTo>
                    <a:lnTo>
                      <a:pt x="1" y="1929"/>
                    </a:lnTo>
                    <a:lnTo>
                      <a:pt x="1191" y="1929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51"/>
              <p:cNvSpPr/>
              <p:nvPr/>
            </p:nvSpPr>
            <p:spPr>
              <a:xfrm>
                <a:off x="6133575" y="872425"/>
                <a:ext cx="512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430" extrusionOk="0">
                    <a:moveTo>
                      <a:pt x="1" y="1"/>
                    </a:moveTo>
                    <a:lnTo>
                      <a:pt x="1" y="429"/>
                    </a:lnTo>
                    <a:lnTo>
                      <a:pt x="2049" y="429"/>
                    </a:lnTo>
                    <a:lnTo>
                      <a:pt x="20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51"/>
              <p:cNvSpPr/>
              <p:nvPr/>
            </p:nvSpPr>
            <p:spPr>
              <a:xfrm>
                <a:off x="6118400" y="789075"/>
                <a:ext cx="816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30" extrusionOk="0">
                    <a:moveTo>
                      <a:pt x="1" y="1"/>
                    </a:moveTo>
                    <a:lnTo>
                      <a:pt x="1" y="430"/>
                    </a:lnTo>
                    <a:lnTo>
                      <a:pt x="3263" y="430"/>
                    </a:lnTo>
                    <a:lnTo>
                      <a:pt x="32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51"/>
              <p:cNvSpPr/>
              <p:nvPr/>
            </p:nvSpPr>
            <p:spPr>
              <a:xfrm>
                <a:off x="6138650" y="883150"/>
                <a:ext cx="411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775" extrusionOk="0">
                    <a:moveTo>
                      <a:pt x="0" y="0"/>
                    </a:moveTo>
                    <a:lnTo>
                      <a:pt x="417" y="774"/>
                    </a:lnTo>
                    <a:lnTo>
                      <a:pt x="1227" y="774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51"/>
              <p:cNvSpPr/>
              <p:nvPr/>
            </p:nvSpPr>
            <p:spPr>
              <a:xfrm>
                <a:off x="6125550" y="764375"/>
                <a:ext cx="6700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989" extrusionOk="0">
                    <a:moveTo>
                      <a:pt x="322" y="1"/>
                    </a:moveTo>
                    <a:lnTo>
                      <a:pt x="1" y="989"/>
                    </a:lnTo>
                    <a:lnTo>
                      <a:pt x="2679" y="989"/>
                    </a:lnTo>
                    <a:lnTo>
                      <a:pt x="23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51"/>
              <p:cNvSpPr/>
              <p:nvPr/>
            </p:nvSpPr>
            <p:spPr>
              <a:xfrm>
                <a:off x="6144000" y="758425"/>
                <a:ext cx="30400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239" extrusionOk="0">
                    <a:moveTo>
                      <a:pt x="1" y="1"/>
                    </a:moveTo>
                    <a:lnTo>
                      <a:pt x="1" y="239"/>
                    </a:lnTo>
                    <a:lnTo>
                      <a:pt x="1215" y="239"/>
                    </a:lnTo>
                    <a:lnTo>
                      <a:pt x="12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51"/>
              <p:cNvSpPr/>
              <p:nvPr/>
            </p:nvSpPr>
            <p:spPr>
              <a:xfrm>
                <a:off x="6127625" y="799800"/>
                <a:ext cx="63125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2906" extrusionOk="0">
                    <a:moveTo>
                      <a:pt x="1" y="1"/>
                    </a:moveTo>
                    <a:lnTo>
                      <a:pt x="239" y="2906"/>
                    </a:lnTo>
                    <a:lnTo>
                      <a:pt x="2287" y="2906"/>
                    </a:lnTo>
                    <a:lnTo>
                      <a:pt x="252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51"/>
              <p:cNvSpPr/>
              <p:nvPr/>
            </p:nvSpPr>
            <p:spPr>
              <a:xfrm>
                <a:off x="6152050" y="734900"/>
                <a:ext cx="14900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1192" extrusionOk="0">
                    <a:moveTo>
                      <a:pt x="298" y="1"/>
                    </a:moveTo>
                    <a:cubicBezTo>
                      <a:pt x="131" y="1"/>
                      <a:pt x="0" y="263"/>
                      <a:pt x="0" y="596"/>
                    </a:cubicBezTo>
                    <a:cubicBezTo>
                      <a:pt x="0" y="930"/>
                      <a:pt x="131" y="1192"/>
                      <a:pt x="298" y="1192"/>
                    </a:cubicBezTo>
                    <a:cubicBezTo>
                      <a:pt x="453" y="1192"/>
                      <a:pt x="595" y="930"/>
                      <a:pt x="595" y="596"/>
                    </a:cubicBezTo>
                    <a:cubicBezTo>
                      <a:pt x="595" y="275"/>
                      <a:pt x="453" y="1"/>
                      <a:pt x="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51"/>
              <p:cNvSpPr/>
              <p:nvPr/>
            </p:nvSpPr>
            <p:spPr>
              <a:xfrm>
                <a:off x="6109475" y="942675"/>
                <a:ext cx="994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406" extrusionOk="0">
                    <a:moveTo>
                      <a:pt x="1" y="1"/>
                    </a:moveTo>
                    <a:lnTo>
                      <a:pt x="1" y="405"/>
                    </a:lnTo>
                    <a:lnTo>
                      <a:pt x="3977" y="405"/>
                    </a:lnTo>
                    <a:lnTo>
                      <a:pt x="39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51"/>
              <p:cNvSpPr/>
              <p:nvPr/>
            </p:nvSpPr>
            <p:spPr>
              <a:xfrm>
                <a:off x="6201450" y="936700"/>
                <a:ext cx="26225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890" extrusionOk="0">
                    <a:moveTo>
                      <a:pt x="617" y="1"/>
                    </a:moveTo>
                    <a:cubicBezTo>
                      <a:pt x="610" y="1"/>
                      <a:pt x="603" y="1"/>
                      <a:pt x="596" y="1"/>
                    </a:cubicBezTo>
                    <a:cubicBezTo>
                      <a:pt x="203" y="1"/>
                      <a:pt x="1" y="478"/>
                      <a:pt x="286" y="763"/>
                    </a:cubicBezTo>
                    <a:cubicBezTo>
                      <a:pt x="373" y="850"/>
                      <a:pt x="482" y="889"/>
                      <a:pt x="590" y="889"/>
                    </a:cubicBezTo>
                    <a:cubicBezTo>
                      <a:pt x="821" y="889"/>
                      <a:pt x="1048" y="710"/>
                      <a:pt x="1048" y="442"/>
                    </a:cubicBezTo>
                    <a:cubicBezTo>
                      <a:pt x="1048" y="199"/>
                      <a:pt x="857" y="1"/>
                      <a:pt x="6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51"/>
              <p:cNvSpPr/>
              <p:nvPr/>
            </p:nvSpPr>
            <p:spPr>
              <a:xfrm>
                <a:off x="6090725" y="936725"/>
                <a:ext cx="25550" cy="21900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876" extrusionOk="0">
                    <a:moveTo>
                      <a:pt x="455" y="0"/>
                    </a:moveTo>
                    <a:cubicBezTo>
                      <a:pt x="451" y="0"/>
                      <a:pt x="446" y="0"/>
                      <a:pt x="441" y="0"/>
                    </a:cubicBezTo>
                    <a:cubicBezTo>
                      <a:pt x="191" y="0"/>
                      <a:pt x="0" y="191"/>
                      <a:pt x="0" y="441"/>
                    </a:cubicBezTo>
                    <a:cubicBezTo>
                      <a:pt x="8" y="704"/>
                      <a:pt x="219" y="876"/>
                      <a:pt x="439" y="876"/>
                    </a:cubicBezTo>
                    <a:cubicBezTo>
                      <a:pt x="548" y="876"/>
                      <a:pt x="660" y="833"/>
                      <a:pt x="751" y="739"/>
                    </a:cubicBezTo>
                    <a:cubicBezTo>
                      <a:pt x="1021" y="468"/>
                      <a:pt x="839" y="0"/>
                      <a:pt x="4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6" name="Google Shape;2026;p51"/>
            <p:cNvGrpSpPr/>
            <p:nvPr/>
          </p:nvGrpSpPr>
          <p:grpSpPr>
            <a:xfrm>
              <a:off x="5452225" y="4168307"/>
              <a:ext cx="292429" cy="403308"/>
              <a:chOff x="5605250" y="1168900"/>
              <a:chExt cx="208075" cy="286950"/>
            </a:xfrm>
          </p:grpSpPr>
          <p:sp>
            <p:nvSpPr>
              <p:cNvPr id="2027" name="Google Shape;2027;p51"/>
              <p:cNvSpPr/>
              <p:nvPr/>
            </p:nvSpPr>
            <p:spPr>
              <a:xfrm>
                <a:off x="5605250" y="1168900"/>
                <a:ext cx="208075" cy="208375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35" extrusionOk="0">
                    <a:moveTo>
                      <a:pt x="4156" y="0"/>
                    </a:moveTo>
                    <a:cubicBezTo>
                      <a:pt x="1858" y="0"/>
                      <a:pt x="0" y="1870"/>
                      <a:pt x="0" y="4167"/>
                    </a:cubicBezTo>
                    <a:cubicBezTo>
                      <a:pt x="0" y="6465"/>
                      <a:pt x="1858" y="8335"/>
                      <a:pt x="4156" y="8335"/>
                    </a:cubicBezTo>
                    <a:cubicBezTo>
                      <a:pt x="6465" y="8335"/>
                      <a:pt x="8323" y="6465"/>
                      <a:pt x="8323" y="4167"/>
                    </a:cubicBezTo>
                    <a:cubicBezTo>
                      <a:pt x="8323" y="1870"/>
                      <a:pt x="6465" y="0"/>
                      <a:pt x="41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51"/>
              <p:cNvSpPr/>
              <p:nvPr/>
            </p:nvSpPr>
            <p:spPr>
              <a:xfrm>
                <a:off x="5709125" y="1168900"/>
                <a:ext cx="104200" cy="208375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8335" extrusionOk="0">
                    <a:moveTo>
                      <a:pt x="1" y="0"/>
                    </a:moveTo>
                    <a:lnTo>
                      <a:pt x="1" y="8335"/>
                    </a:lnTo>
                    <a:cubicBezTo>
                      <a:pt x="2310" y="8335"/>
                      <a:pt x="4168" y="6465"/>
                      <a:pt x="4168" y="4167"/>
                    </a:cubicBezTo>
                    <a:cubicBezTo>
                      <a:pt x="4168" y="1870"/>
                      <a:pt x="2310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51"/>
              <p:cNvSpPr/>
              <p:nvPr/>
            </p:nvSpPr>
            <p:spPr>
              <a:xfrm>
                <a:off x="5699600" y="1259300"/>
                <a:ext cx="19375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7862" extrusionOk="0">
                    <a:moveTo>
                      <a:pt x="388" y="1"/>
                    </a:moveTo>
                    <a:cubicBezTo>
                      <a:pt x="194" y="1"/>
                      <a:pt x="1" y="129"/>
                      <a:pt x="1" y="385"/>
                    </a:cubicBezTo>
                    <a:lnTo>
                      <a:pt x="1" y="7469"/>
                    </a:lnTo>
                    <a:cubicBezTo>
                      <a:pt x="1" y="7695"/>
                      <a:pt x="167" y="7862"/>
                      <a:pt x="394" y="7862"/>
                    </a:cubicBezTo>
                    <a:cubicBezTo>
                      <a:pt x="608" y="7862"/>
                      <a:pt x="775" y="7695"/>
                      <a:pt x="775" y="7469"/>
                    </a:cubicBezTo>
                    <a:lnTo>
                      <a:pt x="775" y="385"/>
                    </a:lnTo>
                    <a:cubicBezTo>
                      <a:pt x="775" y="129"/>
                      <a:pt x="581" y="1"/>
                      <a:pt x="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51"/>
              <p:cNvSpPr/>
              <p:nvPr/>
            </p:nvSpPr>
            <p:spPr>
              <a:xfrm>
                <a:off x="5665375" y="1310575"/>
                <a:ext cx="4377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442" extrusionOk="0">
                    <a:moveTo>
                      <a:pt x="0" y="1"/>
                    </a:moveTo>
                    <a:lnTo>
                      <a:pt x="1751" y="1441"/>
                    </a:lnTo>
                  </a:path>
                </a:pathLst>
              </a:custGeom>
              <a:solidFill>
                <a:srgbClr val="D1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51"/>
              <p:cNvSpPr/>
              <p:nvPr/>
            </p:nvSpPr>
            <p:spPr>
              <a:xfrm>
                <a:off x="5651075" y="1300725"/>
                <a:ext cx="69100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2229" extrusionOk="0">
                    <a:moveTo>
                      <a:pt x="571" y="0"/>
                    </a:moveTo>
                    <a:cubicBezTo>
                      <a:pt x="251" y="0"/>
                      <a:pt x="0" y="439"/>
                      <a:pt x="322" y="704"/>
                    </a:cubicBezTo>
                    <a:lnTo>
                      <a:pt x="2085" y="2145"/>
                    </a:lnTo>
                    <a:cubicBezTo>
                      <a:pt x="2156" y="2204"/>
                      <a:pt x="2239" y="2228"/>
                      <a:pt x="2335" y="2228"/>
                    </a:cubicBezTo>
                    <a:cubicBezTo>
                      <a:pt x="2442" y="2228"/>
                      <a:pt x="2561" y="2181"/>
                      <a:pt x="2632" y="2085"/>
                    </a:cubicBezTo>
                    <a:cubicBezTo>
                      <a:pt x="2763" y="1919"/>
                      <a:pt x="2739" y="1681"/>
                      <a:pt x="2573" y="1538"/>
                    </a:cubicBezTo>
                    <a:lnTo>
                      <a:pt x="822" y="97"/>
                    </a:lnTo>
                    <a:cubicBezTo>
                      <a:pt x="740" y="29"/>
                      <a:pt x="653" y="0"/>
                      <a:pt x="5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51"/>
              <p:cNvSpPr/>
              <p:nvPr/>
            </p:nvSpPr>
            <p:spPr>
              <a:xfrm>
                <a:off x="5709125" y="1289150"/>
                <a:ext cx="31275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91" extrusionOk="0">
                    <a:moveTo>
                      <a:pt x="1" y="1191"/>
                    </a:moveTo>
                    <a:lnTo>
                      <a:pt x="1251" y="0"/>
                    </a:lnTo>
                  </a:path>
                </a:pathLst>
              </a:custGeom>
              <a:solidFill>
                <a:srgbClr val="D1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51"/>
              <p:cNvSpPr/>
              <p:nvPr/>
            </p:nvSpPr>
            <p:spPr>
              <a:xfrm>
                <a:off x="5696025" y="1279325"/>
                <a:ext cx="58350" cy="49425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1977" extrusionOk="0">
                    <a:moveTo>
                      <a:pt x="1773" y="0"/>
                    </a:moveTo>
                    <a:cubicBezTo>
                      <a:pt x="1683" y="0"/>
                      <a:pt x="1588" y="35"/>
                      <a:pt x="1501" y="120"/>
                    </a:cubicBezTo>
                    <a:lnTo>
                      <a:pt x="263" y="1310"/>
                    </a:lnTo>
                    <a:cubicBezTo>
                      <a:pt x="1" y="1548"/>
                      <a:pt x="179" y="1977"/>
                      <a:pt x="537" y="1977"/>
                    </a:cubicBezTo>
                    <a:cubicBezTo>
                      <a:pt x="632" y="1977"/>
                      <a:pt x="727" y="1941"/>
                      <a:pt x="799" y="1870"/>
                    </a:cubicBezTo>
                    <a:lnTo>
                      <a:pt x="2049" y="679"/>
                    </a:lnTo>
                    <a:cubicBezTo>
                      <a:pt x="2334" y="403"/>
                      <a:pt x="2079" y="0"/>
                      <a:pt x="17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4" name="Google Shape;2034;p51"/>
            <p:cNvGrpSpPr/>
            <p:nvPr/>
          </p:nvGrpSpPr>
          <p:grpSpPr>
            <a:xfrm>
              <a:off x="5773957" y="4083311"/>
              <a:ext cx="259699" cy="480695"/>
              <a:chOff x="6691700" y="1068275"/>
              <a:chExt cx="221775" cy="410500"/>
            </a:xfrm>
          </p:grpSpPr>
          <p:sp>
            <p:nvSpPr>
              <p:cNvPr id="2035" name="Google Shape;2035;p51"/>
              <p:cNvSpPr/>
              <p:nvPr/>
            </p:nvSpPr>
            <p:spPr>
              <a:xfrm>
                <a:off x="6691700" y="1068275"/>
                <a:ext cx="221775" cy="317325"/>
              </a:xfrm>
              <a:custGeom>
                <a:avLst/>
                <a:gdLst/>
                <a:ahLst/>
                <a:cxnLst/>
                <a:rect l="l" t="t" r="r" b="b"/>
                <a:pathLst>
                  <a:path w="8871" h="12693" extrusionOk="0">
                    <a:moveTo>
                      <a:pt x="4429" y="1"/>
                    </a:moveTo>
                    <a:cubicBezTo>
                      <a:pt x="3810" y="1"/>
                      <a:pt x="0" y="3430"/>
                      <a:pt x="0" y="7657"/>
                    </a:cubicBezTo>
                    <a:cubicBezTo>
                      <a:pt x="0" y="11883"/>
                      <a:pt x="3715" y="12693"/>
                      <a:pt x="4429" y="12693"/>
                    </a:cubicBezTo>
                    <a:cubicBezTo>
                      <a:pt x="5144" y="12693"/>
                      <a:pt x="8870" y="11883"/>
                      <a:pt x="8870" y="7657"/>
                    </a:cubicBezTo>
                    <a:cubicBezTo>
                      <a:pt x="8870" y="3430"/>
                      <a:pt x="5060" y="1"/>
                      <a:pt x="4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51"/>
              <p:cNvSpPr/>
              <p:nvPr/>
            </p:nvSpPr>
            <p:spPr>
              <a:xfrm>
                <a:off x="6802425" y="1068275"/>
                <a:ext cx="111050" cy="317325"/>
              </a:xfrm>
              <a:custGeom>
                <a:avLst/>
                <a:gdLst/>
                <a:ahLst/>
                <a:cxnLst/>
                <a:rect l="l" t="t" r="r" b="b"/>
                <a:pathLst>
                  <a:path w="4442" h="12693" extrusionOk="0">
                    <a:moveTo>
                      <a:pt x="0" y="1"/>
                    </a:moveTo>
                    <a:lnTo>
                      <a:pt x="0" y="12693"/>
                    </a:lnTo>
                    <a:cubicBezTo>
                      <a:pt x="727" y="12693"/>
                      <a:pt x="4441" y="11883"/>
                      <a:pt x="4441" y="7657"/>
                    </a:cubicBezTo>
                    <a:cubicBezTo>
                      <a:pt x="4441" y="3430"/>
                      <a:pt x="631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51"/>
              <p:cNvSpPr/>
              <p:nvPr/>
            </p:nvSpPr>
            <p:spPr>
              <a:xfrm>
                <a:off x="6792600" y="1285875"/>
                <a:ext cx="19675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716" extrusionOk="0">
                    <a:moveTo>
                      <a:pt x="393" y="0"/>
                    </a:moveTo>
                    <a:cubicBezTo>
                      <a:pt x="197" y="0"/>
                      <a:pt x="0" y="131"/>
                      <a:pt x="0" y="393"/>
                    </a:cubicBezTo>
                    <a:lnTo>
                      <a:pt x="0" y="7323"/>
                    </a:lnTo>
                    <a:cubicBezTo>
                      <a:pt x="0" y="7537"/>
                      <a:pt x="179" y="7716"/>
                      <a:pt x="393" y="7716"/>
                    </a:cubicBezTo>
                    <a:cubicBezTo>
                      <a:pt x="608" y="7716"/>
                      <a:pt x="786" y="7537"/>
                      <a:pt x="786" y="7323"/>
                    </a:cubicBezTo>
                    <a:lnTo>
                      <a:pt x="786" y="393"/>
                    </a:lnTo>
                    <a:cubicBezTo>
                      <a:pt x="786" y="131"/>
                      <a:pt x="590" y="0"/>
                      <a:pt x="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51"/>
              <p:cNvSpPr/>
              <p:nvPr/>
            </p:nvSpPr>
            <p:spPr>
              <a:xfrm>
                <a:off x="6759550" y="1295700"/>
                <a:ext cx="4290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953" extrusionOk="0">
                    <a:moveTo>
                      <a:pt x="1" y="0"/>
                    </a:moveTo>
                    <a:lnTo>
                      <a:pt x="1715" y="1953"/>
                    </a:lnTo>
                  </a:path>
                </a:pathLst>
              </a:custGeom>
              <a:solidFill>
                <a:srgbClr val="D1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51"/>
              <p:cNvSpPr/>
              <p:nvPr/>
            </p:nvSpPr>
            <p:spPr>
              <a:xfrm>
                <a:off x="6744850" y="1285400"/>
                <a:ext cx="70600" cy="69000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2760" extrusionOk="0">
                    <a:moveTo>
                      <a:pt x="571" y="1"/>
                    </a:moveTo>
                    <a:cubicBezTo>
                      <a:pt x="271" y="1"/>
                      <a:pt x="0" y="383"/>
                      <a:pt x="291" y="674"/>
                    </a:cubicBezTo>
                    <a:lnTo>
                      <a:pt x="2006" y="2627"/>
                    </a:lnTo>
                    <a:cubicBezTo>
                      <a:pt x="2071" y="2703"/>
                      <a:pt x="2166" y="2759"/>
                      <a:pt x="2273" y="2759"/>
                    </a:cubicBezTo>
                    <a:cubicBezTo>
                      <a:pt x="2283" y="2759"/>
                      <a:pt x="2293" y="2759"/>
                      <a:pt x="2303" y="2758"/>
                    </a:cubicBezTo>
                    <a:cubicBezTo>
                      <a:pt x="2308" y="2758"/>
                      <a:pt x="2313" y="2758"/>
                      <a:pt x="2318" y="2758"/>
                    </a:cubicBezTo>
                    <a:cubicBezTo>
                      <a:pt x="2642" y="2758"/>
                      <a:pt x="2824" y="2361"/>
                      <a:pt x="2601" y="2115"/>
                    </a:cubicBezTo>
                    <a:lnTo>
                      <a:pt x="875" y="162"/>
                    </a:lnTo>
                    <a:cubicBezTo>
                      <a:pt x="785" y="48"/>
                      <a:pt x="676" y="1"/>
                      <a:pt x="5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51"/>
              <p:cNvSpPr/>
              <p:nvPr/>
            </p:nvSpPr>
            <p:spPr>
              <a:xfrm>
                <a:off x="6802425" y="1295700"/>
                <a:ext cx="43175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953" extrusionOk="0">
                    <a:moveTo>
                      <a:pt x="1727" y="0"/>
                    </a:moveTo>
                    <a:lnTo>
                      <a:pt x="0" y="1953"/>
                    </a:lnTo>
                  </a:path>
                </a:pathLst>
              </a:custGeom>
              <a:solidFill>
                <a:srgbClr val="D1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51"/>
              <p:cNvSpPr/>
              <p:nvPr/>
            </p:nvSpPr>
            <p:spPr>
              <a:xfrm>
                <a:off x="6789325" y="1285400"/>
                <a:ext cx="70700" cy="69000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2760" extrusionOk="0">
                    <a:moveTo>
                      <a:pt x="2252" y="1"/>
                    </a:moveTo>
                    <a:cubicBezTo>
                      <a:pt x="2147" y="1"/>
                      <a:pt x="2040" y="48"/>
                      <a:pt x="1953" y="162"/>
                    </a:cubicBezTo>
                    <a:lnTo>
                      <a:pt x="227" y="2115"/>
                    </a:lnTo>
                    <a:cubicBezTo>
                      <a:pt x="0" y="2365"/>
                      <a:pt x="191" y="2758"/>
                      <a:pt x="524" y="2758"/>
                    </a:cubicBezTo>
                    <a:cubicBezTo>
                      <a:pt x="535" y="2759"/>
                      <a:pt x="545" y="2759"/>
                      <a:pt x="555" y="2759"/>
                    </a:cubicBezTo>
                    <a:cubicBezTo>
                      <a:pt x="662" y="2759"/>
                      <a:pt x="757" y="2703"/>
                      <a:pt x="822" y="2627"/>
                    </a:cubicBezTo>
                    <a:lnTo>
                      <a:pt x="2536" y="674"/>
                    </a:lnTo>
                    <a:cubicBezTo>
                      <a:pt x="2827" y="383"/>
                      <a:pt x="2550" y="1"/>
                      <a:pt x="22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2" name="Google Shape;2042;p51"/>
            <p:cNvSpPr/>
            <p:nvPr/>
          </p:nvSpPr>
          <p:spPr>
            <a:xfrm>
              <a:off x="5316527" y="4560374"/>
              <a:ext cx="4129200" cy="3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2043;p51"/>
          <p:cNvGrpSpPr/>
          <p:nvPr/>
        </p:nvGrpSpPr>
        <p:grpSpPr>
          <a:xfrm>
            <a:off x="1483723" y="3636738"/>
            <a:ext cx="175063" cy="924275"/>
            <a:chOff x="6090725" y="734900"/>
            <a:chExt cx="136950" cy="723050"/>
          </a:xfrm>
        </p:grpSpPr>
        <p:sp>
          <p:nvSpPr>
            <p:cNvPr id="2044" name="Google Shape;2044;p51"/>
            <p:cNvSpPr/>
            <p:nvPr/>
          </p:nvSpPr>
          <p:spPr>
            <a:xfrm>
              <a:off x="6130600" y="1337075"/>
              <a:ext cx="57175" cy="120875"/>
            </a:xfrm>
            <a:custGeom>
              <a:avLst/>
              <a:gdLst/>
              <a:ahLst/>
              <a:cxnLst/>
              <a:rect l="l" t="t" r="r" b="b"/>
              <a:pathLst>
                <a:path w="2287" h="4835" extrusionOk="0">
                  <a:moveTo>
                    <a:pt x="251" y="0"/>
                  </a:moveTo>
                  <a:lnTo>
                    <a:pt x="1" y="4834"/>
                  </a:lnTo>
                  <a:lnTo>
                    <a:pt x="2287" y="4834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1"/>
            <p:cNvSpPr/>
            <p:nvPr/>
          </p:nvSpPr>
          <p:spPr>
            <a:xfrm>
              <a:off x="6149075" y="902500"/>
              <a:ext cx="20250" cy="440550"/>
            </a:xfrm>
            <a:custGeom>
              <a:avLst/>
              <a:gdLst/>
              <a:ahLst/>
              <a:cxnLst/>
              <a:rect l="l" t="t" r="r" b="b"/>
              <a:pathLst>
                <a:path w="810" h="17622" extrusionOk="0">
                  <a:moveTo>
                    <a:pt x="0" y="0"/>
                  </a:moveTo>
                  <a:lnTo>
                    <a:pt x="0" y="17621"/>
                  </a:lnTo>
                  <a:lnTo>
                    <a:pt x="810" y="17621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1"/>
            <p:cNvSpPr/>
            <p:nvPr/>
          </p:nvSpPr>
          <p:spPr>
            <a:xfrm>
              <a:off x="6144300" y="1288850"/>
              <a:ext cx="29800" cy="48250"/>
            </a:xfrm>
            <a:custGeom>
              <a:avLst/>
              <a:gdLst/>
              <a:ahLst/>
              <a:cxnLst/>
              <a:rect l="l" t="t" r="r" b="b"/>
              <a:pathLst>
                <a:path w="1192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1191" y="1929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1"/>
            <p:cNvSpPr/>
            <p:nvPr/>
          </p:nvSpPr>
          <p:spPr>
            <a:xfrm>
              <a:off x="6133575" y="872425"/>
              <a:ext cx="51225" cy="10750"/>
            </a:xfrm>
            <a:custGeom>
              <a:avLst/>
              <a:gdLst/>
              <a:ahLst/>
              <a:cxnLst/>
              <a:rect l="l" t="t" r="r" b="b"/>
              <a:pathLst>
                <a:path w="2049" h="430" extrusionOk="0">
                  <a:moveTo>
                    <a:pt x="1" y="1"/>
                  </a:moveTo>
                  <a:lnTo>
                    <a:pt x="1" y="429"/>
                  </a:lnTo>
                  <a:lnTo>
                    <a:pt x="2049" y="42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1"/>
            <p:cNvSpPr/>
            <p:nvPr/>
          </p:nvSpPr>
          <p:spPr>
            <a:xfrm>
              <a:off x="6118400" y="789075"/>
              <a:ext cx="81600" cy="10750"/>
            </a:xfrm>
            <a:custGeom>
              <a:avLst/>
              <a:gdLst/>
              <a:ahLst/>
              <a:cxnLst/>
              <a:rect l="l" t="t" r="r" b="b"/>
              <a:pathLst>
                <a:path w="3264" h="430" extrusionOk="0">
                  <a:moveTo>
                    <a:pt x="1" y="1"/>
                  </a:moveTo>
                  <a:lnTo>
                    <a:pt x="1" y="430"/>
                  </a:lnTo>
                  <a:lnTo>
                    <a:pt x="3263" y="43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1"/>
            <p:cNvSpPr/>
            <p:nvPr/>
          </p:nvSpPr>
          <p:spPr>
            <a:xfrm>
              <a:off x="6138650" y="883150"/>
              <a:ext cx="41100" cy="19375"/>
            </a:xfrm>
            <a:custGeom>
              <a:avLst/>
              <a:gdLst/>
              <a:ahLst/>
              <a:cxnLst/>
              <a:rect l="l" t="t" r="r" b="b"/>
              <a:pathLst>
                <a:path w="1644" h="775" extrusionOk="0">
                  <a:moveTo>
                    <a:pt x="0" y="0"/>
                  </a:moveTo>
                  <a:lnTo>
                    <a:pt x="417" y="774"/>
                  </a:lnTo>
                  <a:lnTo>
                    <a:pt x="1227" y="774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1"/>
            <p:cNvSpPr/>
            <p:nvPr/>
          </p:nvSpPr>
          <p:spPr>
            <a:xfrm>
              <a:off x="6125550" y="764375"/>
              <a:ext cx="67000" cy="24725"/>
            </a:xfrm>
            <a:custGeom>
              <a:avLst/>
              <a:gdLst/>
              <a:ahLst/>
              <a:cxnLst/>
              <a:rect l="l" t="t" r="r" b="b"/>
              <a:pathLst>
                <a:path w="2680" h="989" extrusionOk="0">
                  <a:moveTo>
                    <a:pt x="322" y="1"/>
                  </a:moveTo>
                  <a:lnTo>
                    <a:pt x="1" y="989"/>
                  </a:lnTo>
                  <a:lnTo>
                    <a:pt x="2679" y="989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1"/>
            <p:cNvSpPr/>
            <p:nvPr/>
          </p:nvSpPr>
          <p:spPr>
            <a:xfrm>
              <a:off x="6144000" y="758425"/>
              <a:ext cx="30400" cy="5975"/>
            </a:xfrm>
            <a:custGeom>
              <a:avLst/>
              <a:gdLst/>
              <a:ahLst/>
              <a:cxnLst/>
              <a:rect l="l" t="t" r="r" b="b"/>
              <a:pathLst>
                <a:path w="1216" h="239" extrusionOk="0">
                  <a:moveTo>
                    <a:pt x="1" y="1"/>
                  </a:moveTo>
                  <a:lnTo>
                    <a:pt x="1" y="239"/>
                  </a:lnTo>
                  <a:lnTo>
                    <a:pt x="1215" y="239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1"/>
            <p:cNvSpPr/>
            <p:nvPr/>
          </p:nvSpPr>
          <p:spPr>
            <a:xfrm>
              <a:off x="6127625" y="799800"/>
              <a:ext cx="63125" cy="72650"/>
            </a:xfrm>
            <a:custGeom>
              <a:avLst/>
              <a:gdLst/>
              <a:ahLst/>
              <a:cxnLst/>
              <a:rect l="l" t="t" r="r" b="b"/>
              <a:pathLst>
                <a:path w="2525" h="2906" extrusionOk="0">
                  <a:moveTo>
                    <a:pt x="1" y="1"/>
                  </a:moveTo>
                  <a:lnTo>
                    <a:pt x="239" y="2906"/>
                  </a:lnTo>
                  <a:lnTo>
                    <a:pt x="2287" y="2906"/>
                  </a:lnTo>
                  <a:lnTo>
                    <a:pt x="2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1"/>
            <p:cNvSpPr/>
            <p:nvPr/>
          </p:nvSpPr>
          <p:spPr>
            <a:xfrm>
              <a:off x="6152050" y="734900"/>
              <a:ext cx="14900" cy="29800"/>
            </a:xfrm>
            <a:custGeom>
              <a:avLst/>
              <a:gdLst/>
              <a:ahLst/>
              <a:cxnLst/>
              <a:rect l="l" t="t" r="r" b="b"/>
              <a:pathLst>
                <a:path w="596" h="1192" extrusionOk="0">
                  <a:moveTo>
                    <a:pt x="298" y="1"/>
                  </a:moveTo>
                  <a:cubicBezTo>
                    <a:pt x="131" y="1"/>
                    <a:pt x="0" y="263"/>
                    <a:pt x="0" y="596"/>
                  </a:cubicBezTo>
                  <a:cubicBezTo>
                    <a:pt x="0" y="930"/>
                    <a:pt x="131" y="1192"/>
                    <a:pt x="298" y="1192"/>
                  </a:cubicBezTo>
                  <a:cubicBezTo>
                    <a:pt x="453" y="1192"/>
                    <a:pt x="595" y="930"/>
                    <a:pt x="595" y="596"/>
                  </a:cubicBezTo>
                  <a:cubicBezTo>
                    <a:pt x="595" y="275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1"/>
            <p:cNvSpPr/>
            <p:nvPr/>
          </p:nvSpPr>
          <p:spPr>
            <a:xfrm>
              <a:off x="6109475" y="942675"/>
              <a:ext cx="99450" cy="10150"/>
            </a:xfrm>
            <a:custGeom>
              <a:avLst/>
              <a:gdLst/>
              <a:ahLst/>
              <a:cxnLst/>
              <a:rect l="l" t="t" r="r" b="b"/>
              <a:pathLst>
                <a:path w="3978" h="406" extrusionOk="0">
                  <a:moveTo>
                    <a:pt x="1" y="1"/>
                  </a:moveTo>
                  <a:lnTo>
                    <a:pt x="1" y="405"/>
                  </a:lnTo>
                  <a:lnTo>
                    <a:pt x="3977" y="405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1"/>
            <p:cNvSpPr/>
            <p:nvPr/>
          </p:nvSpPr>
          <p:spPr>
            <a:xfrm>
              <a:off x="6201450" y="936700"/>
              <a:ext cx="26225" cy="22250"/>
            </a:xfrm>
            <a:custGeom>
              <a:avLst/>
              <a:gdLst/>
              <a:ahLst/>
              <a:cxnLst/>
              <a:rect l="l" t="t" r="r" b="b"/>
              <a:pathLst>
                <a:path w="1049" h="890" extrusionOk="0">
                  <a:moveTo>
                    <a:pt x="617" y="1"/>
                  </a:moveTo>
                  <a:cubicBezTo>
                    <a:pt x="610" y="1"/>
                    <a:pt x="603" y="1"/>
                    <a:pt x="596" y="1"/>
                  </a:cubicBezTo>
                  <a:cubicBezTo>
                    <a:pt x="203" y="1"/>
                    <a:pt x="1" y="478"/>
                    <a:pt x="286" y="763"/>
                  </a:cubicBezTo>
                  <a:cubicBezTo>
                    <a:pt x="373" y="850"/>
                    <a:pt x="482" y="889"/>
                    <a:pt x="590" y="889"/>
                  </a:cubicBezTo>
                  <a:cubicBezTo>
                    <a:pt x="821" y="889"/>
                    <a:pt x="1048" y="710"/>
                    <a:pt x="1048" y="442"/>
                  </a:cubicBezTo>
                  <a:cubicBezTo>
                    <a:pt x="1048" y="199"/>
                    <a:pt x="857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1"/>
            <p:cNvSpPr/>
            <p:nvPr/>
          </p:nvSpPr>
          <p:spPr>
            <a:xfrm>
              <a:off x="6090725" y="936725"/>
              <a:ext cx="25550" cy="21900"/>
            </a:xfrm>
            <a:custGeom>
              <a:avLst/>
              <a:gdLst/>
              <a:ahLst/>
              <a:cxnLst/>
              <a:rect l="l" t="t" r="r" b="b"/>
              <a:pathLst>
                <a:path w="1022" h="876" extrusionOk="0">
                  <a:moveTo>
                    <a:pt x="455" y="0"/>
                  </a:moveTo>
                  <a:cubicBezTo>
                    <a:pt x="451" y="0"/>
                    <a:pt x="446" y="0"/>
                    <a:pt x="441" y="0"/>
                  </a:cubicBezTo>
                  <a:cubicBezTo>
                    <a:pt x="191" y="0"/>
                    <a:pt x="0" y="191"/>
                    <a:pt x="0" y="441"/>
                  </a:cubicBezTo>
                  <a:cubicBezTo>
                    <a:pt x="8" y="704"/>
                    <a:pt x="219" y="876"/>
                    <a:pt x="439" y="876"/>
                  </a:cubicBezTo>
                  <a:cubicBezTo>
                    <a:pt x="548" y="876"/>
                    <a:pt x="660" y="833"/>
                    <a:pt x="751" y="739"/>
                  </a:cubicBezTo>
                  <a:cubicBezTo>
                    <a:pt x="1021" y="468"/>
                    <a:pt x="839" y="0"/>
                    <a:pt x="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7" name="Google Shape;2057;p51"/>
          <p:cNvGrpSpPr/>
          <p:nvPr/>
        </p:nvGrpSpPr>
        <p:grpSpPr>
          <a:xfrm>
            <a:off x="1704837" y="3860504"/>
            <a:ext cx="372538" cy="689558"/>
            <a:chOff x="6691700" y="1068275"/>
            <a:chExt cx="221775" cy="410500"/>
          </a:xfrm>
        </p:grpSpPr>
        <p:sp>
          <p:nvSpPr>
            <p:cNvPr id="2058" name="Google Shape;2058;p51"/>
            <p:cNvSpPr/>
            <p:nvPr/>
          </p:nvSpPr>
          <p:spPr>
            <a:xfrm>
              <a:off x="6691700" y="1068275"/>
              <a:ext cx="221775" cy="317325"/>
            </a:xfrm>
            <a:custGeom>
              <a:avLst/>
              <a:gdLst/>
              <a:ahLst/>
              <a:cxnLst/>
              <a:rect l="l" t="t" r="r" b="b"/>
              <a:pathLst>
                <a:path w="8871" h="12693" extrusionOk="0">
                  <a:moveTo>
                    <a:pt x="4429" y="1"/>
                  </a:moveTo>
                  <a:cubicBezTo>
                    <a:pt x="3810" y="1"/>
                    <a:pt x="0" y="3430"/>
                    <a:pt x="0" y="7657"/>
                  </a:cubicBezTo>
                  <a:cubicBezTo>
                    <a:pt x="0" y="11883"/>
                    <a:pt x="3715" y="12693"/>
                    <a:pt x="4429" y="12693"/>
                  </a:cubicBezTo>
                  <a:cubicBezTo>
                    <a:pt x="5144" y="12693"/>
                    <a:pt x="8870" y="11883"/>
                    <a:pt x="8870" y="7657"/>
                  </a:cubicBezTo>
                  <a:cubicBezTo>
                    <a:pt x="8870" y="3430"/>
                    <a:pt x="5060" y="1"/>
                    <a:pt x="4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1"/>
            <p:cNvSpPr/>
            <p:nvPr/>
          </p:nvSpPr>
          <p:spPr>
            <a:xfrm>
              <a:off x="6802425" y="1068275"/>
              <a:ext cx="111050" cy="317325"/>
            </a:xfrm>
            <a:custGeom>
              <a:avLst/>
              <a:gdLst/>
              <a:ahLst/>
              <a:cxnLst/>
              <a:rect l="l" t="t" r="r" b="b"/>
              <a:pathLst>
                <a:path w="4442" h="12693" extrusionOk="0">
                  <a:moveTo>
                    <a:pt x="0" y="1"/>
                  </a:moveTo>
                  <a:lnTo>
                    <a:pt x="0" y="12693"/>
                  </a:lnTo>
                  <a:cubicBezTo>
                    <a:pt x="727" y="12693"/>
                    <a:pt x="4441" y="11883"/>
                    <a:pt x="4441" y="7657"/>
                  </a:cubicBezTo>
                  <a:cubicBezTo>
                    <a:pt x="4441" y="3430"/>
                    <a:pt x="63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1"/>
            <p:cNvSpPr/>
            <p:nvPr/>
          </p:nvSpPr>
          <p:spPr>
            <a:xfrm>
              <a:off x="6792600" y="1285875"/>
              <a:ext cx="19675" cy="192900"/>
            </a:xfrm>
            <a:custGeom>
              <a:avLst/>
              <a:gdLst/>
              <a:ahLst/>
              <a:cxnLst/>
              <a:rect l="l" t="t" r="r" b="b"/>
              <a:pathLst>
                <a:path w="787" h="7716" extrusionOk="0">
                  <a:moveTo>
                    <a:pt x="393" y="0"/>
                  </a:moveTo>
                  <a:cubicBezTo>
                    <a:pt x="197" y="0"/>
                    <a:pt x="0" y="131"/>
                    <a:pt x="0" y="393"/>
                  </a:cubicBezTo>
                  <a:lnTo>
                    <a:pt x="0" y="7323"/>
                  </a:lnTo>
                  <a:cubicBezTo>
                    <a:pt x="0" y="7537"/>
                    <a:pt x="179" y="7716"/>
                    <a:pt x="393" y="7716"/>
                  </a:cubicBezTo>
                  <a:cubicBezTo>
                    <a:pt x="608" y="7716"/>
                    <a:pt x="786" y="7537"/>
                    <a:pt x="786" y="7323"/>
                  </a:cubicBezTo>
                  <a:lnTo>
                    <a:pt x="786" y="393"/>
                  </a:lnTo>
                  <a:cubicBezTo>
                    <a:pt x="786" y="131"/>
                    <a:pt x="590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1"/>
            <p:cNvSpPr/>
            <p:nvPr/>
          </p:nvSpPr>
          <p:spPr>
            <a:xfrm>
              <a:off x="6759550" y="1295700"/>
              <a:ext cx="42900" cy="48825"/>
            </a:xfrm>
            <a:custGeom>
              <a:avLst/>
              <a:gdLst/>
              <a:ahLst/>
              <a:cxnLst/>
              <a:rect l="l" t="t" r="r" b="b"/>
              <a:pathLst>
                <a:path w="1716" h="1953" extrusionOk="0">
                  <a:moveTo>
                    <a:pt x="1" y="0"/>
                  </a:moveTo>
                  <a:lnTo>
                    <a:pt x="1715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1"/>
            <p:cNvSpPr/>
            <p:nvPr/>
          </p:nvSpPr>
          <p:spPr>
            <a:xfrm>
              <a:off x="6744850" y="1285400"/>
              <a:ext cx="70600" cy="69000"/>
            </a:xfrm>
            <a:custGeom>
              <a:avLst/>
              <a:gdLst/>
              <a:ahLst/>
              <a:cxnLst/>
              <a:rect l="l" t="t" r="r" b="b"/>
              <a:pathLst>
                <a:path w="2824" h="2760" extrusionOk="0">
                  <a:moveTo>
                    <a:pt x="571" y="1"/>
                  </a:moveTo>
                  <a:cubicBezTo>
                    <a:pt x="271" y="1"/>
                    <a:pt x="0" y="383"/>
                    <a:pt x="291" y="674"/>
                  </a:cubicBezTo>
                  <a:lnTo>
                    <a:pt x="2006" y="2627"/>
                  </a:lnTo>
                  <a:cubicBezTo>
                    <a:pt x="2071" y="2703"/>
                    <a:pt x="2166" y="2759"/>
                    <a:pt x="2273" y="2759"/>
                  </a:cubicBezTo>
                  <a:cubicBezTo>
                    <a:pt x="2283" y="2759"/>
                    <a:pt x="2293" y="2759"/>
                    <a:pt x="2303" y="2758"/>
                  </a:cubicBezTo>
                  <a:cubicBezTo>
                    <a:pt x="2308" y="2758"/>
                    <a:pt x="2313" y="2758"/>
                    <a:pt x="2318" y="2758"/>
                  </a:cubicBezTo>
                  <a:cubicBezTo>
                    <a:pt x="2642" y="2758"/>
                    <a:pt x="2824" y="2361"/>
                    <a:pt x="2601" y="2115"/>
                  </a:cubicBezTo>
                  <a:lnTo>
                    <a:pt x="875" y="162"/>
                  </a:lnTo>
                  <a:cubicBezTo>
                    <a:pt x="785" y="48"/>
                    <a:pt x="676" y="1"/>
                    <a:pt x="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1"/>
            <p:cNvSpPr/>
            <p:nvPr/>
          </p:nvSpPr>
          <p:spPr>
            <a:xfrm>
              <a:off x="6802425" y="1295700"/>
              <a:ext cx="43175" cy="48825"/>
            </a:xfrm>
            <a:custGeom>
              <a:avLst/>
              <a:gdLst/>
              <a:ahLst/>
              <a:cxnLst/>
              <a:rect l="l" t="t" r="r" b="b"/>
              <a:pathLst>
                <a:path w="1727" h="1953" extrusionOk="0">
                  <a:moveTo>
                    <a:pt x="1727" y="0"/>
                  </a:moveTo>
                  <a:lnTo>
                    <a:pt x="0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1"/>
            <p:cNvSpPr/>
            <p:nvPr/>
          </p:nvSpPr>
          <p:spPr>
            <a:xfrm>
              <a:off x="6789325" y="1285400"/>
              <a:ext cx="70700" cy="69000"/>
            </a:xfrm>
            <a:custGeom>
              <a:avLst/>
              <a:gdLst/>
              <a:ahLst/>
              <a:cxnLst/>
              <a:rect l="l" t="t" r="r" b="b"/>
              <a:pathLst>
                <a:path w="2828" h="2760" extrusionOk="0">
                  <a:moveTo>
                    <a:pt x="2252" y="1"/>
                  </a:moveTo>
                  <a:cubicBezTo>
                    <a:pt x="2147" y="1"/>
                    <a:pt x="2040" y="48"/>
                    <a:pt x="1953" y="162"/>
                  </a:cubicBezTo>
                  <a:lnTo>
                    <a:pt x="227" y="2115"/>
                  </a:lnTo>
                  <a:cubicBezTo>
                    <a:pt x="0" y="2365"/>
                    <a:pt x="191" y="2758"/>
                    <a:pt x="524" y="2758"/>
                  </a:cubicBezTo>
                  <a:cubicBezTo>
                    <a:pt x="535" y="2759"/>
                    <a:pt x="545" y="2759"/>
                    <a:pt x="555" y="2759"/>
                  </a:cubicBezTo>
                  <a:cubicBezTo>
                    <a:pt x="662" y="2759"/>
                    <a:pt x="757" y="2703"/>
                    <a:pt x="822" y="2627"/>
                  </a:cubicBezTo>
                  <a:lnTo>
                    <a:pt x="2536" y="674"/>
                  </a:lnTo>
                  <a:cubicBezTo>
                    <a:pt x="2827" y="383"/>
                    <a:pt x="2550" y="1"/>
                    <a:pt x="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9" name="Google Shape;2069;p52"/>
          <p:cNvGrpSpPr/>
          <p:nvPr/>
        </p:nvGrpSpPr>
        <p:grpSpPr>
          <a:xfrm>
            <a:off x="5243504" y="1601713"/>
            <a:ext cx="2273401" cy="3002274"/>
            <a:chOff x="5143300" y="2787108"/>
            <a:chExt cx="1375651" cy="1816697"/>
          </a:xfrm>
        </p:grpSpPr>
        <p:sp>
          <p:nvSpPr>
            <p:cNvPr id="2070" name="Google Shape;2070;p52"/>
            <p:cNvSpPr/>
            <p:nvPr/>
          </p:nvSpPr>
          <p:spPr>
            <a:xfrm>
              <a:off x="5197899" y="3883187"/>
              <a:ext cx="167665" cy="720613"/>
            </a:xfrm>
            <a:custGeom>
              <a:avLst/>
              <a:gdLst/>
              <a:ahLst/>
              <a:cxnLst/>
              <a:rect l="l" t="t" r="r" b="b"/>
              <a:pathLst>
                <a:path w="5632" h="24206" extrusionOk="0">
                  <a:moveTo>
                    <a:pt x="5632" y="0"/>
                  </a:moveTo>
                  <a:lnTo>
                    <a:pt x="0" y="5894"/>
                  </a:lnTo>
                  <a:lnTo>
                    <a:pt x="0" y="24206"/>
                  </a:lnTo>
                  <a:lnTo>
                    <a:pt x="5632" y="24206"/>
                  </a:lnTo>
                  <a:lnTo>
                    <a:pt x="5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2"/>
            <p:cNvSpPr/>
            <p:nvPr/>
          </p:nvSpPr>
          <p:spPr>
            <a:xfrm>
              <a:off x="5143300" y="3804474"/>
              <a:ext cx="271532" cy="342444"/>
            </a:xfrm>
            <a:custGeom>
              <a:avLst/>
              <a:gdLst/>
              <a:ahLst/>
              <a:cxnLst/>
              <a:rect l="l" t="t" r="r" b="b"/>
              <a:pathLst>
                <a:path w="9121" h="11503" extrusionOk="0">
                  <a:moveTo>
                    <a:pt x="7918" y="1"/>
                  </a:moveTo>
                  <a:lnTo>
                    <a:pt x="1" y="10836"/>
                  </a:lnTo>
                  <a:lnTo>
                    <a:pt x="1191" y="11502"/>
                  </a:lnTo>
                  <a:lnTo>
                    <a:pt x="9121" y="668"/>
                  </a:lnTo>
                  <a:lnTo>
                    <a:pt x="79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2"/>
            <p:cNvSpPr/>
            <p:nvPr/>
          </p:nvSpPr>
          <p:spPr>
            <a:xfrm>
              <a:off x="5423678" y="2873839"/>
              <a:ext cx="371143" cy="591976"/>
            </a:xfrm>
            <a:custGeom>
              <a:avLst/>
              <a:gdLst/>
              <a:ahLst/>
              <a:cxnLst/>
              <a:rect l="l" t="t" r="r" b="b"/>
              <a:pathLst>
                <a:path w="12467" h="19885" extrusionOk="0">
                  <a:moveTo>
                    <a:pt x="6239" y="1"/>
                  </a:moveTo>
                  <a:lnTo>
                    <a:pt x="0" y="19884"/>
                  </a:lnTo>
                  <a:lnTo>
                    <a:pt x="12466" y="19884"/>
                  </a:lnTo>
                  <a:lnTo>
                    <a:pt x="6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2"/>
            <p:cNvSpPr/>
            <p:nvPr/>
          </p:nvSpPr>
          <p:spPr>
            <a:xfrm>
              <a:off x="5365536" y="3681135"/>
              <a:ext cx="332144" cy="922662"/>
            </a:xfrm>
            <a:custGeom>
              <a:avLst/>
              <a:gdLst/>
              <a:ahLst/>
              <a:cxnLst/>
              <a:rect l="l" t="t" r="r" b="b"/>
              <a:pathLst>
                <a:path w="11157" h="30993" extrusionOk="0">
                  <a:moveTo>
                    <a:pt x="1" y="1"/>
                  </a:moveTo>
                  <a:lnTo>
                    <a:pt x="1" y="30993"/>
                  </a:lnTo>
                  <a:lnTo>
                    <a:pt x="11157" y="30993"/>
                  </a:lnTo>
                  <a:lnTo>
                    <a:pt x="1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2"/>
            <p:cNvSpPr/>
            <p:nvPr/>
          </p:nvSpPr>
          <p:spPr>
            <a:xfrm>
              <a:off x="5697655" y="3967526"/>
              <a:ext cx="191094" cy="636274"/>
            </a:xfrm>
            <a:custGeom>
              <a:avLst/>
              <a:gdLst/>
              <a:ahLst/>
              <a:cxnLst/>
              <a:rect l="l" t="t" r="r" b="b"/>
              <a:pathLst>
                <a:path w="6419" h="21373" extrusionOk="0">
                  <a:moveTo>
                    <a:pt x="1" y="1"/>
                  </a:moveTo>
                  <a:lnTo>
                    <a:pt x="1" y="21373"/>
                  </a:lnTo>
                  <a:lnTo>
                    <a:pt x="6418" y="21373"/>
                  </a:lnTo>
                  <a:lnTo>
                    <a:pt x="64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2"/>
            <p:cNvSpPr/>
            <p:nvPr/>
          </p:nvSpPr>
          <p:spPr>
            <a:xfrm>
              <a:off x="5888722" y="4080595"/>
              <a:ext cx="558991" cy="523208"/>
            </a:xfrm>
            <a:custGeom>
              <a:avLst/>
              <a:gdLst/>
              <a:ahLst/>
              <a:cxnLst/>
              <a:rect l="l" t="t" r="r" b="b"/>
              <a:pathLst>
                <a:path w="18777" h="17575" extrusionOk="0">
                  <a:moveTo>
                    <a:pt x="0" y="1"/>
                  </a:moveTo>
                  <a:lnTo>
                    <a:pt x="0" y="17575"/>
                  </a:lnTo>
                  <a:lnTo>
                    <a:pt x="18777" y="17575"/>
                  </a:lnTo>
                  <a:lnTo>
                    <a:pt x="187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2"/>
            <p:cNvSpPr/>
            <p:nvPr/>
          </p:nvSpPr>
          <p:spPr>
            <a:xfrm>
              <a:off x="5756512" y="3854816"/>
              <a:ext cx="762439" cy="329316"/>
            </a:xfrm>
            <a:custGeom>
              <a:avLst/>
              <a:gdLst/>
              <a:ahLst/>
              <a:cxnLst/>
              <a:rect l="l" t="t" r="r" b="b"/>
              <a:pathLst>
                <a:path w="25611" h="11062" extrusionOk="0">
                  <a:moveTo>
                    <a:pt x="0" y="1"/>
                  </a:moveTo>
                  <a:lnTo>
                    <a:pt x="1834" y="4739"/>
                  </a:lnTo>
                  <a:lnTo>
                    <a:pt x="4275" y="11062"/>
                  </a:lnTo>
                  <a:lnTo>
                    <a:pt x="25611" y="11062"/>
                  </a:lnTo>
                  <a:lnTo>
                    <a:pt x="2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2"/>
            <p:cNvSpPr/>
            <p:nvPr/>
          </p:nvSpPr>
          <p:spPr>
            <a:xfrm>
              <a:off x="5697655" y="3681135"/>
              <a:ext cx="150339" cy="314788"/>
            </a:xfrm>
            <a:custGeom>
              <a:avLst/>
              <a:gdLst/>
              <a:ahLst/>
              <a:cxnLst/>
              <a:rect l="l" t="t" r="r" b="b"/>
              <a:pathLst>
                <a:path w="5050" h="10574" extrusionOk="0">
                  <a:moveTo>
                    <a:pt x="1" y="1"/>
                  </a:moveTo>
                  <a:lnTo>
                    <a:pt x="1" y="10573"/>
                  </a:lnTo>
                  <a:lnTo>
                    <a:pt x="3811" y="10573"/>
                  </a:lnTo>
                  <a:lnTo>
                    <a:pt x="5049" y="8097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2"/>
            <p:cNvSpPr/>
            <p:nvPr/>
          </p:nvSpPr>
          <p:spPr>
            <a:xfrm>
              <a:off x="5309181" y="3604208"/>
              <a:ext cx="425026" cy="109911"/>
            </a:xfrm>
            <a:custGeom>
              <a:avLst/>
              <a:gdLst/>
              <a:ahLst/>
              <a:cxnLst/>
              <a:rect l="l" t="t" r="r" b="b"/>
              <a:pathLst>
                <a:path w="14277" h="3692" extrusionOk="0">
                  <a:moveTo>
                    <a:pt x="2525" y="1"/>
                  </a:moveTo>
                  <a:lnTo>
                    <a:pt x="1" y="3692"/>
                  </a:lnTo>
                  <a:lnTo>
                    <a:pt x="14276" y="3692"/>
                  </a:lnTo>
                  <a:lnTo>
                    <a:pt x="117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2"/>
            <p:cNvSpPr/>
            <p:nvPr/>
          </p:nvSpPr>
          <p:spPr>
            <a:xfrm>
              <a:off x="5659043" y="3604208"/>
              <a:ext cx="267275" cy="109911"/>
            </a:xfrm>
            <a:custGeom>
              <a:avLst/>
              <a:gdLst/>
              <a:ahLst/>
              <a:cxnLst/>
              <a:rect l="l" t="t" r="r" b="b"/>
              <a:pathLst>
                <a:path w="8978" h="3692" extrusionOk="0">
                  <a:moveTo>
                    <a:pt x="0" y="1"/>
                  </a:moveTo>
                  <a:lnTo>
                    <a:pt x="2524" y="3692"/>
                  </a:lnTo>
                  <a:lnTo>
                    <a:pt x="8977" y="3692"/>
                  </a:lnTo>
                  <a:lnTo>
                    <a:pt x="6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2"/>
            <p:cNvSpPr/>
            <p:nvPr/>
          </p:nvSpPr>
          <p:spPr>
            <a:xfrm>
              <a:off x="5587445" y="3282885"/>
              <a:ext cx="250247" cy="158108"/>
            </a:xfrm>
            <a:custGeom>
              <a:avLst/>
              <a:gdLst/>
              <a:ahLst/>
              <a:cxnLst/>
              <a:rect l="l" t="t" r="r" b="b"/>
              <a:pathLst>
                <a:path w="8406" h="5311" extrusionOk="0">
                  <a:moveTo>
                    <a:pt x="4203" y="1"/>
                  </a:moveTo>
                  <a:lnTo>
                    <a:pt x="0" y="5311"/>
                  </a:lnTo>
                  <a:lnTo>
                    <a:pt x="8406" y="5311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2"/>
            <p:cNvSpPr/>
            <p:nvPr/>
          </p:nvSpPr>
          <p:spPr>
            <a:xfrm>
              <a:off x="5624301" y="3323640"/>
              <a:ext cx="176536" cy="280761"/>
            </a:xfrm>
            <a:custGeom>
              <a:avLst/>
              <a:gdLst/>
              <a:ahLst/>
              <a:cxnLst/>
              <a:rect l="l" t="t" r="r" b="b"/>
              <a:pathLst>
                <a:path w="5930" h="9431" extrusionOk="0">
                  <a:moveTo>
                    <a:pt x="2965" y="1"/>
                  </a:moveTo>
                  <a:lnTo>
                    <a:pt x="0" y="3942"/>
                  </a:lnTo>
                  <a:lnTo>
                    <a:pt x="0" y="9431"/>
                  </a:lnTo>
                  <a:lnTo>
                    <a:pt x="5930" y="9431"/>
                  </a:lnTo>
                  <a:lnTo>
                    <a:pt x="5930" y="3942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2"/>
            <p:cNvSpPr/>
            <p:nvPr/>
          </p:nvSpPr>
          <p:spPr>
            <a:xfrm>
              <a:off x="5381493" y="3285713"/>
              <a:ext cx="293175" cy="158138"/>
            </a:xfrm>
            <a:custGeom>
              <a:avLst/>
              <a:gdLst/>
              <a:ahLst/>
              <a:cxnLst/>
              <a:rect l="l" t="t" r="r" b="b"/>
              <a:pathLst>
                <a:path w="9848" h="5312" extrusionOk="0">
                  <a:moveTo>
                    <a:pt x="4930" y="1"/>
                  </a:moveTo>
                  <a:lnTo>
                    <a:pt x="1" y="5311"/>
                  </a:lnTo>
                  <a:lnTo>
                    <a:pt x="9847" y="5311"/>
                  </a:lnTo>
                  <a:lnTo>
                    <a:pt x="4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2"/>
            <p:cNvSpPr/>
            <p:nvPr/>
          </p:nvSpPr>
          <p:spPr>
            <a:xfrm>
              <a:off x="5424750" y="3326498"/>
              <a:ext cx="206663" cy="280374"/>
            </a:xfrm>
            <a:custGeom>
              <a:avLst/>
              <a:gdLst/>
              <a:ahLst/>
              <a:cxnLst/>
              <a:rect l="l" t="t" r="r" b="b"/>
              <a:pathLst>
                <a:path w="6942" h="9418" extrusionOk="0">
                  <a:moveTo>
                    <a:pt x="3477" y="0"/>
                  </a:moveTo>
                  <a:lnTo>
                    <a:pt x="0" y="3941"/>
                  </a:lnTo>
                  <a:lnTo>
                    <a:pt x="0" y="9418"/>
                  </a:lnTo>
                  <a:lnTo>
                    <a:pt x="6941" y="9418"/>
                  </a:lnTo>
                  <a:lnTo>
                    <a:pt x="6941" y="3941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2"/>
            <p:cNvSpPr/>
            <p:nvPr/>
          </p:nvSpPr>
          <p:spPr>
            <a:xfrm>
              <a:off x="5490662" y="3804831"/>
              <a:ext cx="81570" cy="230092"/>
            </a:xfrm>
            <a:custGeom>
              <a:avLst/>
              <a:gdLst/>
              <a:ahLst/>
              <a:cxnLst/>
              <a:rect l="l" t="t" r="r" b="b"/>
              <a:pathLst>
                <a:path w="2740" h="7729" extrusionOk="0">
                  <a:moveTo>
                    <a:pt x="1370" y="1"/>
                  </a:moveTo>
                  <a:cubicBezTo>
                    <a:pt x="1370" y="1"/>
                    <a:pt x="1" y="1108"/>
                    <a:pt x="1" y="2489"/>
                  </a:cubicBezTo>
                  <a:lnTo>
                    <a:pt x="1" y="7728"/>
                  </a:lnTo>
                  <a:lnTo>
                    <a:pt x="2739" y="7728"/>
                  </a:lnTo>
                  <a:lnTo>
                    <a:pt x="2739" y="2489"/>
                  </a:lnTo>
                  <a:cubicBezTo>
                    <a:pt x="2739" y="1108"/>
                    <a:pt x="1370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2"/>
            <p:cNvSpPr/>
            <p:nvPr/>
          </p:nvSpPr>
          <p:spPr>
            <a:xfrm>
              <a:off x="5483576" y="3797210"/>
              <a:ext cx="96098" cy="244441"/>
            </a:xfrm>
            <a:custGeom>
              <a:avLst/>
              <a:gdLst/>
              <a:ahLst/>
              <a:cxnLst/>
              <a:rect l="l" t="t" r="r" b="b"/>
              <a:pathLst>
                <a:path w="3228" h="8211" extrusionOk="0">
                  <a:moveTo>
                    <a:pt x="1608" y="566"/>
                  </a:moveTo>
                  <a:cubicBezTo>
                    <a:pt x="1953" y="900"/>
                    <a:pt x="2739" y="1757"/>
                    <a:pt x="2739" y="2733"/>
                  </a:cubicBezTo>
                  <a:lnTo>
                    <a:pt x="2739" y="7734"/>
                  </a:lnTo>
                  <a:lnTo>
                    <a:pt x="489" y="7734"/>
                  </a:lnTo>
                  <a:lnTo>
                    <a:pt x="489" y="2733"/>
                  </a:lnTo>
                  <a:cubicBezTo>
                    <a:pt x="489" y="1757"/>
                    <a:pt x="1275" y="900"/>
                    <a:pt x="1608" y="566"/>
                  </a:cubicBezTo>
                  <a:close/>
                  <a:moveTo>
                    <a:pt x="1612" y="1"/>
                  </a:moveTo>
                  <a:cubicBezTo>
                    <a:pt x="1557" y="1"/>
                    <a:pt x="1501" y="19"/>
                    <a:pt x="1453" y="54"/>
                  </a:cubicBezTo>
                  <a:cubicBezTo>
                    <a:pt x="1394" y="102"/>
                    <a:pt x="1" y="1257"/>
                    <a:pt x="1" y="2733"/>
                  </a:cubicBezTo>
                  <a:lnTo>
                    <a:pt x="1" y="7972"/>
                  </a:lnTo>
                  <a:cubicBezTo>
                    <a:pt x="1" y="8103"/>
                    <a:pt x="108" y="8210"/>
                    <a:pt x="239" y="8210"/>
                  </a:cubicBezTo>
                  <a:lnTo>
                    <a:pt x="2977" y="8210"/>
                  </a:lnTo>
                  <a:cubicBezTo>
                    <a:pt x="3120" y="8210"/>
                    <a:pt x="3227" y="8103"/>
                    <a:pt x="3227" y="7972"/>
                  </a:cubicBezTo>
                  <a:lnTo>
                    <a:pt x="3227" y="2733"/>
                  </a:lnTo>
                  <a:cubicBezTo>
                    <a:pt x="3227" y="1257"/>
                    <a:pt x="1822" y="102"/>
                    <a:pt x="1763" y="54"/>
                  </a:cubicBezTo>
                  <a:cubicBezTo>
                    <a:pt x="1721" y="19"/>
                    <a:pt x="1667" y="1"/>
                    <a:pt x="1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2"/>
            <p:cNvSpPr/>
            <p:nvPr/>
          </p:nvSpPr>
          <p:spPr>
            <a:xfrm>
              <a:off x="5995419" y="4243290"/>
              <a:ext cx="56742" cy="160609"/>
            </a:xfrm>
            <a:custGeom>
              <a:avLst/>
              <a:gdLst/>
              <a:ahLst/>
              <a:cxnLst/>
              <a:rect l="l" t="t" r="r" b="b"/>
              <a:pathLst>
                <a:path w="1906" h="5395" extrusionOk="0">
                  <a:moveTo>
                    <a:pt x="953" y="1"/>
                  </a:moveTo>
                  <a:cubicBezTo>
                    <a:pt x="953" y="1"/>
                    <a:pt x="0" y="775"/>
                    <a:pt x="0" y="1739"/>
                  </a:cubicBezTo>
                  <a:lnTo>
                    <a:pt x="0" y="5394"/>
                  </a:lnTo>
                  <a:lnTo>
                    <a:pt x="1905" y="5394"/>
                  </a:lnTo>
                  <a:lnTo>
                    <a:pt x="1905" y="1739"/>
                  </a:lnTo>
                  <a:cubicBezTo>
                    <a:pt x="1905" y="787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2"/>
            <p:cNvSpPr/>
            <p:nvPr/>
          </p:nvSpPr>
          <p:spPr>
            <a:xfrm>
              <a:off x="5988334" y="4236383"/>
              <a:ext cx="70912" cy="174601"/>
            </a:xfrm>
            <a:custGeom>
              <a:avLst/>
              <a:gdLst/>
              <a:ahLst/>
              <a:cxnLst/>
              <a:rect l="l" t="t" r="r" b="b"/>
              <a:pathLst>
                <a:path w="2382" h="5865" extrusionOk="0">
                  <a:moveTo>
                    <a:pt x="1203" y="566"/>
                  </a:moveTo>
                  <a:cubicBezTo>
                    <a:pt x="1453" y="816"/>
                    <a:pt x="1905" y="1364"/>
                    <a:pt x="1905" y="1971"/>
                  </a:cubicBezTo>
                  <a:lnTo>
                    <a:pt x="1905" y="5388"/>
                  </a:lnTo>
                  <a:lnTo>
                    <a:pt x="488" y="5388"/>
                  </a:lnTo>
                  <a:lnTo>
                    <a:pt x="488" y="1971"/>
                  </a:lnTo>
                  <a:cubicBezTo>
                    <a:pt x="488" y="1364"/>
                    <a:pt x="953" y="816"/>
                    <a:pt x="1203" y="566"/>
                  </a:cubicBezTo>
                  <a:close/>
                  <a:moveTo>
                    <a:pt x="1189" y="1"/>
                  </a:moveTo>
                  <a:cubicBezTo>
                    <a:pt x="1137" y="1"/>
                    <a:pt x="1084" y="19"/>
                    <a:pt x="1036" y="54"/>
                  </a:cubicBezTo>
                  <a:cubicBezTo>
                    <a:pt x="1000" y="90"/>
                    <a:pt x="0" y="912"/>
                    <a:pt x="0" y="1971"/>
                  </a:cubicBezTo>
                  <a:lnTo>
                    <a:pt x="0" y="5626"/>
                  </a:lnTo>
                  <a:cubicBezTo>
                    <a:pt x="0" y="5757"/>
                    <a:pt x="107" y="5865"/>
                    <a:pt x="238" y="5865"/>
                  </a:cubicBezTo>
                  <a:lnTo>
                    <a:pt x="2143" y="5865"/>
                  </a:lnTo>
                  <a:cubicBezTo>
                    <a:pt x="2274" y="5865"/>
                    <a:pt x="2381" y="5757"/>
                    <a:pt x="2381" y="5626"/>
                  </a:cubicBezTo>
                  <a:lnTo>
                    <a:pt x="2381" y="1971"/>
                  </a:lnTo>
                  <a:cubicBezTo>
                    <a:pt x="2381" y="912"/>
                    <a:pt x="1381" y="90"/>
                    <a:pt x="1334" y="54"/>
                  </a:cubicBezTo>
                  <a:cubicBezTo>
                    <a:pt x="1292" y="19"/>
                    <a:pt x="1241" y="1"/>
                    <a:pt x="1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2"/>
            <p:cNvSpPr/>
            <p:nvPr/>
          </p:nvSpPr>
          <p:spPr>
            <a:xfrm>
              <a:off x="6134001" y="4243290"/>
              <a:ext cx="56742" cy="160609"/>
            </a:xfrm>
            <a:custGeom>
              <a:avLst/>
              <a:gdLst/>
              <a:ahLst/>
              <a:cxnLst/>
              <a:rect l="l" t="t" r="r" b="b"/>
              <a:pathLst>
                <a:path w="1906" h="5395" extrusionOk="0">
                  <a:moveTo>
                    <a:pt x="953" y="1"/>
                  </a:moveTo>
                  <a:cubicBezTo>
                    <a:pt x="953" y="1"/>
                    <a:pt x="1" y="775"/>
                    <a:pt x="1" y="1739"/>
                  </a:cubicBezTo>
                  <a:lnTo>
                    <a:pt x="1" y="5394"/>
                  </a:lnTo>
                  <a:lnTo>
                    <a:pt x="1906" y="5394"/>
                  </a:lnTo>
                  <a:lnTo>
                    <a:pt x="1906" y="1739"/>
                  </a:lnTo>
                  <a:cubicBezTo>
                    <a:pt x="1906" y="787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2"/>
            <p:cNvSpPr/>
            <p:nvPr/>
          </p:nvSpPr>
          <p:spPr>
            <a:xfrm>
              <a:off x="6126915" y="4236383"/>
              <a:ext cx="71269" cy="174601"/>
            </a:xfrm>
            <a:custGeom>
              <a:avLst/>
              <a:gdLst/>
              <a:ahLst/>
              <a:cxnLst/>
              <a:rect l="l" t="t" r="r" b="b"/>
              <a:pathLst>
                <a:path w="2394" h="5865" extrusionOk="0">
                  <a:moveTo>
                    <a:pt x="1191" y="566"/>
                  </a:moveTo>
                  <a:cubicBezTo>
                    <a:pt x="1441" y="816"/>
                    <a:pt x="1905" y="1364"/>
                    <a:pt x="1905" y="1971"/>
                  </a:cubicBezTo>
                  <a:lnTo>
                    <a:pt x="1905" y="5388"/>
                  </a:lnTo>
                  <a:lnTo>
                    <a:pt x="489" y="5388"/>
                  </a:lnTo>
                  <a:lnTo>
                    <a:pt x="489" y="1971"/>
                  </a:lnTo>
                  <a:cubicBezTo>
                    <a:pt x="489" y="1364"/>
                    <a:pt x="941" y="816"/>
                    <a:pt x="1191" y="566"/>
                  </a:cubicBezTo>
                  <a:close/>
                  <a:moveTo>
                    <a:pt x="1196" y="1"/>
                  </a:moveTo>
                  <a:cubicBezTo>
                    <a:pt x="1140" y="1"/>
                    <a:pt x="1084" y="19"/>
                    <a:pt x="1036" y="54"/>
                  </a:cubicBezTo>
                  <a:cubicBezTo>
                    <a:pt x="1001" y="90"/>
                    <a:pt x="0" y="912"/>
                    <a:pt x="0" y="1971"/>
                  </a:cubicBezTo>
                  <a:lnTo>
                    <a:pt x="0" y="5626"/>
                  </a:lnTo>
                  <a:cubicBezTo>
                    <a:pt x="0" y="5757"/>
                    <a:pt x="108" y="5865"/>
                    <a:pt x="239" y="5865"/>
                  </a:cubicBezTo>
                  <a:lnTo>
                    <a:pt x="2144" y="5865"/>
                  </a:lnTo>
                  <a:cubicBezTo>
                    <a:pt x="2286" y="5865"/>
                    <a:pt x="2394" y="5757"/>
                    <a:pt x="2394" y="5626"/>
                  </a:cubicBezTo>
                  <a:lnTo>
                    <a:pt x="2394" y="1971"/>
                  </a:lnTo>
                  <a:cubicBezTo>
                    <a:pt x="2394" y="912"/>
                    <a:pt x="1393" y="90"/>
                    <a:pt x="1346" y="54"/>
                  </a:cubicBezTo>
                  <a:cubicBezTo>
                    <a:pt x="1304" y="19"/>
                    <a:pt x="1251" y="1"/>
                    <a:pt x="1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2"/>
            <p:cNvSpPr/>
            <p:nvPr/>
          </p:nvSpPr>
          <p:spPr>
            <a:xfrm>
              <a:off x="6272582" y="4243290"/>
              <a:ext cx="56742" cy="160609"/>
            </a:xfrm>
            <a:custGeom>
              <a:avLst/>
              <a:gdLst/>
              <a:ahLst/>
              <a:cxnLst/>
              <a:rect l="l" t="t" r="r" b="b"/>
              <a:pathLst>
                <a:path w="1906" h="5395" extrusionOk="0">
                  <a:moveTo>
                    <a:pt x="953" y="1"/>
                  </a:moveTo>
                  <a:cubicBezTo>
                    <a:pt x="953" y="1"/>
                    <a:pt x="1" y="775"/>
                    <a:pt x="1" y="1739"/>
                  </a:cubicBezTo>
                  <a:lnTo>
                    <a:pt x="1" y="5394"/>
                  </a:lnTo>
                  <a:lnTo>
                    <a:pt x="1906" y="5394"/>
                  </a:lnTo>
                  <a:lnTo>
                    <a:pt x="1906" y="1739"/>
                  </a:lnTo>
                  <a:cubicBezTo>
                    <a:pt x="1906" y="787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2"/>
            <p:cNvSpPr/>
            <p:nvPr/>
          </p:nvSpPr>
          <p:spPr>
            <a:xfrm>
              <a:off x="6265140" y="4236383"/>
              <a:ext cx="71269" cy="174601"/>
            </a:xfrm>
            <a:custGeom>
              <a:avLst/>
              <a:gdLst/>
              <a:ahLst/>
              <a:cxnLst/>
              <a:rect l="l" t="t" r="r" b="b"/>
              <a:pathLst>
                <a:path w="2394" h="5865" extrusionOk="0">
                  <a:moveTo>
                    <a:pt x="1203" y="566"/>
                  </a:moveTo>
                  <a:cubicBezTo>
                    <a:pt x="1453" y="816"/>
                    <a:pt x="1918" y="1364"/>
                    <a:pt x="1918" y="1971"/>
                  </a:cubicBezTo>
                  <a:lnTo>
                    <a:pt x="1918" y="5388"/>
                  </a:lnTo>
                  <a:lnTo>
                    <a:pt x="489" y="5388"/>
                  </a:lnTo>
                  <a:lnTo>
                    <a:pt x="489" y="1971"/>
                  </a:lnTo>
                  <a:cubicBezTo>
                    <a:pt x="489" y="1364"/>
                    <a:pt x="953" y="816"/>
                    <a:pt x="1203" y="566"/>
                  </a:cubicBezTo>
                  <a:close/>
                  <a:moveTo>
                    <a:pt x="1199" y="1"/>
                  </a:moveTo>
                  <a:cubicBezTo>
                    <a:pt x="1144" y="1"/>
                    <a:pt x="1090" y="19"/>
                    <a:pt x="1049" y="54"/>
                  </a:cubicBezTo>
                  <a:cubicBezTo>
                    <a:pt x="1013" y="90"/>
                    <a:pt x="13" y="912"/>
                    <a:pt x="13" y="1971"/>
                  </a:cubicBezTo>
                  <a:lnTo>
                    <a:pt x="13" y="5626"/>
                  </a:lnTo>
                  <a:cubicBezTo>
                    <a:pt x="1" y="5757"/>
                    <a:pt x="120" y="5865"/>
                    <a:pt x="251" y="5865"/>
                  </a:cubicBezTo>
                  <a:lnTo>
                    <a:pt x="2156" y="5865"/>
                  </a:lnTo>
                  <a:cubicBezTo>
                    <a:pt x="2287" y="5865"/>
                    <a:pt x="2394" y="5757"/>
                    <a:pt x="2394" y="5626"/>
                  </a:cubicBezTo>
                  <a:lnTo>
                    <a:pt x="2394" y="1971"/>
                  </a:lnTo>
                  <a:cubicBezTo>
                    <a:pt x="2394" y="912"/>
                    <a:pt x="1394" y="90"/>
                    <a:pt x="1358" y="54"/>
                  </a:cubicBezTo>
                  <a:cubicBezTo>
                    <a:pt x="1311" y="19"/>
                    <a:pt x="1254" y="1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2"/>
            <p:cNvSpPr/>
            <p:nvPr/>
          </p:nvSpPr>
          <p:spPr>
            <a:xfrm>
              <a:off x="5439992" y="4242248"/>
              <a:ext cx="171565" cy="361557"/>
            </a:xfrm>
            <a:custGeom>
              <a:avLst/>
              <a:gdLst/>
              <a:ahLst/>
              <a:cxnLst/>
              <a:rect l="l" t="t" r="r" b="b"/>
              <a:pathLst>
                <a:path w="5763" h="12145" extrusionOk="0">
                  <a:moveTo>
                    <a:pt x="2881" y="0"/>
                  </a:moveTo>
                  <a:cubicBezTo>
                    <a:pt x="2881" y="0"/>
                    <a:pt x="0" y="1750"/>
                    <a:pt x="0" y="3905"/>
                  </a:cubicBezTo>
                  <a:lnTo>
                    <a:pt x="0" y="12145"/>
                  </a:lnTo>
                  <a:lnTo>
                    <a:pt x="5763" y="12145"/>
                  </a:lnTo>
                  <a:lnTo>
                    <a:pt x="5763" y="3905"/>
                  </a:lnTo>
                  <a:cubicBezTo>
                    <a:pt x="5763" y="1750"/>
                    <a:pt x="2881" y="0"/>
                    <a:pt x="2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2"/>
            <p:cNvSpPr/>
            <p:nvPr/>
          </p:nvSpPr>
          <p:spPr>
            <a:xfrm>
              <a:off x="5665057" y="3464008"/>
              <a:ext cx="47513" cy="47543"/>
            </a:xfrm>
            <a:custGeom>
              <a:avLst/>
              <a:gdLst/>
              <a:ahLst/>
              <a:cxnLst/>
              <a:rect l="l" t="t" r="r" b="b"/>
              <a:pathLst>
                <a:path w="1596" h="1597" extrusionOk="0">
                  <a:moveTo>
                    <a:pt x="1" y="1"/>
                  </a:moveTo>
                  <a:lnTo>
                    <a:pt x="1" y="1596"/>
                  </a:lnTo>
                  <a:lnTo>
                    <a:pt x="1596" y="1596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2"/>
            <p:cNvSpPr/>
            <p:nvPr/>
          </p:nvSpPr>
          <p:spPr>
            <a:xfrm>
              <a:off x="5657971" y="3456923"/>
              <a:ext cx="62070" cy="62070"/>
            </a:xfrm>
            <a:custGeom>
              <a:avLst/>
              <a:gdLst/>
              <a:ahLst/>
              <a:cxnLst/>
              <a:rect l="l" t="t" r="r" b="b"/>
              <a:pathLst>
                <a:path w="2085" h="2085" extrusionOk="0">
                  <a:moveTo>
                    <a:pt x="1596" y="477"/>
                  </a:moveTo>
                  <a:lnTo>
                    <a:pt x="1596" y="1596"/>
                  </a:lnTo>
                  <a:lnTo>
                    <a:pt x="477" y="1596"/>
                  </a:lnTo>
                  <a:lnTo>
                    <a:pt x="477" y="477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1834"/>
                  </a:lnTo>
                  <a:cubicBezTo>
                    <a:pt x="0" y="1965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77" y="2084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65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2"/>
            <p:cNvSpPr/>
            <p:nvPr/>
          </p:nvSpPr>
          <p:spPr>
            <a:xfrm>
              <a:off x="5712570" y="3464008"/>
              <a:ext cx="47513" cy="47543"/>
            </a:xfrm>
            <a:custGeom>
              <a:avLst/>
              <a:gdLst/>
              <a:ahLst/>
              <a:cxnLst/>
              <a:rect l="l" t="t" r="r" b="b"/>
              <a:pathLst>
                <a:path w="1596" h="1597" extrusionOk="0">
                  <a:moveTo>
                    <a:pt x="0" y="1"/>
                  </a:moveTo>
                  <a:lnTo>
                    <a:pt x="0" y="1596"/>
                  </a:lnTo>
                  <a:lnTo>
                    <a:pt x="1595" y="1596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2"/>
            <p:cNvSpPr/>
            <p:nvPr/>
          </p:nvSpPr>
          <p:spPr>
            <a:xfrm>
              <a:off x="5705455" y="3456923"/>
              <a:ext cx="62070" cy="62070"/>
            </a:xfrm>
            <a:custGeom>
              <a:avLst/>
              <a:gdLst/>
              <a:ahLst/>
              <a:cxnLst/>
              <a:rect l="l" t="t" r="r" b="b"/>
              <a:pathLst>
                <a:path w="2085" h="2085" extrusionOk="0">
                  <a:moveTo>
                    <a:pt x="1596" y="477"/>
                  </a:moveTo>
                  <a:lnTo>
                    <a:pt x="1596" y="1596"/>
                  </a:lnTo>
                  <a:lnTo>
                    <a:pt x="489" y="1596"/>
                  </a:lnTo>
                  <a:lnTo>
                    <a:pt x="489" y="477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1834"/>
                  </a:lnTo>
                  <a:cubicBezTo>
                    <a:pt x="1" y="1965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77" y="2084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77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2"/>
            <p:cNvSpPr/>
            <p:nvPr/>
          </p:nvSpPr>
          <p:spPr>
            <a:xfrm>
              <a:off x="5665057" y="3511522"/>
              <a:ext cx="47513" cy="47513"/>
            </a:xfrm>
            <a:custGeom>
              <a:avLst/>
              <a:gdLst/>
              <a:ahLst/>
              <a:cxnLst/>
              <a:rect l="l" t="t" r="r" b="b"/>
              <a:pathLst>
                <a:path w="1596" h="1596" extrusionOk="0">
                  <a:moveTo>
                    <a:pt x="1" y="0"/>
                  </a:moveTo>
                  <a:lnTo>
                    <a:pt x="1" y="1596"/>
                  </a:lnTo>
                  <a:lnTo>
                    <a:pt x="1596" y="1596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2"/>
            <p:cNvSpPr/>
            <p:nvPr/>
          </p:nvSpPr>
          <p:spPr>
            <a:xfrm>
              <a:off x="5657971" y="3504436"/>
              <a:ext cx="62070" cy="62041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596" y="488"/>
                  </a:moveTo>
                  <a:lnTo>
                    <a:pt x="1596" y="1596"/>
                  </a:lnTo>
                  <a:lnTo>
                    <a:pt x="477" y="1596"/>
                  </a:lnTo>
                  <a:lnTo>
                    <a:pt x="477" y="488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1834"/>
                  </a:lnTo>
                  <a:cubicBezTo>
                    <a:pt x="0" y="1977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65" y="2084"/>
                    <a:pt x="2072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2"/>
            <p:cNvSpPr/>
            <p:nvPr/>
          </p:nvSpPr>
          <p:spPr>
            <a:xfrm>
              <a:off x="5712570" y="3511522"/>
              <a:ext cx="47513" cy="47513"/>
            </a:xfrm>
            <a:custGeom>
              <a:avLst/>
              <a:gdLst/>
              <a:ahLst/>
              <a:cxnLst/>
              <a:rect l="l" t="t" r="r" b="b"/>
              <a:pathLst>
                <a:path w="1596" h="1596" extrusionOk="0">
                  <a:moveTo>
                    <a:pt x="0" y="0"/>
                  </a:moveTo>
                  <a:lnTo>
                    <a:pt x="0" y="1596"/>
                  </a:lnTo>
                  <a:lnTo>
                    <a:pt x="1595" y="1596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2"/>
            <p:cNvSpPr/>
            <p:nvPr/>
          </p:nvSpPr>
          <p:spPr>
            <a:xfrm>
              <a:off x="5705455" y="3504436"/>
              <a:ext cx="62070" cy="62041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596" y="488"/>
                  </a:moveTo>
                  <a:lnTo>
                    <a:pt x="1596" y="1596"/>
                  </a:lnTo>
                  <a:lnTo>
                    <a:pt x="489" y="1596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1834"/>
                  </a:lnTo>
                  <a:cubicBezTo>
                    <a:pt x="1" y="1977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77" y="2084"/>
                    <a:pt x="2084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2"/>
            <p:cNvSpPr/>
            <p:nvPr/>
          </p:nvSpPr>
          <p:spPr>
            <a:xfrm>
              <a:off x="5480391" y="3464008"/>
              <a:ext cx="47870" cy="47543"/>
            </a:xfrm>
            <a:custGeom>
              <a:avLst/>
              <a:gdLst/>
              <a:ahLst/>
              <a:cxnLst/>
              <a:rect l="l" t="t" r="r" b="b"/>
              <a:pathLst>
                <a:path w="1608" h="1597" extrusionOk="0">
                  <a:moveTo>
                    <a:pt x="0" y="1"/>
                  </a:moveTo>
                  <a:lnTo>
                    <a:pt x="0" y="1596"/>
                  </a:lnTo>
                  <a:lnTo>
                    <a:pt x="1608" y="1596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2"/>
            <p:cNvSpPr/>
            <p:nvPr/>
          </p:nvSpPr>
          <p:spPr>
            <a:xfrm>
              <a:off x="5473305" y="3456923"/>
              <a:ext cx="62041" cy="62070"/>
            </a:xfrm>
            <a:custGeom>
              <a:avLst/>
              <a:gdLst/>
              <a:ahLst/>
              <a:cxnLst/>
              <a:rect l="l" t="t" r="r" b="b"/>
              <a:pathLst>
                <a:path w="2084" h="2085" extrusionOk="0">
                  <a:moveTo>
                    <a:pt x="1596" y="477"/>
                  </a:moveTo>
                  <a:lnTo>
                    <a:pt x="1596" y="1596"/>
                  </a:lnTo>
                  <a:lnTo>
                    <a:pt x="488" y="1596"/>
                  </a:lnTo>
                  <a:lnTo>
                    <a:pt x="488" y="477"/>
                  </a:lnTo>
                  <a:close/>
                  <a:moveTo>
                    <a:pt x="238" y="1"/>
                  </a:moveTo>
                  <a:cubicBezTo>
                    <a:pt x="107" y="1"/>
                    <a:pt x="0" y="108"/>
                    <a:pt x="0" y="239"/>
                  </a:cubicBezTo>
                  <a:lnTo>
                    <a:pt x="0" y="1834"/>
                  </a:lnTo>
                  <a:cubicBezTo>
                    <a:pt x="0" y="1965"/>
                    <a:pt x="107" y="2072"/>
                    <a:pt x="238" y="2084"/>
                  </a:cubicBezTo>
                  <a:lnTo>
                    <a:pt x="1846" y="2084"/>
                  </a:lnTo>
                  <a:cubicBezTo>
                    <a:pt x="1977" y="2072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77" y="1"/>
                    <a:pt x="1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2"/>
            <p:cNvSpPr/>
            <p:nvPr/>
          </p:nvSpPr>
          <p:spPr>
            <a:xfrm>
              <a:off x="5527875" y="3464008"/>
              <a:ext cx="47900" cy="47543"/>
            </a:xfrm>
            <a:custGeom>
              <a:avLst/>
              <a:gdLst/>
              <a:ahLst/>
              <a:cxnLst/>
              <a:rect l="l" t="t" r="r" b="b"/>
              <a:pathLst>
                <a:path w="1609" h="1597" extrusionOk="0">
                  <a:moveTo>
                    <a:pt x="1" y="1"/>
                  </a:moveTo>
                  <a:lnTo>
                    <a:pt x="1" y="1596"/>
                  </a:lnTo>
                  <a:lnTo>
                    <a:pt x="1608" y="1596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2"/>
            <p:cNvSpPr/>
            <p:nvPr/>
          </p:nvSpPr>
          <p:spPr>
            <a:xfrm>
              <a:off x="5520789" y="3456923"/>
              <a:ext cx="62070" cy="62070"/>
            </a:xfrm>
            <a:custGeom>
              <a:avLst/>
              <a:gdLst/>
              <a:ahLst/>
              <a:cxnLst/>
              <a:rect l="l" t="t" r="r" b="b"/>
              <a:pathLst>
                <a:path w="2085" h="2085" extrusionOk="0">
                  <a:moveTo>
                    <a:pt x="1608" y="477"/>
                  </a:moveTo>
                  <a:lnTo>
                    <a:pt x="1608" y="1596"/>
                  </a:lnTo>
                  <a:lnTo>
                    <a:pt x="489" y="1596"/>
                  </a:lnTo>
                  <a:lnTo>
                    <a:pt x="501" y="477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1834"/>
                  </a:lnTo>
                  <a:cubicBezTo>
                    <a:pt x="1" y="1965"/>
                    <a:pt x="108" y="2072"/>
                    <a:pt x="251" y="2084"/>
                  </a:cubicBezTo>
                  <a:lnTo>
                    <a:pt x="1846" y="2084"/>
                  </a:lnTo>
                  <a:cubicBezTo>
                    <a:pt x="1977" y="2072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77" y="1"/>
                    <a:pt x="1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2"/>
            <p:cNvSpPr/>
            <p:nvPr/>
          </p:nvSpPr>
          <p:spPr>
            <a:xfrm>
              <a:off x="5480391" y="3511522"/>
              <a:ext cx="47870" cy="47513"/>
            </a:xfrm>
            <a:custGeom>
              <a:avLst/>
              <a:gdLst/>
              <a:ahLst/>
              <a:cxnLst/>
              <a:rect l="l" t="t" r="r" b="b"/>
              <a:pathLst>
                <a:path w="1608" h="1596" extrusionOk="0">
                  <a:moveTo>
                    <a:pt x="0" y="0"/>
                  </a:moveTo>
                  <a:lnTo>
                    <a:pt x="0" y="1596"/>
                  </a:lnTo>
                  <a:lnTo>
                    <a:pt x="1608" y="1596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2"/>
            <p:cNvSpPr/>
            <p:nvPr/>
          </p:nvSpPr>
          <p:spPr>
            <a:xfrm>
              <a:off x="5473305" y="3504436"/>
              <a:ext cx="62041" cy="62041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596" y="488"/>
                  </a:moveTo>
                  <a:lnTo>
                    <a:pt x="1596" y="1596"/>
                  </a:lnTo>
                  <a:lnTo>
                    <a:pt x="488" y="1596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834"/>
                  </a:lnTo>
                  <a:cubicBezTo>
                    <a:pt x="0" y="1977"/>
                    <a:pt x="107" y="2084"/>
                    <a:pt x="238" y="2084"/>
                  </a:cubicBezTo>
                  <a:lnTo>
                    <a:pt x="1846" y="2084"/>
                  </a:lnTo>
                  <a:cubicBezTo>
                    <a:pt x="1977" y="2084"/>
                    <a:pt x="2084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2"/>
            <p:cNvSpPr/>
            <p:nvPr/>
          </p:nvSpPr>
          <p:spPr>
            <a:xfrm>
              <a:off x="5527875" y="3511522"/>
              <a:ext cx="47900" cy="47513"/>
            </a:xfrm>
            <a:custGeom>
              <a:avLst/>
              <a:gdLst/>
              <a:ahLst/>
              <a:cxnLst/>
              <a:rect l="l" t="t" r="r" b="b"/>
              <a:pathLst>
                <a:path w="1609" h="1596" extrusionOk="0">
                  <a:moveTo>
                    <a:pt x="1" y="0"/>
                  </a:moveTo>
                  <a:lnTo>
                    <a:pt x="1" y="1596"/>
                  </a:lnTo>
                  <a:lnTo>
                    <a:pt x="1608" y="1596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2"/>
            <p:cNvSpPr/>
            <p:nvPr/>
          </p:nvSpPr>
          <p:spPr>
            <a:xfrm>
              <a:off x="5520789" y="3504436"/>
              <a:ext cx="62070" cy="62041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608" y="488"/>
                  </a:moveTo>
                  <a:lnTo>
                    <a:pt x="1608" y="1596"/>
                  </a:lnTo>
                  <a:lnTo>
                    <a:pt x="489" y="1596"/>
                  </a:lnTo>
                  <a:lnTo>
                    <a:pt x="501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1834"/>
                  </a:lnTo>
                  <a:cubicBezTo>
                    <a:pt x="1" y="1977"/>
                    <a:pt x="108" y="2084"/>
                    <a:pt x="251" y="2084"/>
                  </a:cubicBezTo>
                  <a:lnTo>
                    <a:pt x="1846" y="2084"/>
                  </a:lnTo>
                  <a:cubicBezTo>
                    <a:pt x="1977" y="2084"/>
                    <a:pt x="2084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2"/>
            <p:cNvSpPr/>
            <p:nvPr/>
          </p:nvSpPr>
          <p:spPr>
            <a:xfrm>
              <a:off x="5599685" y="2787108"/>
              <a:ext cx="18815" cy="113096"/>
            </a:xfrm>
            <a:custGeom>
              <a:avLst/>
              <a:gdLst/>
              <a:ahLst/>
              <a:cxnLst/>
              <a:rect l="l" t="t" r="r" b="b"/>
              <a:pathLst>
                <a:path w="632" h="3799" extrusionOk="0">
                  <a:moveTo>
                    <a:pt x="0" y="1"/>
                  </a:moveTo>
                  <a:lnTo>
                    <a:pt x="0" y="3799"/>
                  </a:lnTo>
                  <a:lnTo>
                    <a:pt x="631" y="3799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2"/>
            <p:cNvSpPr/>
            <p:nvPr/>
          </p:nvSpPr>
          <p:spPr>
            <a:xfrm>
              <a:off x="5573100" y="2815479"/>
              <a:ext cx="67012" cy="18815"/>
            </a:xfrm>
            <a:custGeom>
              <a:avLst/>
              <a:gdLst/>
              <a:ahLst/>
              <a:cxnLst/>
              <a:rect l="l" t="t" r="r" b="b"/>
              <a:pathLst>
                <a:path w="2251" h="632" extrusionOk="0">
                  <a:moveTo>
                    <a:pt x="0" y="0"/>
                  </a:moveTo>
                  <a:lnTo>
                    <a:pt x="0" y="631"/>
                  </a:lnTo>
                  <a:lnTo>
                    <a:pt x="2251" y="631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1" name="Google Shape;2111;p52"/>
          <p:cNvGrpSpPr/>
          <p:nvPr/>
        </p:nvGrpSpPr>
        <p:grpSpPr>
          <a:xfrm>
            <a:off x="7177104" y="2711372"/>
            <a:ext cx="841337" cy="1892599"/>
            <a:chOff x="6733432" y="1079601"/>
            <a:chExt cx="514045" cy="1156351"/>
          </a:xfrm>
        </p:grpSpPr>
        <p:sp>
          <p:nvSpPr>
            <p:cNvPr id="2112" name="Google Shape;2112;p52"/>
            <p:cNvSpPr/>
            <p:nvPr/>
          </p:nvSpPr>
          <p:spPr>
            <a:xfrm>
              <a:off x="7029600" y="1244450"/>
              <a:ext cx="182175" cy="266725"/>
            </a:xfrm>
            <a:custGeom>
              <a:avLst/>
              <a:gdLst/>
              <a:ahLst/>
              <a:cxnLst/>
              <a:rect l="l" t="t" r="r" b="b"/>
              <a:pathLst>
                <a:path w="7287" h="10669" extrusionOk="0">
                  <a:moveTo>
                    <a:pt x="0" y="1"/>
                  </a:moveTo>
                  <a:lnTo>
                    <a:pt x="0" y="10669"/>
                  </a:lnTo>
                  <a:lnTo>
                    <a:pt x="7287" y="10669"/>
                  </a:lnTo>
                  <a:lnTo>
                    <a:pt x="72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2"/>
            <p:cNvSpPr/>
            <p:nvPr/>
          </p:nvSpPr>
          <p:spPr>
            <a:xfrm>
              <a:off x="6908750" y="1087600"/>
              <a:ext cx="247675" cy="167900"/>
            </a:xfrm>
            <a:custGeom>
              <a:avLst/>
              <a:gdLst/>
              <a:ahLst/>
              <a:cxnLst/>
              <a:rect l="l" t="t" r="r" b="b"/>
              <a:pathLst>
                <a:path w="9907" h="6716" extrusionOk="0">
                  <a:moveTo>
                    <a:pt x="0" y="0"/>
                  </a:moveTo>
                  <a:lnTo>
                    <a:pt x="0" y="6715"/>
                  </a:lnTo>
                  <a:lnTo>
                    <a:pt x="9906" y="6715"/>
                  </a:lnTo>
                  <a:lnTo>
                    <a:pt x="99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2"/>
            <p:cNvSpPr/>
            <p:nvPr/>
          </p:nvSpPr>
          <p:spPr>
            <a:xfrm>
              <a:off x="6819450" y="1511150"/>
              <a:ext cx="210175" cy="419125"/>
            </a:xfrm>
            <a:custGeom>
              <a:avLst/>
              <a:gdLst/>
              <a:ahLst/>
              <a:cxnLst/>
              <a:rect l="l" t="t" r="r" b="b"/>
              <a:pathLst>
                <a:path w="8407" h="16765" extrusionOk="0">
                  <a:moveTo>
                    <a:pt x="0" y="1"/>
                  </a:moveTo>
                  <a:lnTo>
                    <a:pt x="0" y="16765"/>
                  </a:lnTo>
                  <a:lnTo>
                    <a:pt x="8406" y="16765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2"/>
            <p:cNvSpPr/>
            <p:nvPr/>
          </p:nvSpPr>
          <p:spPr>
            <a:xfrm>
              <a:off x="6781050" y="1255475"/>
              <a:ext cx="255425" cy="255700"/>
            </a:xfrm>
            <a:custGeom>
              <a:avLst/>
              <a:gdLst/>
              <a:ahLst/>
              <a:cxnLst/>
              <a:rect l="l" t="t" r="r" b="b"/>
              <a:pathLst>
                <a:path w="10217" h="10228" extrusionOk="0">
                  <a:moveTo>
                    <a:pt x="0" y="0"/>
                  </a:moveTo>
                  <a:lnTo>
                    <a:pt x="0" y="10228"/>
                  </a:lnTo>
                  <a:lnTo>
                    <a:pt x="10216" y="10228"/>
                  </a:lnTo>
                  <a:lnTo>
                    <a:pt x="102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2"/>
            <p:cNvSpPr/>
            <p:nvPr/>
          </p:nvSpPr>
          <p:spPr>
            <a:xfrm>
              <a:off x="6811400" y="1315300"/>
              <a:ext cx="169700" cy="145325"/>
            </a:xfrm>
            <a:custGeom>
              <a:avLst/>
              <a:gdLst/>
              <a:ahLst/>
              <a:cxnLst/>
              <a:rect l="l" t="t" r="r" b="b"/>
              <a:pathLst>
                <a:path w="6788" h="5813" extrusionOk="0">
                  <a:moveTo>
                    <a:pt x="3882" y="1"/>
                  </a:moveTo>
                  <a:cubicBezTo>
                    <a:pt x="1287" y="1"/>
                    <a:pt x="1" y="3132"/>
                    <a:pt x="1823" y="4954"/>
                  </a:cubicBezTo>
                  <a:cubicBezTo>
                    <a:pt x="2416" y="5547"/>
                    <a:pt x="3145" y="5812"/>
                    <a:pt x="3860" y="5812"/>
                  </a:cubicBezTo>
                  <a:cubicBezTo>
                    <a:pt x="5355" y="5812"/>
                    <a:pt x="6787" y="4653"/>
                    <a:pt x="6787" y="2906"/>
                  </a:cubicBezTo>
                  <a:cubicBezTo>
                    <a:pt x="6787" y="1298"/>
                    <a:pt x="5478" y="1"/>
                    <a:pt x="3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2"/>
            <p:cNvSpPr/>
            <p:nvPr/>
          </p:nvSpPr>
          <p:spPr>
            <a:xfrm>
              <a:off x="6801000" y="1307425"/>
              <a:ext cx="187750" cy="160600"/>
            </a:xfrm>
            <a:custGeom>
              <a:avLst/>
              <a:gdLst/>
              <a:ahLst/>
              <a:cxnLst/>
              <a:rect l="l" t="t" r="r" b="b"/>
              <a:pathLst>
                <a:path w="7510" h="6424" extrusionOk="0">
                  <a:moveTo>
                    <a:pt x="4298" y="613"/>
                  </a:moveTo>
                  <a:cubicBezTo>
                    <a:pt x="5727" y="613"/>
                    <a:pt x="6894" y="1780"/>
                    <a:pt x="6894" y="3221"/>
                  </a:cubicBezTo>
                  <a:cubicBezTo>
                    <a:pt x="6894" y="4784"/>
                    <a:pt x="5608" y="5823"/>
                    <a:pt x="4270" y="5823"/>
                  </a:cubicBezTo>
                  <a:cubicBezTo>
                    <a:pt x="3631" y="5823"/>
                    <a:pt x="2980" y="5586"/>
                    <a:pt x="2453" y="5054"/>
                  </a:cubicBezTo>
                  <a:cubicBezTo>
                    <a:pt x="822" y="3411"/>
                    <a:pt x="1977" y="613"/>
                    <a:pt x="4298" y="613"/>
                  </a:cubicBezTo>
                  <a:close/>
                  <a:moveTo>
                    <a:pt x="4270" y="1"/>
                  </a:moveTo>
                  <a:cubicBezTo>
                    <a:pt x="3482" y="1"/>
                    <a:pt x="2678" y="293"/>
                    <a:pt x="2024" y="947"/>
                  </a:cubicBezTo>
                  <a:cubicBezTo>
                    <a:pt x="0" y="2959"/>
                    <a:pt x="1429" y="6423"/>
                    <a:pt x="4298" y="6423"/>
                  </a:cubicBezTo>
                  <a:cubicBezTo>
                    <a:pt x="6060" y="6423"/>
                    <a:pt x="7501" y="4983"/>
                    <a:pt x="7501" y="3221"/>
                  </a:cubicBezTo>
                  <a:cubicBezTo>
                    <a:pt x="7509" y="1286"/>
                    <a:pt x="5923" y="1"/>
                    <a:pt x="4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2"/>
            <p:cNvSpPr/>
            <p:nvPr/>
          </p:nvSpPr>
          <p:spPr>
            <a:xfrm>
              <a:off x="6872125" y="1358875"/>
              <a:ext cx="46875" cy="36550"/>
            </a:xfrm>
            <a:custGeom>
              <a:avLst/>
              <a:gdLst/>
              <a:ahLst/>
              <a:cxnLst/>
              <a:rect l="l" t="t" r="r" b="b"/>
              <a:pathLst>
                <a:path w="1875" h="1462" extrusionOk="0">
                  <a:moveTo>
                    <a:pt x="352" y="1"/>
                  </a:moveTo>
                  <a:cubicBezTo>
                    <a:pt x="261" y="1"/>
                    <a:pt x="170" y="44"/>
                    <a:pt x="108" y="127"/>
                  </a:cubicBezTo>
                  <a:cubicBezTo>
                    <a:pt x="1" y="258"/>
                    <a:pt x="25" y="448"/>
                    <a:pt x="167" y="544"/>
                  </a:cubicBezTo>
                  <a:lnTo>
                    <a:pt x="1263" y="1401"/>
                  </a:lnTo>
                  <a:cubicBezTo>
                    <a:pt x="1310" y="1437"/>
                    <a:pt x="1382" y="1460"/>
                    <a:pt x="1453" y="1460"/>
                  </a:cubicBezTo>
                  <a:cubicBezTo>
                    <a:pt x="1462" y="1461"/>
                    <a:pt x="1471" y="1461"/>
                    <a:pt x="1479" y="1461"/>
                  </a:cubicBezTo>
                  <a:cubicBezTo>
                    <a:pt x="1758" y="1461"/>
                    <a:pt x="1875" y="1086"/>
                    <a:pt x="1632" y="913"/>
                  </a:cubicBezTo>
                  <a:lnTo>
                    <a:pt x="537" y="67"/>
                  </a:lnTo>
                  <a:cubicBezTo>
                    <a:pt x="482" y="23"/>
                    <a:pt x="417" y="1"/>
                    <a:pt x="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2"/>
            <p:cNvSpPr/>
            <p:nvPr/>
          </p:nvSpPr>
          <p:spPr>
            <a:xfrm>
              <a:off x="6899525" y="1337500"/>
              <a:ext cx="52200" cy="57900"/>
            </a:xfrm>
            <a:custGeom>
              <a:avLst/>
              <a:gdLst/>
              <a:ahLst/>
              <a:cxnLst/>
              <a:rect l="l" t="t" r="r" b="b"/>
              <a:pathLst>
                <a:path w="2088" h="2316" extrusionOk="0">
                  <a:moveTo>
                    <a:pt x="1659" y="1"/>
                  </a:moveTo>
                  <a:cubicBezTo>
                    <a:pt x="1577" y="1"/>
                    <a:pt x="1494" y="37"/>
                    <a:pt x="1429" y="125"/>
                  </a:cubicBezTo>
                  <a:lnTo>
                    <a:pt x="107" y="1827"/>
                  </a:lnTo>
                  <a:cubicBezTo>
                    <a:pt x="0" y="1958"/>
                    <a:pt x="36" y="2149"/>
                    <a:pt x="167" y="2256"/>
                  </a:cubicBezTo>
                  <a:cubicBezTo>
                    <a:pt x="214" y="2292"/>
                    <a:pt x="286" y="2315"/>
                    <a:pt x="357" y="2315"/>
                  </a:cubicBezTo>
                  <a:cubicBezTo>
                    <a:pt x="441" y="2315"/>
                    <a:pt x="536" y="2268"/>
                    <a:pt x="595" y="2196"/>
                  </a:cubicBezTo>
                  <a:lnTo>
                    <a:pt x="1905" y="494"/>
                  </a:lnTo>
                  <a:cubicBezTo>
                    <a:pt x="2087" y="260"/>
                    <a:pt x="1878" y="1"/>
                    <a:pt x="16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2"/>
            <p:cNvSpPr/>
            <p:nvPr/>
          </p:nvSpPr>
          <p:spPr>
            <a:xfrm>
              <a:off x="7053100" y="1993950"/>
              <a:ext cx="154225" cy="220000"/>
            </a:xfrm>
            <a:custGeom>
              <a:avLst/>
              <a:gdLst/>
              <a:ahLst/>
              <a:cxnLst/>
              <a:rect l="l" t="t" r="r" b="b"/>
              <a:pathLst>
                <a:path w="6169" h="8800" extrusionOk="0">
                  <a:moveTo>
                    <a:pt x="1" y="1"/>
                  </a:moveTo>
                  <a:lnTo>
                    <a:pt x="1" y="8799"/>
                  </a:lnTo>
                  <a:lnTo>
                    <a:pt x="6168" y="8799"/>
                  </a:lnTo>
                  <a:lnTo>
                    <a:pt x="6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2"/>
            <p:cNvSpPr/>
            <p:nvPr/>
          </p:nvSpPr>
          <p:spPr>
            <a:xfrm>
              <a:off x="7029600" y="1511150"/>
              <a:ext cx="141100" cy="419125"/>
            </a:xfrm>
            <a:custGeom>
              <a:avLst/>
              <a:gdLst/>
              <a:ahLst/>
              <a:cxnLst/>
              <a:rect l="l" t="t" r="r" b="b"/>
              <a:pathLst>
                <a:path w="5644" h="16765" extrusionOk="0">
                  <a:moveTo>
                    <a:pt x="0" y="1"/>
                  </a:moveTo>
                  <a:lnTo>
                    <a:pt x="0" y="16765"/>
                  </a:lnTo>
                  <a:lnTo>
                    <a:pt x="5644" y="16765"/>
                  </a:lnTo>
                  <a:lnTo>
                    <a:pt x="56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2"/>
            <p:cNvSpPr/>
            <p:nvPr/>
          </p:nvSpPr>
          <p:spPr>
            <a:xfrm>
              <a:off x="7073950" y="1087600"/>
              <a:ext cx="164925" cy="167900"/>
            </a:xfrm>
            <a:custGeom>
              <a:avLst/>
              <a:gdLst/>
              <a:ahLst/>
              <a:cxnLst/>
              <a:rect l="l" t="t" r="r" b="b"/>
              <a:pathLst>
                <a:path w="6597" h="6716" extrusionOk="0">
                  <a:moveTo>
                    <a:pt x="3298" y="0"/>
                  </a:moveTo>
                  <a:lnTo>
                    <a:pt x="0" y="6715"/>
                  </a:lnTo>
                  <a:lnTo>
                    <a:pt x="6596" y="6715"/>
                  </a:lnTo>
                  <a:lnTo>
                    <a:pt x="32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2"/>
            <p:cNvSpPr/>
            <p:nvPr/>
          </p:nvSpPr>
          <p:spPr>
            <a:xfrm>
              <a:off x="7090600" y="1315000"/>
              <a:ext cx="84575" cy="145275"/>
            </a:xfrm>
            <a:custGeom>
              <a:avLst/>
              <a:gdLst/>
              <a:ahLst/>
              <a:cxnLst/>
              <a:rect l="l" t="t" r="r" b="b"/>
              <a:pathLst>
                <a:path w="3383" h="5811" extrusionOk="0">
                  <a:moveTo>
                    <a:pt x="1692" y="1"/>
                  </a:moveTo>
                  <a:cubicBezTo>
                    <a:pt x="763" y="1"/>
                    <a:pt x="1" y="1310"/>
                    <a:pt x="1" y="2906"/>
                  </a:cubicBezTo>
                  <a:cubicBezTo>
                    <a:pt x="1" y="4513"/>
                    <a:pt x="763" y="5811"/>
                    <a:pt x="1692" y="5811"/>
                  </a:cubicBezTo>
                  <a:cubicBezTo>
                    <a:pt x="2632" y="5811"/>
                    <a:pt x="3382" y="4513"/>
                    <a:pt x="3382" y="2906"/>
                  </a:cubicBezTo>
                  <a:cubicBezTo>
                    <a:pt x="3382" y="1310"/>
                    <a:pt x="2632" y="1"/>
                    <a:pt x="16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2"/>
            <p:cNvSpPr/>
            <p:nvPr/>
          </p:nvSpPr>
          <p:spPr>
            <a:xfrm>
              <a:off x="7082575" y="1306975"/>
              <a:ext cx="100925" cy="161650"/>
            </a:xfrm>
            <a:custGeom>
              <a:avLst/>
              <a:gdLst/>
              <a:ahLst/>
              <a:cxnLst/>
              <a:rect l="l" t="t" r="r" b="b"/>
              <a:pathLst>
                <a:path w="4037" h="6466" extrusionOk="0">
                  <a:moveTo>
                    <a:pt x="2013" y="655"/>
                  </a:moveTo>
                  <a:cubicBezTo>
                    <a:pt x="2751" y="655"/>
                    <a:pt x="3382" y="1834"/>
                    <a:pt x="3382" y="3239"/>
                  </a:cubicBezTo>
                  <a:cubicBezTo>
                    <a:pt x="3382" y="4632"/>
                    <a:pt x="2751" y="5810"/>
                    <a:pt x="2013" y="5810"/>
                  </a:cubicBezTo>
                  <a:cubicBezTo>
                    <a:pt x="1274" y="5810"/>
                    <a:pt x="655" y="4632"/>
                    <a:pt x="655" y="3239"/>
                  </a:cubicBezTo>
                  <a:cubicBezTo>
                    <a:pt x="655" y="1834"/>
                    <a:pt x="1274" y="655"/>
                    <a:pt x="2013" y="655"/>
                  </a:cubicBezTo>
                  <a:close/>
                  <a:moveTo>
                    <a:pt x="2013" y="0"/>
                  </a:moveTo>
                  <a:cubicBezTo>
                    <a:pt x="893" y="0"/>
                    <a:pt x="1" y="1417"/>
                    <a:pt x="1" y="3227"/>
                  </a:cubicBezTo>
                  <a:cubicBezTo>
                    <a:pt x="1" y="5048"/>
                    <a:pt x="882" y="6465"/>
                    <a:pt x="2013" y="6465"/>
                  </a:cubicBezTo>
                  <a:cubicBezTo>
                    <a:pt x="3144" y="6465"/>
                    <a:pt x="4037" y="5048"/>
                    <a:pt x="4037" y="3227"/>
                  </a:cubicBezTo>
                  <a:cubicBezTo>
                    <a:pt x="4037" y="1417"/>
                    <a:pt x="3144" y="0"/>
                    <a:pt x="2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2"/>
            <p:cNvSpPr/>
            <p:nvPr/>
          </p:nvSpPr>
          <p:spPr>
            <a:xfrm>
              <a:off x="7105800" y="1358100"/>
              <a:ext cx="37825" cy="37900"/>
            </a:xfrm>
            <a:custGeom>
              <a:avLst/>
              <a:gdLst/>
              <a:ahLst/>
              <a:cxnLst/>
              <a:rect l="l" t="t" r="r" b="b"/>
              <a:pathLst>
                <a:path w="1513" h="1516" extrusionOk="0">
                  <a:moveTo>
                    <a:pt x="462" y="0"/>
                  </a:moveTo>
                  <a:cubicBezTo>
                    <a:pt x="225" y="0"/>
                    <a:pt x="0" y="276"/>
                    <a:pt x="191" y="527"/>
                  </a:cubicBezTo>
                  <a:lnTo>
                    <a:pt x="822" y="1384"/>
                  </a:lnTo>
                  <a:cubicBezTo>
                    <a:pt x="881" y="1468"/>
                    <a:pt x="988" y="1515"/>
                    <a:pt x="1084" y="1515"/>
                  </a:cubicBezTo>
                  <a:cubicBezTo>
                    <a:pt x="1358" y="1515"/>
                    <a:pt x="1512" y="1206"/>
                    <a:pt x="1346" y="991"/>
                  </a:cubicBezTo>
                  <a:lnTo>
                    <a:pt x="715" y="134"/>
                  </a:lnTo>
                  <a:cubicBezTo>
                    <a:pt x="643" y="40"/>
                    <a:pt x="552" y="0"/>
                    <a:pt x="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2"/>
            <p:cNvSpPr/>
            <p:nvPr/>
          </p:nvSpPr>
          <p:spPr>
            <a:xfrm>
              <a:off x="7123650" y="1337625"/>
              <a:ext cx="38100" cy="58375"/>
            </a:xfrm>
            <a:custGeom>
              <a:avLst/>
              <a:gdLst/>
              <a:ahLst/>
              <a:cxnLst/>
              <a:rect l="l" t="t" r="r" b="b"/>
              <a:pathLst>
                <a:path w="1524" h="2335" extrusionOk="0">
                  <a:moveTo>
                    <a:pt x="1116" y="0"/>
                  </a:moveTo>
                  <a:cubicBezTo>
                    <a:pt x="1010" y="0"/>
                    <a:pt x="903" y="50"/>
                    <a:pt x="834" y="167"/>
                  </a:cubicBezTo>
                  <a:lnTo>
                    <a:pt x="72" y="1870"/>
                  </a:lnTo>
                  <a:cubicBezTo>
                    <a:pt x="1" y="2037"/>
                    <a:pt x="72" y="2227"/>
                    <a:pt x="239" y="2310"/>
                  </a:cubicBezTo>
                  <a:cubicBezTo>
                    <a:pt x="286" y="2322"/>
                    <a:pt x="322" y="2334"/>
                    <a:pt x="370" y="2334"/>
                  </a:cubicBezTo>
                  <a:cubicBezTo>
                    <a:pt x="501" y="2334"/>
                    <a:pt x="620" y="2251"/>
                    <a:pt x="667" y="2144"/>
                  </a:cubicBezTo>
                  <a:lnTo>
                    <a:pt x="1429" y="441"/>
                  </a:lnTo>
                  <a:cubicBezTo>
                    <a:pt x="1524" y="189"/>
                    <a:pt x="1322" y="0"/>
                    <a:pt x="1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2"/>
            <p:cNvSpPr/>
            <p:nvPr/>
          </p:nvSpPr>
          <p:spPr>
            <a:xfrm>
              <a:off x="7091200" y="19939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1" y="2203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2"/>
            <p:cNvSpPr/>
            <p:nvPr/>
          </p:nvSpPr>
          <p:spPr>
            <a:xfrm>
              <a:off x="7130200" y="19939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0" y="2203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2"/>
            <p:cNvSpPr/>
            <p:nvPr/>
          </p:nvSpPr>
          <p:spPr>
            <a:xfrm>
              <a:off x="7091200" y="2049025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0"/>
                  </a:moveTo>
                  <a:lnTo>
                    <a:pt x="1" y="2203"/>
                  </a:lnTo>
                  <a:lnTo>
                    <a:pt x="1561" y="2203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2"/>
            <p:cNvSpPr/>
            <p:nvPr/>
          </p:nvSpPr>
          <p:spPr>
            <a:xfrm>
              <a:off x="7130200" y="2049025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0"/>
                  </a:moveTo>
                  <a:lnTo>
                    <a:pt x="1" y="2203"/>
                  </a:lnTo>
                  <a:lnTo>
                    <a:pt x="1560" y="220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2"/>
            <p:cNvSpPr/>
            <p:nvPr/>
          </p:nvSpPr>
          <p:spPr>
            <a:xfrm>
              <a:off x="7091200" y="2104100"/>
              <a:ext cx="39025" cy="54775"/>
            </a:xfrm>
            <a:custGeom>
              <a:avLst/>
              <a:gdLst/>
              <a:ahLst/>
              <a:cxnLst/>
              <a:rect l="l" t="t" r="r" b="b"/>
              <a:pathLst>
                <a:path w="1561" h="2191" extrusionOk="0">
                  <a:moveTo>
                    <a:pt x="1" y="0"/>
                  </a:moveTo>
                  <a:lnTo>
                    <a:pt x="1" y="2191"/>
                  </a:lnTo>
                  <a:lnTo>
                    <a:pt x="1561" y="2191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2"/>
            <p:cNvSpPr/>
            <p:nvPr/>
          </p:nvSpPr>
          <p:spPr>
            <a:xfrm>
              <a:off x="7130200" y="2104100"/>
              <a:ext cx="39025" cy="54775"/>
            </a:xfrm>
            <a:custGeom>
              <a:avLst/>
              <a:gdLst/>
              <a:ahLst/>
              <a:cxnLst/>
              <a:rect l="l" t="t" r="r" b="b"/>
              <a:pathLst>
                <a:path w="1561" h="2191" extrusionOk="0">
                  <a:moveTo>
                    <a:pt x="1" y="0"/>
                  </a:moveTo>
                  <a:lnTo>
                    <a:pt x="1" y="2191"/>
                  </a:lnTo>
                  <a:lnTo>
                    <a:pt x="1560" y="2191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2"/>
            <p:cNvSpPr/>
            <p:nvPr/>
          </p:nvSpPr>
          <p:spPr>
            <a:xfrm>
              <a:off x="7091200" y="21588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1" y="2203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2"/>
            <p:cNvSpPr/>
            <p:nvPr/>
          </p:nvSpPr>
          <p:spPr>
            <a:xfrm>
              <a:off x="7130200" y="21588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0" y="2203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2"/>
            <p:cNvSpPr/>
            <p:nvPr/>
          </p:nvSpPr>
          <p:spPr>
            <a:xfrm>
              <a:off x="6743250" y="1087600"/>
              <a:ext cx="331025" cy="167900"/>
            </a:xfrm>
            <a:custGeom>
              <a:avLst/>
              <a:gdLst/>
              <a:ahLst/>
              <a:cxnLst/>
              <a:rect l="l" t="t" r="r" b="b"/>
              <a:pathLst>
                <a:path w="13241" h="6716" extrusionOk="0">
                  <a:moveTo>
                    <a:pt x="6620" y="0"/>
                  </a:moveTo>
                  <a:lnTo>
                    <a:pt x="0" y="6715"/>
                  </a:lnTo>
                  <a:lnTo>
                    <a:pt x="13240" y="6715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2"/>
            <p:cNvSpPr/>
            <p:nvPr/>
          </p:nvSpPr>
          <p:spPr>
            <a:xfrm>
              <a:off x="6758725" y="1993950"/>
              <a:ext cx="300650" cy="220000"/>
            </a:xfrm>
            <a:custGeom>
              <a:avLst/>
              <a:gdLst/>
              <a:ahLst/>
              <a:cxnLst/>
              <a:rect l="l" t="t" r="r" b="b"/>
              <a:pathLst>
                <a:path w="12026" h="8800" extrusionOk="0">
                  <a:moveTo>
                    <a:pt x="1" y="1"/>
                  </a:moveTo>
                  <a:lnTo>
                    <a:pt x="1" y="8799"/>
                  </a:lnTo>
                  <a:lnTo>
                    <a:pt x="12026" y="8799"/>
                  </a:lnTo>
                  <a:lnTo>
                    <a:pt x="120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2"/>
            <p:cNvSpPr/>
            <p:nvPr/>
          </p:nvSpPr>
          <p:spPr>
            <a:xfrm>
              <a:off x="6833150" y="1993950"/>
              <a:ext cx="75925" cy="55100"/>
            </a:xfrm>
            <a:custGeom>
              <a:avLst/>
              <a:gdLst/>
              <a:ahLst/>
              <a:cxnLst/>
              <a:rect l="l" t="t" r="r" b="b"/>
              <a:pathLst>
                <a:path w="3037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36" y="22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2"/>
            <p:cNvSpPr/>
            <p:nvPr/>
          </p:nvSpPr>
          <p:spPr>
            <a:xfrm>
              <a:off x="6909050" y="1993950"/>
              <a:ext cx="76225" cy="55100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48" y="2203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2"/>
            <p:cNvSpPr/>
            <p:nvPr/>
          </p:nvSpPr>
          <p:spPr>
            <a:xfrm>
              <a:off x="6833150" y="2049025"/>
              <a:ext cx="75925" cy="55100"/>
            </a:xfrm>
            <a:custGeom>
              <a:avLst/>
              <a:gdLst/>
              <a:ahLst/>
              <a:cxnLst/>
              <a:rect l="l" t="t" r="r" b="b"/>
              <a:pathLst>
                <a:path w="3037" h="2204" extrusionOk="0">
                  <a:moveTo>
                    <a:pt x="0" y="0"/>
                  </a:moveTo>
                  <a:lnTo>
                    <a:pt x="0" y="2203"/>
                  </a:lnTo>
                  <a:lnTo>
                    <a:pt x="3036" y="2203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2"/>
            <p:cNvSpPr/>
            <p:nvPr/>
          </p:nvSpPr>
          <p:spPr>
            <a:xfrm>
              <a:off x="6909050" y="2049025"/>
              <a:ext cx="76225" cy="55100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0" y="0"/>
                  </a:moveTo>
                  <a:lnTo>
                    <a:pt x="0" y="2203"/>
                  </a:lnTo>
                  <a:lnTo>
                    <a:pt x="3048" y="2203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2"/>
            <p:cNvSpPr/>
            <p:nvPr/>
          </p:nvSpPr>
          <p:spPr>
            <a:xfrm>
              <a:off x="6833150" y="2104100"/>
              <a:ext cx="75925" cy="54775"/>
            </a:xfrm>
            <a:custGeom>
              <a:avLst/>
              <a:gdLst/>
              <a:ahLst/>
              <a:cxnLst/>
              <a:rect l="l" t="t" r="r" b="b"/>
              <a:pathLst>
                <a:path w="3037" h="2191" extrusionOk="0">
                  <a:moveTo>
                    <a:pt x="0" y="0"/>
                  </a:moveTo>
                  <a:lnTo>
                    <a:pt x="0" y="2191"/>
                  </a:lnTo>
                  <a:lnTo>
                    <a:pt x="3036" y="219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2"/>
            <p:cNvSpPr/>
            <p:nvPr/>
          </p:nvSpPr>
          <p:spPr>
            <a:xfrm>
              <a:off x="6909050" y="2104100"/>
              <a:ext cx="76225" cy="54775"/>
            </a:xfrm>
            <a:custGeom>
              <a:avLst/>
              <a:gdLst/>
              <a:ahLst/>
              <a:cxnLst/>
              <a:rect l="l" t="t" r="r" b="b"/>
              <a:pathLst>
                <a:path w="3049" h="2191" extrusionOk="0">
                  <a:moveTo>
                    <a:pt x="0" y="0"/>
                  </a:moveTo>
                  <a:lnTo>
                    <a:pt x="0" y="2191"/>
                  </a:lnTo>
                  <a:lnTo>
                    <a:pt x="3048" y="219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2"/>
            <p:cNvSpPr/>
            <p:nvPr/>
          </p:nvSpPr>
          <p:spPr>
            <a:xfrm>
              <a:off x="6833150" y="2158850"/>
              <a:ext cx="75925" cy="55100"/>
            </a:xfrm>
            <a:custGeom>
              <a:avLst/>
              <a:gdLst/>
              <a:ahLst/>
              <a:cxnLst/>
              <a:rect l="l" t="t" r="r" b="b"/>
              <a:pathLst>
                <a:path w="3037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36" y="22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2"/>
            <p:cNvSpPr/>
            <p:nvPr/>
          </p:nvSpPr>
          <p:spPr>
            <a:xfrm>
              <a:off x="6909050" y="2158850"/>
              <a:ext cx="76225" cy="55100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48" y="2203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2"/>
            <p:cNvSpPr/>
            <p:nvPr/>
          </p:nvSpPr>
          <p:spPr>
            <a:xfrm>
              <a:off x="6805750" y="128525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1" y="0"/>
                  </a:moveTo>
                  <a:lnTo>
                    <a:pt x="1" y="2405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2"/>
            <p:cNvSpPr/>
            <p:nvPr/>
          </p:nvSpPr>
          <p:spPr>
            <a:xfrm>
              <a:off x="6950425" y="143020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2405" y="0"/>
                  </a:moveTo>
                  <a:lnTo>
                    <a:pt x="0" y="2405"/>
                  </a:lnTo>
                  <a:lnTo>
                    <a:pt x="2405" y="240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2"/>
            <p:cNvSpPr/>
            <p:nvPr/>
          </p:nvSpPr>
          <p:spPr>
            <a:xfrm>
              <a:off x="6950425" y="128525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0" y="0"/>
                  </a:moveTo>
                  <a:lnTo>
                    <a:pt x="2405" y="240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2"/>
            <p:cNvSpPr/>
            <p:nvPr/>
          </p:nvSpPr>
          <p:spPr>
            <a:xfrm>
              <a:off x="6805750" y="143020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1" y="0"/>
                  </a:moveTo>
                  <a:lnTo>
                    <a:pt x="1" y="2405"/>
                  </a:lnTo>
                  <a:lnTo>
                    <a:pt x="2406" y="24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2"/>
            <p:cNvSpPr/>
            <p:nvPr/>
          </p:nvSpPr>
          <p:spPr>
            <a:xfrm>
              <a:off x="6758425" y="1511150"/>
              <a:ext cx="479850" cy="708750"/>
            </a:xfrm>
            <a:custGeom>
              <a:avLst/>
              <a:gdLst/>
              <a:ahLst/>
              <a:cxnLst/>
              <a:rect l="l" t="t" r="r" b="b"/>
              <a:pathLst>
                <a:path w="19194" h="28350" extrusionOk="0">
                  <a:moveTo>
                    <a:pt x="8275" y="4240"/>
                  </a:moveTo>
                  <a:lnTo>
                    <a:pt x="8275" y="12895"/>
                  </a:lnTo>
                  <a:lnTo>
                    <a:pt x="4954" y="12895"/>
                  </a:lnTo>
                  <a:lnTo>
                    <a:pt x="4954" y="4240"/>
                  </a:lnTo>
                  <a:close/>
                  <a:moveTo>
                    <a:pt x="12014" y="4216"/>
                  </a:moveTo>
                  <a:lnTo>
                    <a:pt x="12014" y="12931"/>
                  </a:lnTo>
                  <a:lnTo>
                    <a:pt x="10847" y="12931"/>
                  </a:lnTo>
                  <a:lnTo>
                    <a:pt x="10847" y="12907"/>
                  </a:lnTo>
                  <a:lnTo>
                    <a:pt x="8942" y="12907"/>
                  </a:lnTo>
                  <a:lnTo>
                    <a:pt x="8942" y="4240"/>
                  </a:lnTo>
                  <a:lnTo>
                    <a:pt x="10847" y="4240"/>
                  </a:lnTo>
                  <a:lnTo>
                    <a:pt x="10847" y="4216"/>
                  </a:lnTo>
                  <a:close/>
                  <a:moveTo>
                    <a:pt x="12621" y="4204"/>
                  </a:moveTo>
                  <a:lnTo>
                    <a:pt x="14693" y="4216"/>
                  </a:lnTo>
                  <a:lnTo>
                    <a:pt x="14693" y="12931"/>
                  </a:lnTo>
                  <a:lnTo>
                    <a:pt x="12621" y="12931"/>
                  </a:lnTo>
                  <a:lnTo>
                    <a:pt x="12621" y="4204"/>
                  </a:lnTo>
                  <a:close/>
                  <a:moveTo>
                    <a:pt x="12014" y="13526"/>
                  </a:moveTo>
                  <a:lnTo>
                    <a:pt x="12014" y="16753"/>
                  </a:lnTo>
                  <a:lnTo>
                    <a:pt x="8942" y="16753"/>
                  </a:lnTo>
                  <a:lnTo>
                    <a:pt x="8942" y="13562"/>
                  </a:lnTo>
                  <a:lnTo>
                    <a:pt x="10847" y="13562"/>
                  </a:lnTo>
                  <a:lnTo>
                    <a:pt x="10847" y="13526"/>
                  </a:lnTo>
                  <a:close/>
                  <a:moveTo>
                    <a:pt x="8275" y="13562"/>
                  </a:moveTo>
                  <a:lnTo>
                    <a:pt x="8275" y="16765"/>
                  </a:lnTo>
                  <a:lnTo>
                    <a:pt x="4954" y="16765"/>
                  </a:lnTo>
                  <a:lnTo>
                    <a:pt x="4954" y="13562"/>
                  </a:lnTo>
                  <a:close/>
                  <a:moveTo>
                    <a:pt x="14693" y="13526"/>
                  </a:moveTo>
                  <a:lnTo>
                    <a:pt x="14693" y="16765"/>
                  </a:lnTo>
                  <a:lnTo>
                    <a:pt x="12621" y="16765"/>
                  </a:lnTo>
                  <a:lnTo>
                    <a:pt x="12621" y="13526"/>
                  </a:lnTo>
                  <a:close/>
                  <a:moveTo>
                    <a:pt x="5799" y="19563"/>
                  </a:moveTo>
                  <a:lnTo>
                    <a:pt x="5799" y="21277"/>
                  </a:lnTo>
                  <a:lnTo>
                    <a:pt x="3239" y="21277"/>
                  </a:lnTo>
                  <a:lnTo>
                    <a:pt x="3239" y="19563"/>
                  </a:lnTo>
                  <a:close/>
                  <a:moveTo>
                    <a:pt x="8835" y="19563"/>
                  </a:moveTo>
                  <a:lnTo>
                    <a:pt x="8835" y="21277"/>
                  </a:lnTo>
                  <a:lnTo>
                    <a:pt x="6275" y="21277"/>
                  </a:lnTo>
                  <a:lnTo>
                    <a:pt x="6275" y="19563"/>
                  </a:lnTo>
                  <a:close/>
                  <a:moveTo>
                    <a:pt x="14633" y="19563"/>
                  </a:moveTo>
                  <a:lnTo>
                    <a:pt x="14633" y="21277"/>
                  </a:lnTo>
                  <a:lnTo>
                    <a:pt x="13562" y="21277"/>
                  </a:lnTo>
                  <a:lnTo>
                    <a:pt x="13562" y="19563"/>
                  </a:lnTo>
                  <a:close/>
                  <a:moveTo>
                    <a:pt x="16193" y="19563"/>
                  </a:moveTo>
                  <a:lnTo>
                    <a:pt x="16193" y="21277"/>
                  </a:lnTo>
                  <a:lnTo>
                    <a:pt x="15110" y="21277"/>
                  </a:lnTo>
                  <a:lnTo>
                    <a:pt x="15110" y="19563"/>
                  </a:lnTo>
                  <a:close/>
                  <a:moveTo>
                    <a:pt x="5799" y="21754"/>
                  </a:moveTo>
                  <a:lnTo>
                    <a:pt x="5799" y="23468"/>
                  </a:lnTo>
                  <a:lnTo>
                    <a:pt x="3239" y="23468"/>
                  </a:lnTo>
                  <a:lnTo>
                    <a:pt x="3239" y="21754"/>
                  </a:lnTo>
                  <a:close/>
                  <a:moveTo>
                    <a:pt x="8823" y="21754"/>
                  </a:moveTo>
                  <a:lnTo>
                    <a:pt x="8835" y="23468"/>
                  </a:lnTo>
                  <a:lnTo>
                    <a:pt x="6275" y="23468"/>
                  </a:lnTo>
                  <a:lnTo>
                    <a:pt x="6275" y="21754"/>
                  </a:lnTo>
                  <a:close/>
                  <a:moveTo>
                    <a:pt x="14633" y="21754"/>
                  </a:moveTo>
                  <a:lnTo>
                    <a:pt x="14633" y="23468"/>
                  </a:lnTo>
                  <a:lnTo>
                    <a:pt x="13562" y="23468"/>
                  </a:lnTo>
                  <a:lnTo>
                    <a:pt x="13562" y="21754"/>
                  </a:lnTo>
                  <a:close/>
                  <a:moveTo>
                    <a:pt x="16193" y="21754"/>
                  </a:moveTo>
                  <a:lnTo>
                    <a:pt x="16193" y="23468"/>
                  </a:lnTo>
                  <a:lnTo>
                    <a:pt x="15110" y="23468"/>
                  </a:lnTo>
                  <a:lnTo>
                    <a:pt x="15110" y="21754"/>
                  </a:lnTo>
                  <a:close/>
                  <a:moveTo>
                    <a:pt x="5799" y="23956"/>
                  </a:moveTo>
                  <a:lnTo>
                    <a:pt x="5799" y="25671"/>
                  </a:lnTo>
                  <a:lnTo>
                    <a:pt x="3239" y="25671"/>
                  </a:lnTo>
                  <a:lnTo>
                    <a:pt x="3239" y="23956"/>
                  </a:lnTo>
                  <a:close/>
                  <a:moveTo>
                    <a:pt x="8835" y="23956"/>
                  </a:moveTo>
                  <a:lnTo>
                    <a:pt x="8835" y="25671"/>
                  </a:lnTo>
                  <a:lnTo>
                    <a:pt x="6275" y="25671"/>
                  </a:lnTo>
                  <a:lnTo>
                    <a:pt x="6275" y="23956"/>
                  </a:lnTo>
                  <a:close/>
                  <a:moveTo>
                    <a:pt x="14633" y="23956"/>
                  </a:moveTo>
                  <a:lnTo>
                    <a:pt x="14633" y="25671"/>
                  </a:lnTo>
                  <a:lnTo>
                    <a:pt x="13562" y="25671"/>
                  </a:lnTo>
                  <a:lnTo>
                    <a:pt x="13562" y="23956"/>
                  </a:lnTo>
                  <a:close/>
                  <a:moveTo>
                    <a:pt x="16193" y="23956"/>
                  </a:moveTo>
                  <a:lnTo>
                    <a:pt x="16193" y="25671"/>
                  </a:lnTo>
                  <a:lnTo>
                    <a:pt x="15122" y="25671"/>
                  </a:lnTo>
                  <a:lnTo>
                    <a:pt x="15122" y="23956"/>
                  </a:lnTo>
                  <a:close/>
                  <a:moveTo>
                    <a:pt x="5799" y="26147"/>
                  </a:moveTo>
                  <a:lnTo>
                    <a:pt x="5799" y="27861"/>
                  </a:lnTo>
                  <a:lnTo>
                    <a:pt x="3239" y="27861"/>
                  </a:lnTo>
                  <a:lnTo>
                    <a:pt x="3239" y="26147"/>
                  </a:lnTo>
                  <a:close/>
                  <a:moveTo>
                    <a:pt x="8823" y="26159"/>
                  </a:moveTo>
                  <a:lnTo>
                    <a:pt x="8835" y="27861"/>
                  </a:lnTo>
                  <a:lnTo>
                    <a:pt x="6275" y="27861"/>
                  </a:lnTo>
                  <a:lnTo>
                    <a:pt x="6275" y="26159"/>
                  </a:lnTo>
                  <a:close/>
                  <a:moveTo>
                    <a:pt x="14633" y="26159"/>
                  </a:moveTo>
                  <a:lnTo>
                    <a:pt x="14633" y="27873"/>
                  </a:lnTo>
                  <a:lnTo>
                    <a:pt x="13562" y="27873"/>
                  </a:lnTo>
                  <a:lnTo>
                    <a:pt x="13562" y="26159"/>
                  </a:lnTo>
                  <a:close/>
                  <a:moveTo>
                    <a:pt x="16193" y="26159"/>
                  </a:moveTo>
                  <a:lnTo>
                    <a:pt x="16193" y="27873"/>
                  </a:lnTo>
                  <a:lnTo>
                    <a:pt x="15122" y="27873"/>
                  </a:lnTo>
                  <a:lnTo>
                    <a:pt x="15122" y="26159"/>
                  </a:lnTo>
                  <a:close/>
                  <a:moveTo>
                    <a:pt x="4299" y="1"/>
                  </a:moveTo>
                  <a:lnTo>
                    <a:pt x="4299" y="3573"/>
                  </a:lnTo>
                  <a:lnTo>
                    <a:pt x="2441" y="3573"/>
                  </a:lnTo>
                  <a:lnTo>
                    <a:pt x="2441" y="4240"/>
                  </a:lnTo>
                  <a:lnTo>
                    <a:pt x="4299" y="4240"/>
                  </a:lnTo>
                  <a:lnTo>
                    <a:pt x="4299" y="12895"/>
                  </a:lnTo>
                  <a:lnTo>
                    <a:pt x="2441" y="12895"/>
                  </a:lnTo>
                  <a:lnTo>
                    <a:pt x="2441" y="13562"/>
                  </a:lnTo>
                  <a:lnTo>
                    <a:pt x="4299" y="13562"/>
                  </a:lnTo>
                  <a:lnTo>
                    <a:pt x="4299" y="16765"/>
                  </a:lnTo>
                  <a:lnTo>
                    <a:pt x="2668" y="16765"/>
                  </a:lnTo>
                  <a:lnTo>
                    <a:pt x="1" y="19313"/>
                  </a:lnTo>
                  <a:lnTo>
                    <a:pt x="2751" y="19313"/>
                  </a:lnTo>
                  <a:lnTo>
                    <a:pt x="2751" y="28111"/>
                  </a:lnTo>
                  <a:cubicBezTo>
                    <a:pt x="2751" y="28242"/>
                    <a:pt x="2858" y="28350"/>
                    <a:pt x="2989" y="28350"/>
                  </a:cubicBezTo>
                  <a:lnTo>
                    <a:pt x="9073" y="28350"/>
                  </a:lnTo>
                  <a:cubicBezTo>
                    <a:pt x="9204" y="28350"/>
                    <a:pt x="9311" y="28242"/>
                    <a:pt x="9311" y="28111"/>
                  </a:cubicBezTo>
                  <a:lnTo>
                    <a:pt x="9311" y="19313"/>
                  </a:lnTo>
                  <a:lnTo>
                    <a:pt x="13074" y="19313"/>
                  </a:lnTo>
                  <a:lnTo>
                    <a:pt x="13074" y="28111"/>
                  </a:lnTo>
                  <a:cubicBezTo>
                    <a:pt x="13074" y="28242"/>
                    <a:pt x="13181" y="28350"/>
                    <a:pt x="13312" y="28350"/>
                  </a:cubicBezTo>
                  <a:lnTo>
                    <a:pt x="16443" y="28350"/>
                  </a:lnTo>
                  <a:cubicBezTo>
                    <a:pt x="16574" y="28350"/>
                    <a:pt x="16681" y="28242"/>
                    <a:pt x="16681" y="28111"/>
                  </a:cubicBezTo>
                  <a:lnTo>
                    <a:pt x="16681" y="19313"/>
                  </a:lnTo>
                  <a:lnTo>
                    <a:pt x="19193" y="19313"/>
                  </a:lnTo>
                  <a:lnTo>
                    <a:pt x="16717" y="16765"/>
                  </a:lnTo>
                  <a:lnTo>
                    <a:pt x="15288" y="16765"/>
                  </a:lnTo>
                  <a:lnTo>
                    <a:pt x="15288" y="13526"/>
                  </a:lnTo>
                  <a:lnTo>
                    <a:pt x="16491" y="13526"/>
                  </a:lnTo>
                  <a:lnTo>
                    <a:pt x="16491" y="12931"/>
                  </a:lnTo>
                  <a:lnTo>
                    <a:pt x="15288" y="12931"/>
                  </a:lnTo>
                  <a:lnTo>
                    <a:pt x="15288" y="4204"/>
                  </a:lnTo>
                  <a:lnTo>
                    <a:pt x="16491" y="4204"/>
                  </a:lnTo>
                  <a:lnTo>
                    <a:pt x="16491" y="3608"/>
                  </a:lnTo>
                  <a:lnTo>
                    <a:pt x="15288" y="3608"/>
                  </a:lnTo>
                  <a:lnTo>
                    <a:pt x="15288" y="1"/>
                  </a:lnTo>
                  <a:lnTo>
                    <a:pt x="14681" y="1"/>
                  </a:lnTo>
                  <a:lnTo>
                    <a:pt x="14681" y="3608"/>
                  </a:lnTo>
                  <a:lnTo>
                    <a:pt x="12609" y="3608"/>
                  </a:lnTo>
                  <a:lnTo>
                    <a:pt x="12609" y="1"/>
                  </a:lnTo>
                  <a:lnTo>
                    <a:pt x="12002" y="1"/>
                  </a:lnTo>
                  <a:lnTo>
                    <a:pt x="12002" y="3608"/>
                  </a:lnTo>
                  <a:lnTo>
                    <a:pt x="10847" y="3608"/>
                  </a:lnTo>
                  <a:lnTo>
                    <a:pt x="10847" y="3573"/>
                  </a:lnTo>
                  <a:lnTo>
                    <a:pt x="8930" y="3573"/>
                  </a:lnTo>
                  <a:lnTo>
                    <a:pt x="8930" y="1"/>
                  </a:lnTo>
                  <a:lnTo>
                    <a:pt x="8275" y="1"/>
                  </a:lnTo>
                  <a:lnTo>
                    <a:pt x="8275" y="3573"/>
                  </a:lnTo>
                  <a:lnTo>
                    <a:pt x="4954" y="3573"/>
                  </a:lnTo>
                  <a:lnTo>
                    <a:pt x="49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2"/>
            <p:cNvSpPr/>
            <p:nvPr/>
          </p:nvSpPr>
          <p:spPr>
            <a:xfrm>
              <a:off x="7073350" y="1285250"/>
              <a:ext cx="34850" cy="60150"/>
            </a:xfrm>
            <a:custGeom>
              <a:avLst/>
              <a:gdLst/>
              <a:ahLst/>
              <a:cxnLst/>
              <a:rect l="l" t="t" r="r" b="b"/>
              <a:pathLst>
                <a:path w="1394" h="2406" extrusionOk="0">
                  <a:moveTo>
                    <a:pt x="0" y="0"/>
                  </a:moveTo>
                  <a:lnTo>
                    <a:pt x="0" y="2405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2"/>
            <p:cNvSpPr/>
            <p:nvPr/>
          </p:nvSpPr>
          <p:spPr>
            <a:xfrm>
              <a:off x="7157275" y="1430200"/>
              <a:ext cx="35150" cy="60150"/>
            </a:xfrm>
            <a:custGeom>
              <a:avLst/>
              <a:gdLst/>
              <a:ahLst/>
              <a:cxnLst/>
              <a:rect l="l" t="t" r="r" b="b"/>
              <a:pathLst>
                <a:path w="1406" h="2406" extrusionOk="0">
                  <a:moveTo>
                    <a:pt x="1406" y="0"/>
                  </a:moveTo>
                  <a:lnTo>
                    <a:pt x="1" y="2405"/>
                  </a:lnTo>
                  <a:lnTo>
                    <a:pt x="1406" y="2405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2"/>
            <p:cNvSpPr/>
            <p:nvPr/>
          </p:nvSpPr>
          <p:spPr>
            <a:xfrm>
              <a:off x="7157275" y="1285250"/>
              <a:ext cx="35150" cy="60150"/>
            </a:xfrm>
            <a:custGeom>
              <a:avLst/>
              <a:gdLst/>
              <a:ahLst/>
              <a:cxnLst/>
              <a:rect l="l" t="t" r="r" b="b"/>
              <a:pathLst>
                <a:path w="1406" h="2406" extrusionOk="0">
                  <a:moveTo>
                    <a:pt x="1" y="0"/>
                  </a:moveTo>
                  <a:lnTo>
                    <a:pt x="1406" y="2405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2"/>
            <p:cNvSpPr/>
            <p:nvPr/>
          </p:nvSpPr>
          <p:spPr>
            <a:xfrm>
              <a:off x="7073350" y="1430200"/>
              <a:ext cx="34850" cy="60150"/>
            </a:xfrm>
            <a:custGeom>
              <a:avLst/>
              <a:gdLst/>
              <a:ahLst/>
              <a:cxnLst/>
              <a:rect l="l" t="t" r="r" b="b"/>
              <a:pathLst>
                <a:path w="1394" h="2406" extrusionOk="0">
                  <a:moveTo>
                    <a:pt x="0" y="0"/>
                  </a:moveTo>
                  <a:lnTo>
                    <a:pt x="0" y="2405"/>
                  </a:lnTo>
                  <a:lnTo>
                    <a:pt x="1393" y="24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2"/>
            <p:cNvSpPr/>
            <p:nvPr/>
          </p:nvSpPr>
          <p:spPr>
            <a:xfrm>
              <a:off x="7110850" y="1087600"/>
              <a:ext cx="53300" cy="167900"/>
            </a:xfrm>
            <a:custGeom>
              <a:avLst/>
              <a:gdLst/>
              <a:ahLst/>
              <a:cxnLst/>
              <a:rect l="l" t="t" r="r" b="b"/>
              <a:pathLst>
                <a:path w="2132" h="6716" extrusionOk="0">
                  <a:moveTo>
                    <a:pt x="1525" y="0"/>
                  </a:moveTo>
                  <a:lnTo>
                    <a:pt x="1525" y="5227"/>
                  </a:lnTo>
                  <a:cubicBezTo>
                    <a:pt x="1394" y="3548"/>
                    <a:pt x="1048" y="3144"/>
                    <a:pt x="763" y="3013"/>
                  </a:cubicBezTo>
                  <a:cubicBezTo>
                    <a:pt x="692" y="2969"/>
                    <a:pt x="597" y="2936"/>
                    <a:pt x="483" y="2936"/>
                  </a:cubicBezTo>
                  <a:cubicBezTo>
                    <a:pt x="346" y="2936"/>
                    <a:pt x="182" y="2984"/>
                    <a:pt x="1" y="3120"/>
                  </a:cubicBezTo>
                  <a:lnTo>
                    <a:pt x="358" y="3608"/>
                  </a:lnTo>
                  <a:cubicBezTo>
                    <a:pt x="417" y="3568"/>
                    <a:pt x="460" y="3545"/>
                    <a:pt x="480" y="3545"/>
                  </a:cubicBezTo>
                  <a:cubicBezTo>
                    <a:pt x="484" y="3545"/>
                    <a:pt x="487" y="3546"/>
                    <a:pt x="489" y="3548"/>
                  </a:cubicBezTo>
                  <a:cubicBezTo>
                    <a:pt x="513" y="3560"/>
                    <a:pt x="965" y="3822"/>
                    <a:pt x="965" y="6715"/>
                  </a:cubicBezTo>
                  <a:lnTo>
                    <a:pt x="2132" y="6715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2"/>
            <p:cNvSpPr/>
            <p:nvPr/>
          </p:nvSpPr>
          <p:spPr>
            <a:xfrm>
              <a:off x="7165025" y="1161100"/>
              <a:ext cx="39325" cy="94400"/>
            </a:xfrm>
            <a:custGeom>
              <a:avLst/>
              <a:gdLst/>
              <a:ahLst/>
              <a:cxnLst/>
              <a:rect l="l" t="t" r="r" b="b"/>
              <a:pathLst>
                <a:path w="1573" h="3776" extrusionOk="0">
                  <a:moveTo>
                    <a:pt x="1101" y="1"/>
                  </a:moveTo>
                  <a:cubicBezTo>
                    <a:pt x="985" y="1"/>
                    <a:pt x="887" y="34"/>
                    <a:pt x="810" y="73"/>
                  </a:cubicBezTo>
                  <a:cubicBezTo>
                    <a:pt x="465" y="239"/>
                    <a:pt x="1" y="823"/>
                    <a:pt x="1" y="3775"/>
                  </a:cubicBezTo>
                  <a:lnTo>
                    <a:pt x="608" y="3775"/>
                  </a:lnTo>
                  <a:cubicBezTo>
                    <a:pt x="608" y="894"/>
                    <a:pt x="1060" y="620"/>
                    <a:pt x="1084" y="608"/>
                  </a:cubicBezTo>
                  <a:cubicBezTo>
                    <a:pt x="1086" y="606"/>
                    <a:pt x="1089" y="605"/>
                    <a:pt x="1094" y="605"/>
                  </a:cubicBezTo>
                  <a:cubicBezTo>
                    <a:pt x="1116" y="605"/>
                    <a:pt x="1166" y="628"/>
                    <a:pt x="1215" y="668"/>
                  </a:cubicBezTo>
                  <a:lnTo>
                    <a:pt x="1572" y="180"/>
                  </a:lnTo>
                  <a:cubicBezTo>
                    <a:pt x="1393" y="46"/>
                    <a:pt x="1235" y="1"/>
                    <a:pt x="1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2"/>
            <p:cNvSpPr/>
            <p:nvPr/>
          </p:nvSpPr>
          <p:spPr>
            <a:xfrm>
              <a:off x="6901300" y="1087600"/>
              <a:ext cx="15200" cy="167900"/>
            </a:xfrm>
            <a:custGeom>
              <a:avLst/>
              <a:gdLst/>
              <a:ahLst/>
              <a:cxnLst/>
              <a:rect l="l" t="t" r="r" b="b"/>
              <a:pathLst>
                <a:path w="608" h="6716" extrusionOk="0">
                  <a:moveTo>
                    <a:pt x="1" y="0"/>
                  </a:moveTo>
                  <a:lnTo>
                    <a:pt x="1" y="6715"/>
                  </a:lnTo>
                  <a:lnTo>
                    <a:pt x="608" y="671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2"/>
            <p:cNvSpPr/>
            <p:nvPr/>
          </p:nvSpPr>
          <p:spPr>
            <a:xfrm>
              <a:off x="6823625" y="1160975"/>
              <a:ext cx="64900" cy="94525"/>
            </a:xfrm>
            <a:custGeom>
              <a:avLst/>
              <a:gdLst/>
              <a:ahLst/>
              <a:cxnLst/>
              <a:rect l="l" t="t" r="r" b="b"/>
              <a:pathLst>
                <a:path w="2596" h="3781" extrusionOk="0">
                  <a:moveTo>
                    <a:pt x="717" y="0"/>
                  </a:moveTo>
                  <a:cubicBezTo>
                    <a:pt x="492" y="0"/>
                    <a:pt x="253" y="46"/>
                    <a:pt x="0" y="137"/>
                  </a:cubicBezTo>
                  <a:lnTo>
                    <a:pt x="202" y="709"/>
                  </a:lnTo>
                  <a:cubicBezTo>
                    <a:pt x="386" y="644"/>
                    <a:pt x="555" y="611"/>
                    <a:pt x="708" y="611"/>
                  </a:cubicBezTo>
                  <a:cubicBezTo>
                    <a:pt x="893" y="611"/>
                    <a:pt x="1054" y="659"/>
                    <a:pt x="1191" y="756"/>
                  </a:cubicBezTo>
                  <a:cubicBezTo>
                    <a:pt x="1703" y="1113"/>
                    <a:pt x="1988" y="2197"/>
                    <a:pt x="1988" y="3780"/>
                  </a:cubicBezTo>
                  <a:lnTo>
                    <a:pt x="2596" y="3780"/>
                  </a:lnTo>
                  <a:cubicBezTo>
                    <a:pt x="2596" y="1935"/>
                    <a:pt x="2238" y="756"/>
                    <a:pt x="1536" y="256"/>
                  </a:cubicBezTo>
                  <a:cubicBezTo>
                    <a:pt x="1296" y="85"/>
                    <a:pt x="1021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2"/>
            <p:cNvSpPr/>
            <p:nvPr/>
          </p:nvSpPr>
          <p:spPr>
            <a:xfrm>
              <a:off x="6933750" y="1160975"/>
              <a:ext cx="64900" cy="94525"/>
            </a:xfrm>
            <a:custGeom>
              <a:avLst/>
              <a:gdLst/>
              <a:ahLst/>
              <a:cxnLst/>
              <a:rect l="l" t="t" r="r" b="b"/>
              <a:pathLst>
                <a:path w="2596" h="3781" extrusionOk="0">
                  <a:moveTo>
                    <a:pt x="1874" y="0"/>
                  </a:moveTo>
                  <a:cubicBezTo>
                    <a:pt x="1569" y="0"/>
                    <a:pt x="1295" y="85"/>
                    <a:pt x="1048" y="256"/>
                  </a:cubicBezTo>
                  <a:cubicBezTo>
                    <a:pt x="346" y="744"/>
                    <a:pt x="0" y="1935"/>
                    <a:pt x="0" y="3780"/>
                  </a:cubicBezTo>
                  <a:lnTo>
                    <a:pt x="596" y="3780"/>
                  </a:lnTo>
                  <a:cubicBezTo>
                    <a:pt x="596" y="2197"/>
                    <a:pt x="881" y="1113"/>
                    <a:pt x="1405" y="756"/>
                  </a:cubicBezTo>
                  <a:cubicBezTo>
                    <a:pt x="1542" y="659"/>
                    <a:pt x="1700" y="611"/>
                    <a:pt x="1881" y="611"/>
                  </a:cubicBezTo>
                  <a:cubicBezTo>
                    <a:pt x="2032" y="611"/>
                    <a:pt x="2198" y="644"/>
                    <a:pt x="2382" y="709"/>
                  </a:cubicBezTo>
                  <a:lnTo>
                    <a:pt x="2596" y="137"/>
                  </a:lnTo>
                  <a:cubicBezTo>
                    <a:pt x="2338" y="46"/>
                    <a:pt x="2098" y="0"/>
                    <a:pt x="1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2"/>
            <p:cNvSpPr/>
            <p:nvPr/>
          </p:nvSpPr>
          <p:spPr>
            <a:xfrm>
              <a:off x="6743250" y="2212551"/>
              <a:ext cx="486900" cy="2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2"/>
            <p:cNvSpPr/>
            <p:nvPr/>
          </p:nvSpPr>
          <p:spPr>
            <a:xfrm rot="2700000">
              <a:off x="6817890" y="1047599"/>
              <a:ext cx="10182" cy="24310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2"/>
            <p:cNvSpPr/>
            <p:nvPr/>
          </p:nvSpPr>
          <p:spPr>
            <a:xfrm rot="5400000">
              <a:off x="7027049" y="957351"/>
              <a:ext cx="9900" cy="260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2"/>
            <p:cNvSpPr/>
            <p:nvPr/>
          </p:nvSpPr>
          <p:spPr>
            <a:xfrm rot="9121232">
              <a:off x="7194791" y="1072896"/>
              <a:ext cx="10871" cy="19387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3" name="Google Shape;2163;p52"/>
          <p:cNvSpPr txBox="1">
            <a:spLocks noGrp="1"/>
          </p:cNvSpPr>
          <p:nvPr>
            <p:ph type="title"/>
          </p:nvPr>
        </p:nvSpPr>
        <p:spPr>
          <a:xfrm>
            <a:off x="805375" y="1750550"/>
            <a:ext cx="4982700" cy="13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2164" name="Google Shape;2164;p52"/>
          <p:cNvSpPr txBox="1">
            <a:spLocks noGrp="1"/>
          </p:cNvSpPr>
          <p:nvPr>
            <p:ph type="title" idx="2"/>
          </p:nvPr>
        </p:nvSpPr>
        <p:spPr>
          <a:xfrm>
            <a:off x="779975" y="694800"/>
            <a:ext cx="1979400" cy="11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 Medium"/>
                <a:ea typeface="Bitter Medium"/>
                <a:cs typeface="Bitter Medium"/>
                <a:sym typeface="Bitter Medium"/>
              </a:rPr>
              <a:t>04</a:t>
            </a:r>
            <a:endParaRPr>
              <a:latin typeface="Bitter Medium"/>
              <a:ea typeface="Bitter Medium"/>
              <a:cs typeface="Bitter Medium"/>
              <a:sym typeface="Bitter Medium"/>
            </a:endParaRPr>
          </a:p>
        </p:txBody>
      </p:sp>
      <p:grpSp>
        <p:nvGrpSpPr>
          <p:cNvPr id="2165" name="Google Shape;2165;p52"/>
          <p:cNvGrpSpPr/>
          <p:nvPr/>
        </p:nvGrpSpPr>
        <p:grpSpPr>
          <a:xfrm>
            <a:off x="7516712" y="3362943"/>
            <a:ext cx="1627370" cy="1233430"/>
            <a:chOff x="7032675" y="3217855"/>
            <a:chExt cx="1637852" cy="1241375"/>
          </a:xfrm>
        </p:grpSpPr>
        <p:sp>
          <p:nvSpPr>
            <p:cNvPr id="2166" name="Google Shape;2166;p52"/>
            <p:cNvSpPr/>
            <p:nvPr/>
          </p:nvSpPr>
          <p:spPr>
            <a:xfrm>
              <a:off x="7111327" y="3419586"/>
              <a:ext cx="1559200" cy="1039626"/>
            </a:xfrm>
            <a:custGeom>
              <a:avLst/>
              <a:gdLst/>
              <a:ahLst/>
              <a:cxnLst/>
              <a:rect l="l" t="t" r="r" b="b"/>
              <a:pathLst>
                <a:path w="45554" h="30374" extrusionOk="0">
                  <a:moveTo>
                    <a:pt x="10764" y="0"/>
                  </a:moveTo>
                  <a:lnTo>
                    <a:pt x="1" y="15740"/>
                  </a:lnTo>
                  <a:lnTo>
                    <a:pt x="1" y="30373"/>
                  </a:lnTo>
                  <a:lnTo>
                    <a:pt x="45554" y="30373"/>
                  </a:lnTo>
                  <a:lnTo>
                    <a:pt x="45554" y="10121"/>
                  </a:lnTo>
                  <a:lnTo>
                    <a:pt x="107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2"/>
            <p:cNvSpPr/>
            <p:nvPr/>
          </p:nvSpPr>
          <p:spPr>
            <a:xfrm>
              <a:off x="8253075" y="4273151"/>
              <a:ext cx="415849" cy="26900"/>
            </a:xfrm>
            <a:custGeom>
              <a:avLst/>
              <a:gdLst/>
              <a:ahLst/>
              <a:cxnLst/>
              <a:rect l="l" t="t" r="r" b="b"/>
              <a:pathLst>
                <a:path w="9942" h="632" extrusionOk="0">
                  <a:moveTo>
                    <a:pt x="0" y="1"/>
                  </a:moveTo>
                  <a:lnTo>
                    <a:pt x="0" y="632"/>
                  </a:lnTo>
                  <a:lnTo>
                    <a:pt x="9942" y="632"/>
                  </a:lnTo>
                  <a:lnTo>
                    <a:pt x="99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2"/>
            <p:cNvSpPr/>
            <p:nvPr/>
          </p:nvSpPr>
          <p:spPr>
            <a:xfrm>
              <a:off x="8253075" y="4065475"/>
              <a:ext cx="415849" cy="21625"/>
            </a:xfrm>
            <a:custGeom>
              <a:avLst/>
              <a:gdLst/>
              <a:ahLst/>
              <a:cxnLst/>
              <a:rect l="l" t="t" r="r" b="b"/>
              <a:pathLst>
                <a:path w="9942" h="632" extrusionOk="0">
                  <a:moveTo>
                    <a:pt x="0" y="1"/>
                  </a:moveTo>
                  <a:lnTo>
                    <a:pt x="0" y="632"/>
                  </a:lnTo>
                  <a:lnTo>
                    <a:pt x="9942" y="632"/>
                  </a:lnTo>
                  <a:lnTo>
                    <a:pt x="99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2"/>
            <p:cNvSpPr/>
            <p:nvPr/>
          </p:nvSpPr>
          <p:spPr>
            <a:xfrm>
              <a:off x="7095251" y="3511550"/>
              <a:ext cx="1493285" cy="947680"/>
            </a:xfrm>
            <a:custGeom>
              <a:avLst/>
              <a:gdLst/>
              <a:ahLst/>
              <a:cxnLst/>
              <a:rect l="l" t="t" r="r" b="b"/>
              <a:pathLst>
                <a:path w="45852" h="27291" extrusionOk="0">
                  <a:moveTo>
                    <a:pt x="9288" y="10824"/>
                  </a:moveTo>
                  <a:lnTo>
                    <a:pt x="9288" y="13598"/>
                  </a:lnTo>
                  <a:lnTo>
                    <a:pt x="5144" y="10824"/>
                  </a:lnTo>
                  <a:close/>
                  <a:moveTo>
                    <a:pt x="20980" y="10824"/>
                  </a:moveTo>
                  <a:lnTo>
                    <a:pt x="15360" y="13681"/>
                  </a:lnTo>
                  <a:lnTo>
                    <a:pt x="15360" y="10824"/>
                  </a:lnTo>
                  <a:close/>
                  <a:moveTo>
                    <a:pt x="4287" y="11086"/>
                  </a:moveTo>
                  <a:lnTo>
                    <a:pt x="8514" y="13907"/>
                  </a:lnTo>
                  <a:lnTo>
                    <a:pt x="4287" y="13907"/>
                  </a:lnTo>
                  <a:lnTo>
                    <a:pt x="4287" y="11086"/>
                  </a:lnTo>
                  <a:close/>
                  <a:moveTo>
                    <a:pt x="14729" y="10824"/>
                  </a:moveTo>
                  <a:lnTo>
                    <a:pt x="14729" y="13907"/>
                  </a:lnTo>
                  <a:lnTo>
                    <a:pt x="9931" y="13907"/>
                  </a:lnTo>
                  <a:lnTo>
                    <a:pt x="9931" y="10824"/>
                  </a:lnTo>
                  <a:close/>
                  <a:moveTo>
                    <a:pt x="3656" y="14550"/>
                  </a:moveTo>
                  <a:lnTo>
                    <a:pt x="3656" y="20825"/>
                  </a:lnTo>
                  <a:lnTo>
                    <a:pt x="834" y="14550"/>
                  </a:lnTo>
                  <a:close/>
                  <a:moveTo>
                    <a:pt x="9288" y="14550"/>
                  </a:moveTo>
                  <a:lnTo>
                    <a:pt x="9288" y="22063"/>
                  </a:lnTo>
                  <a:lnTo>
                    <a:pt x="4287" y="22063"/>
                  </a:lnTo>
                  <a:lnTo>
                    <a:pt x="4287" y="14550"/>
                  </a:lnTo>
                  <a:close/>
                  <a:moveTo>
                    <a:pt x="14729" y="14550"/>
                  </a:moveTo>
                  <a:lnTo>
                    <a:pt x="14729" y="22063"/>
                  </a:lnTo>
                  <a:lnTo>
                    <a:pt x="9931" y="22063"/>
                  </a:lnTo>
                  <a:lnTo>
                    <a:pt x="9931" y="14550"/>
                  </a:lnTo>
                  <a:close/>
                  <a:moveTo>
                    <a:pt x="25599" y="14550"/>
                  </a:moveTo>
                  <a:lnTo>
                    <a:pt x="20480" y="22063"/>
                  </a:lnTo>
                  <a:lnTo>
                    <a:pt x="15360" y="22063"/>
                  </a:lnTo>
                  <a:lnTo>
                    <a:pt x="15360" y="14550"/>
                  </a:lnTo>
                  <a:close/>
                  <a:moveTo>
                    <a:pt x="26266" y="14777"/>
                  </a:moveTo>
                  <a:lnTo>
                    <a:pt x="26266" y="22063"/>
                  </a:lnTo>
                  <a:lnTo>
                    <a:pt x="21313" y="22063"/>
                  </a:lnTo>
                  <a:lnTo>
                    <a:pt x="26266" y="14777"/>
                  </a:lnTo>
                  <a:close/>
                  <a:moveTo>
                    <a:pt x="9288" y="1"/>
                  </a:moveTo>
                  <a:lnTo>
                    <a:pt x="9288" y="9478"/>
                  </a:lnTo>
                  <a:lnTo>
                    <a:pt x="6168" y="5454"/>
                  </a:lnTo>
                  <a:lnTo>
                    <a:pt x="5621" y="5871"/>
                  </a:lnTo>
                  <a:lnTo>
                    <a:pt x="8966" y="10181"/>
                  </a:lnTo>
                  <a:lnTo>
                    <a:pt x="4287" y="10181"/>
                  </a:lnTo>
                  <a:lnTo>
                    <a:pt x="4287" y="8895"/>
                  </a:lnTo>
                  <a:lnTo>
                    <a:pt x="3656" y="8895"/>
                  </a:lnTo>
                  <a:lnTo>
                    <a:pt x="3656" y="10181"/>
                  </a:lnTo>
                  <a:lnTo>
                    <a:pt x="2704" y="10181"/>
                  </a:lnTo>
                  <a:lnTo>
                    <a:pt x="2704" y="10812"/>
                  </a:lnTo>
                  <a:lnTo>
                    <a:pt x="3656" y="10812"/>
                  </a:lnTo>
                  <a:lnTo>
                    <a:pt x="3656" y="13907"/>
                  </a:lnTo>
                  <a:lnTo>
                    <a:pt x="311" y="13907"/>
                  </a:lnTo>
                  <a:lnTo>
                    <a:pt x="311" y="14229"/>
                  </a:lnTo>
                  <a:lnTo>
                    <a:pt x="1" y="14372"/>
                  </a:lnTo>
                  <a:lnTo>
                    <a:pt x="3454" y="22063"/>
                  </a:lnTo>
                  <a:lnTo>
                    <a:pt x="311" y="22063"/>
                  </a:lnTo>
                  <a:lnTo>
                    <a:pt x="311" y="22694"/>
                  </a:lnTo>
                  <a:lnTo>
                    <a:pt x="3656" y="22694"/>
                  </a:lnTo>
                  <a:lnTo>
                    <a:pt x="3656" y="27290"/>
                  </a:lnTo>
                  <a:lnTo>
                    <a:pt x="4287" y="27290"/>
                  </a:lnTo>
                  <a:lnTo>
                    <a:pt x="4287" y="22694"/>
                  </a:lnTo>
                  <a:lnTo>
                    <a:pt x="9288" y="22694"/>
                  </a:lnTo>
                  <a:lnTo>
                    <a:pt x="9288" y="27290"/>
                  </a:lnTo>
                  <a:lnTo>
                    <a:pt x="9931" y="27290"/>
                  </a:lnTo>
                  <a:lnTo>
                    <a:pt x="9931" y="22694"/>
                  </a:lnTo>
                  <a:lnTo>
                    <a:pt x="14729" y="22694"/>
                  </a:lnTo>
                  <a:lnTo>
                    <a:pt x="14729" y="27290"/>
                  </a:lnTo>
                  <a:lnTo>
                    <a:pt x="15360" y="27290"/>
                  </a:lnTo>
                  <a:lnTo>
                    <a:pt x="15360" y="22694"/>
                  </a:lnTo>
                  <a:lnTo>
                    <a:pt x="26266" y="22694"/>
                  </a:lnTo>
                  <a:lnTo>
                    <a:pt x="26266" y="27290"/>
                  </a:lnTo>
                  <a:lnTo>
                    <a:pt x="26897" y="27290"/>
                  </a:lnTo>
                  <a:lnTo>
                    <a:pt x="26897" y="22694"/>
                  </a:lnTo>
                  <a:lnTo>
                    <a:pt x="45852" y="22694"/>
                  </a:lnTo>
                  <a:lnTo>
                    <a:pt x="45852" y="22063"/>
                  </a:lnTo>
                  <a:lnTo>
                    <a:pt x="26909" y="22063"/>
                  </a:lnTo>
                  <a:lnTo>
                    <a:pt x="26909" y="13181"/>
                  </a:lnTo>
                  <a:lnTo>
                    <a:pt x="26278" y="13181"/>
                  </a:lnTo>
                  <a:lnTo>
                    <a:pt x="26278" y="13907"/>
                  </a:lnTo>
                  <a:lnTo>
                    <a:pt x="16420" y="13907"/>
                  </a:lnTo>
                  <a:lnTo>
                    <a:pt x="22492" y="10824"/>
                  </a:lnTo>
                  <a:lnTo>
                    <a:pt x="22670" y="10824"/>
                  </a:lnTo>
                  <a:lnTo>
                    <a:pt x="22670" y="10181"/>
                  </a:lnTo>
                  <a:lnTo>
                    <a:pt x="15682" y="10181"/>
                  </a:lnTo>
                  <a:lnTo>
                    <a:pt x="18491" y="6264"/>
                  </a:lnTo>
                  <a:lnTo>
                    <a:pt x="17979" y="5883"/>
                  </a:lnTo>
                  <a:lnTo>
                    <a:pt x="15360" y="9526"/>
                  </a:lnTo>
                  <a:lnTo>
                    <a:pt x="15360" y="1954"/>
                  </a:lnTo>
                  <a:lnTo>
                    <a:pt x="14729" y="1954"/>
                  </a:lnTo>
                  <a:lnTo>
                    <a:pt x="14729" y="10181"/>
                  </a:lnTo>
                  <a:lnTo>
                    <a:pt x="9931" y="10181"/>
                  </a:lnTo>
                  <a:lnTo>
                    <a:pt x="99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2"/>
            <p:cNvSpPr/>
            <p:nvPr/>
          </p:nvSpPr>
          <p:spPr>
            <a:xfrm>
              <a:off x="7032675" y="3378411"/>
              <a:ext cx="1636246" cy="617430"/>
            </a:xfrm>
            <a:custGeom>
              <a:avLst/>
              <a:gdLst/>
              <a:ahLst/>
              <a:cxnLst/>
              <a:rect l="l" t="t" r="r" b="b"/>
              <a:pathLst>
                <a:path w="47805" h="18039" extrusionOk="0">
                  <a:moveTo>
                    <a:pt x="11824" y="1"/>
                  </a:moveTo>
                  <a:lnTo>
                    <a:pt x="1" y="18039"/>
                  </a:lnTo>
                  <a:lnTo>
                    <a:pt x="2906" y="18039"/>
                  </a:lnTo>
                  <a:lnTo>
                    <a:pt x="12729" y="3108"/>
                  </a:lnTo>
                  <a:lnTo>
                    <a:pt x="26052" y="18039"/>
                  </a:lnTo>
                  <a:lnTo>
                    <a:pt x="27516" y="18039"/>
                  </a:lnTo>
                  <a:cubicBezTo>
                    <a:pt x="28350" y="15693"/>
                    <a:pt x="30576" y="14133"/>
                    <a:pt x="33064" y="14133"/>
                  </a:cubicBezTo>
                  <a:cubicBezTo>
                    <a:pt x="35565" y="14133"/>
                    <a:pt x="37779" y="15693"/>
                    <a:pt x="38625" y="18039"/>
                  </a:cubicBezTo>
                  <a:lnTo>
                    <a:pt x="47804" y="18039"/>
                  </a:lnTo>
                  <a:lnTo>
                    <a:pt x="47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2"/>
            <p:cNvSpPr/>
            <p:nvPr/>
          </p:nvSpPr>
          <p:spPr>
            <a:xfrm>
              <a:off x="8273966" y="3286718"/>
              <a:ext cx="160185" cy="327283"/>
            </a:xfrm>
            <a:custGeom>
              <a:avLst/>
              <a:gdLst/>
              <a:ahLst/>
              <a:cxnLst/>
              <a:rect l="l" t="t" r="r" b="b"/>
              <a:pathLst>
                <a:path w="4680" h="9562" extrusionOk="0">
                  <a:moveTo>
                    <a:pt x="0" y="1"/>
                  </a:moveTo>
                  <a:lnTo>
                    <a:pt x="0" y="9562"/>
                  </a:lnTo>
                  <a:lnTo>
                    <a:pt x="4679" y="9562"/>
                  </a:lnTo>
                  <a:lnTo>
                    <a:pt x="46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2"/>
            <p:cNvSpPr/>
            <p:nvPr/>
          </p:nvSpPr>
          <p:spPr>
            <a:xfrm>
              <a:off x="8239739" y="3217855"/>
              <a:ext cx="228229" cy="92551"/>
            </a:xfrm>
            <a:custGeom>
              <a:avLst/>
              <a:gdLst/>
              <a:ahLst/>
              <a:cxnLst/>
              <a:rect l="l" t="t" r="r" b="b"/>
              <a:pathLst>
                <a:path w="6668" h="2704" extrusionOk="0">
                  <a:moveTo>
                    <a:pt x="0" y="1"/>
                  </a:moveTo>
                  <a:lnTo>
                    <a:pt x="0" y="2703"/>
                  </a:lnTo>
                  <a:lnTo>
                    <a:pt x="6668" y="2703"/>
                  </a:lnTo>
                  <a:lnTo>
                    <a:pt x="6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2"/>
            <p:cNvSpPr/>
            <p:nvPr/>
          </p:nvSpPr>
          <p:spPr>
            <a:xfrm>
              <a:off x="8036776" y="3985623"/>
              <a:ext cx="243734" cy="473161"/>
            </a:xfrm>
            <a:custGeom>
              <a:avLst/>
              <a:gdLst/>
              <a:ahLst/>
              <a:cxnLst/>
              <a:rect l="l" t="t" r="r" b="b"/>
              <a:pathLst>
                <a:path w="7121" h="13824" extrusionOk="0">
                  <a:moveTo>
                    <a:pt x="3561" y="0"/>
                  </a:moveTo>
                  <a:cubicBezTo>
                    <a:pt x="1596" y="0"/>
                    <a:pt x="1" y="1595"/>
                    <a:pt x="1" y="3560"/>
                  </a:cubicBezTo>
                  <a:lnTo>
                    <a:pt x="1" y="13823"/>
                  </a:lnTo>
                  <a:lnTo>
                    <a:pt x="7121" y="13823"/>
                  </a:lnTo>
                  <a:lnTo>
                    <a:pt x="7121" y="3560"/>
                  </a:lnTo>
                  <a:cubicBezTo>
                    <a:pt x="7121" y="1595"/>
                    <a:pt x="5525" y="0"/>
                    <a:pt x="3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2"/>
            <p:cNvSpPr/>
            <p:nvPr/>
          </p:nvSpPr>
          <p:spPr>
            <a:xfrm>
              <a:off x="7223196" y="4013346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2"/>
            <p:cNvSpPr/>
            <p:nvPr/>
          </p:nvSpPr>
          <p:spPr>
            <a:xfrm>
              <a:off x="7214640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2"/>
            <p:cNvSpPr/>
            <p:nvPr/>
          </p:nvSpPr>
          <p:spPr>
            <a:xfrm>
              <a:off x="7284735" y="4013346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2"/>
            <p:cNvSpPr/>
            <p:nvPr/>
          </p:nvSpPr>
          <p:spPr>
            <a:xfrm>
              <a:off x="7276590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2"/>
            <p:cNvSpPr/>
            <p:nvPr/>
          </p:nvSpPr>
          <p:spPr>
            <a:xfrm>
              <a:off x="7346685" y="4013346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2"/>
            <p:cNvSpPr/>
            <p:nvPr/>
          </p:nvSpPr>
          <p:spPr>
            <a:xfrm>
              <a:off x="7338539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798" y="489"/>
                  </a:moveTo>
                  <a:lnTo>
                    <a:pt x="1798" y="2608"/>
                  </a:lnTo>
                  <a:lnTo>
                    <a:pt x="477" y="2608"/>
                  </a:lnTo>
                  <a:lnTo>
                    <a:pt x="477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36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2"/>
            <p:cNvSpPr/>
            <p:nvPr/>
          </p:nvSpPr>
          <p:spPr>
            <a:xfrm>
              <a:off x="7223196" y="4102608"/>
              <a:ext cx="61575" cy="89265"/>
            </a:xfrm>
            <a:custGeom>
              <a:avLst/>
              <a:gdLst/>
              <a:ahLst/>
              <a:cxnLst/>
              <a:rect l="l" t="t" r="r" b="b"/>
              <a:pathLst>
                <a:path w="1799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2"/>
            <p:cNvSpPr/>
            <p:nvPr/>
          </p:nvSpPr>
          <p:spPr>
            <a:xfrm>
              <a:off x="7214640" y="4094462"/>
              <a:ext cx="78689" cy="105968"/>
            </a:xfrm>
            <a:custGeom>
              <a:avLst/>
              <a:gdLst/>
              <a:ahLst/>
              <a:cxnLst/>
              <a:rect l="l" t="t" r="r" b="b"/>
              <a:pathLst>
                <a:path w="2299" h="3096" extrusionOk="0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80" y="3096"/>
                    <a:pt x="2299" y="2989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2"/>
            <p:cNvSpPr/>
            <p:nvPr/>
          </p:nvSpPr>
          <p:spPr>
            <a:xfrm>
              <a:off x="7284735" y="4102608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2"/>
            <p:cNvSpPr/>
            <p:nvPr/>
          </p:nvSpPr>
          <p:spPr>
            <a:xfrm>
              <a:off x="7276590" y="4094462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77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2"/>
            <p:cNvSpPr/>
            <p:nvPr/>
          </p:nvSpPr>
          <p:spPr>
            <a:xfrm>
              <a:off x="7346685" y="4102608"/>
              <a:ext cx="61575" cy="89265"/>
            </a:xfrm>
            <a:custGeom>
              <a:avLst/>
              <a:gdLst/>
              <a:ahLst/>
              <a:cxnLst/>
              <a:rect l="l" t="t" r="r" b="b"/>
              <a:pathLst>
                <a:path w="1799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2"/>
            <p:cNvSpPr/>
            <p:nvPr/>
          </p:nvSpPr>
          <p:spPr>
            <a:xfrm>
              <a:off x="7338129" y="4094462"/>
              <a:ext cx="78689" cy="105968"/>
            </a:xfrm>
            <a:custGeom>
              <a:avLst/>
              <a:gdLst/>
              <a:ahLst/>
              <a:cxnLst/>
              <a:rect l="l" t="t" r="r" b="b"/>
              <a:pathLst>
                <a:path w="2299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20" y="0"/>
                    <a:pt x="12" y="107"/>
                    <a:pt x="12" y="238"/>
                  </a:cubicBezTo>
                  <a:lnTo>
                    <a:pt x="12" y="2858"/>
                  </a:lnTo>
                  <a:cubicBezTo>
                    <a:pt x="1" y="2989"/>
                    <a:pt x="120" y="3096"/>
                    <a:pt x="251" y="3096"/>
                  </a:cubicBezTo>
                  <a:lnTo>
                    <a:pt x="2048" y="3096"/>
                  </a:lnTo>
                  <a:cubicBezTo>
                    <a:pt x="2191" y="3096"/>
                    <a:pt x="2298" y="2989"/>
                    <a:pt x="2298" y="2846"/>
                  </a:cubicBezTo>
                  <a:lnTo>
                    <a:pt x="2298" y="238"/>
                  </a:lnTo>
                  <a:cubicBezTo>
                    <a:pt x="2298" y="107"/>
                    <a:pt x="2191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2"/>
            <p:cNvSpPr/>
            <p:nvPr/>
          </p:nvSpPr>
          <p:spPr>
            <a:xfrm>
              <a:off x="7223196" y="4191837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2"/>
            <p:cNvSpPr/>
            <p:nvPr/>
          </p:nvSpPr>
          <p:spPr>
            <a:xfrm>
              <a:off x="7214640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51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2"/>
            <p:cNvSpPr/>
            <p:nvPr/>
          </p:nvSpPr>
          <p:spPr>
            <a:xfrm>
              <a:off x="7284735" y="4191837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2"/>
            <p:cNvSpPr/>
            <p:nvPr/>
          </p:nvSpPr>
          <p:spPr>
            <a:xfrm>
              <a:off x="7276590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2"/>
            <p:cNvSpPr/>
            <p:nvPr/>
          </p:nvSpPr>
          <p:spPr>
            <a:xfrm>
              <a:off x="7346685" y="4191837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2"/>
            <p:cNvSpPr/>
            <p:nvPr/>
          </p:nvSpPr>
          <p:spPr>
            <a:xfrm>
              <a:off x="7338129" y="4183691"/>
              <a:ext cx="78689" cy="106003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20" y="1"/>
                    <a:pt x="12" y="108"/>
                    <a:pt x="12" y="239"/>
                  </a:cubicBezTo>
                  <a:lnTo>
                    <a:pt x="12" y="2846"/>
                  </a:lnTo>
                  <a:cubicBezTo>
                    <a:pt x="1" y="2977"/>
                    <a:pt x="120" y="3084"/>
                    <a:pt x="251" y="3096"/>
                  </a:cubicBezTo>
                  <a:lnTo>
                    <a:pt x="2048" y="3096"/>
                  </a:lnTo>
                  <a:cubicBezTo>
                    <a:pt x="2191" y="3084"/>
                    <a:pt x="2298" y="2977"/>
                    <a:pt x="2298" y="2846"/>
                  </a:cubicBezTo>
                  <a:lnTo>
                    <a:pt x="2298" y="239"/>
                  </a:lnTo>
                  <a:cubicBezTo>
                    <a:pt x="2298" y="108"/>
                    <a:pt x="2191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2"/>
            <p:cNvSpPr/>
            <p:nvPr/>
          </p:nvSpPr>
          <p:spPr>
            <a:xfrm>
              <a:off x="7582891" y="4013346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2"/>
            <p:cNvSpPr/>
            <p:nvPr/>
          </p:nvSpPr>
          <p:spPr>
            <a:xfrm>
              <a:off x="7574745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2"/>
            <p:cNvSpPr/>
            <p:nvPr/>
          </p:nvSpPr>
          <p:spPr>
            <a:xfrm>
              <a:off x="7644841" y="4013346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2"/>
            <p:cNvSpPr/>
            <p:nvPr/>
          </p:nvSpPr>
          <p:spPr>
            <a:xfrm>
              <a:off x="7636284" y="4005200"/>
              <a:ext cx="78689" cy="106003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79" y="3096"/>
                    <a:pt x="2299" y="2989"/>
                    <a:pt x="2299" y="2846"/>
                  </a:cubicBezTo>
                  <a:lnTo>
                    <a:pt x="2299" y="239"/>
                  </a:lnTo>
                  <a:cubicBezTo>
                    <a:pt x="2299" y="108"/>
                    <a:pt x="2179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2"/>
            <p:cNvSpPr/>
            <p:nvPr/>
          </p:nvSpPr>
          <p:spPr>
            <a:xfrm>
              <a:off x="7706380" y="4013346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2"/>
            <p:cNvSpPr/>
            <p:nvPr/>
          </p:nvSpPr>
          <p:spPr>
            <a:xfrm>
              <a:off x="7698234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798" y="489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48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2"/>
            <p:cNvSpPr/>
            <p:nvPr/>
          </p:nvSpPr>
          <p:spPr>
            <a:xfrm>
              <a:off x="7582891" y="4102608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2"/>
            <p:cNvSpPr/>
            <p:nvPr/>
          </p:nvSpPr>
          <p:spPr>
            <a:xfrm>
              <a:off x="7574745" y="4094462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2"/>
            <p:cNvSpPr/>
            <p:nvPr/>
          </p:nvSpPr>
          <p:spPr>
            <a:xfrm>
              <a:off x="7644841" y="4102608"/>
              <a:ext cx="61575" cy="89265"/>
            </a:xfrm>
            <a:custGeom>
              <a:avLst/>
              <a:gdLst/>
              <a:ahLst/>
              <a:cxnLst/>
              <a:rect l="l" t="t" r="r" b="b"/>
              <a:pathLst>
                <a:path w="1799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2"/>
            <p:cNvSpPr/>
            <p:nvPr/>
          </p:nvSpPr>
          <p:spPr>
            <a:xfrm>
              <a:off x="7636284" y="4094462"/>
              <a:ext cx="78689" cy="105968"/>
            </a:xfrm>
            <a:custGeom>
              <a:avLst/>
              <a:gdLst/>
              <a:ahLst/>
              <a:cxnLst/>
              <a:rect l="l" t="t" r="r" b="b"/>
              <a:pathLst>
                <a:path w="2299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91" y="3096"/>
                    <a:pt x="2299" y="2989"/>
                    <a:pt x="2299" y="2846"/>
                  </a:cubicBezTo>
                  <a:lnTo>
                    <a:pt x="2299" y="238"/>
                  </a:lnTo>
                  <a:cubicBezTo>
                    <a:pt x="2299" y="107"/>
                    <a:pt x="2179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2"/>
            <p:cNvSpPr/>
            <p:nvPr/>
          </p:nvSpPr>
          <p:spPr>
            <a:xfrm>
              <a:off x="7706380" y="4102608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2"/>
            <p:cNvSpPr/>
            <p:nvPr/>
          </p:nvSpPr>
          <p:spPr>
            <a:xfrm>
              <a:off x="7698234" y="4094462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798" y="488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2858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48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8"/>
                  </a:lnTo>
                  <a:cubicBezTo>
                    <a:pt x="2286" y="107"/>
                    <a:pt x="2179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2"/>
            <p:cNvSpPr/>
            <p:nvPr/>
          </p:nvSpPr>
          <p:spPr>
            <a:xfrm>
              <a:off x="7582891" y="4191837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2"/>
            <p:cNvSpPr/>
            <p:nvPr/>
          </p:nvSpPr>
          <p:spPr>
            <a:xfrm>
              <a:off x="7574745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2"/>
            <p:cNvSpPr/>
            <p:nvPr/>
          </p:nvSpPr>
          <p:spPr>
            <a:xfrm>
              <a:off x="7644841" y="4191837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2"/>
            <p:cNvSpPr/>
            <p:nvPr/>
          </p:nvSpPr>
          <p:spPr>
            <a:xfrm>
              <a:off x="7636284" y="4183691"/>
              <a:ext cx="78689" cy="106003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51" y="3096"/>
                  </a:cubicBezTo>
                  <a:lnTo>
                    <a:pt x="2049" y="3096"/>
                  </a:lnTo>
                  <a:cubicBezTo>
                    <a:pt x="2179" y="3084"/>
                    <a:pt x="2299" y="2977"/>
                    <a:pt x="2299" y="2846"/>
                  </a:cubicBezTo>
                  <a:lnTo>
                    <a:pt x="2299" y="239"/>
                  </a:lnTo>
                  <a:cubicBezTo>
                    <a:pt x="2299" y="108"/>
                    <a:pt x="2179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2"/>
            <p:cNvSpPr/>
            <p:nvPr/>
          </p:nvSpPr>
          <p:spPr>
            <a:xfrm>
              <a:off x="7706380" y="4191837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2"/>
            <p:cNvSpPr/>
            <p:nvPr/>
          </p:nvSpPr>
          <p:spPr>
            <a:xfrm>
              <a:off x="7698234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798" y="489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77"/>
                    <a:pt x="108" y="3084"/>
                    <a:pt x="239" y="3096"/>
                  </a:cubicBezTo>
                  <a:lnTo>
                    <a:pt x="2048" y="3096"/>
                  </a:lnTo>
                  <a:cubicBezTo>
                    <a:pt x="2179" y="3084"/>
                    <a:pt x="2286" y="2977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2"/>
            <p:cNvSpPr/>
            <p:nvPr/>
          </p:nvSpPr>
          <p:spPr>
            <a:xfrm>
              <a:off x="7407378" y="3675086"/>
              <a:ext cx="89676" cy="73794"/>
            </a:xfrm>
            <a:custGeom>
              <a:avLst/>
              <a:gdLst/>
              <a:ahLst/>
              <a:cxnLst/>
              <a:rect l="l" t="t" r="r" b="b"/>
              <a:pathLst>
                <a:path w="2620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2620" y="215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2"/>
            <p:cNvSpPr/>
            <p:nvPr/>
          </p:nvSpPr>
          <p:spPr>
            <a:xfrm>
              <a:off x="7399232" y="3666940"/>
              <a:ext cx="106003" cy="90087"/>
            </a:xfrm>
            <a:custGeom>
              <a:avLst/>
              <a:gdLst/>
              <a:ahLst/>
              <a:cxnLst/>
              <a:rect l="l" t="t" r="r" b="b"/>
              <a:pathLst>
                <a:path w="3097" h="2632" extrusionOk="0">
                  <a:moveTo>
                    <a:pt x="2608" y="477"/>
                  </a:moveTo>
                  <a:lnTo>
                    <a:pt x="2608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2393"/>
                  </a:lnTo>
                  <a:cubicBezTo>
                    <a:pt x="0" y="2524"/>
                    <a:pt x="108" y="2632"/>
                    <a:pt x="239" y="2632"/>
                  </a:cubicBezTo>
                  <a:lnTo>
                    <a:pt x="2858" y="2632"/>
                  </a:lnTo>
                  <a:cubicBezTo>
                    <a:pt x="2989" y="2632"/>
                    <a:pt x="3096" y="2524"/>
                    <a:pt x="3096" y="2393"/>
                  </a:cubicBezTo>
                  <a:lnTo>
                    <a:pt x="3096" y="238"/>
                  </a:lnTo>
                  <a:cubicBezTo>
                    <a:pt x="3096" y="107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2"/>
            <p:cNvSpPr/>
            <p:nvPr/>
          </p:nvSpPr>
          <p:spPr>
            <a:xfrm>
              <a:off x="7497017" y="3675086"/>
              <a:ext cx="89300" cy="73794"/>
            </a:xfrm>
            <a:custGeom>
              <a:avLst/>
              <a:gdLst/>
              <a:ahLst/>
              <a:cxnLst/>
              <a:rect l="l" t="t" r="r" b="b"/>
              <a:pathLst>
                <a:path w="2609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2608" y="2155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2"/>
            <p:cNvSpPr/>
            <p:nvPr/>
          </p:nvSpPr>
          <p:spPr>
            <a:xfrm>
              <a:off x="7488460" y="3666940"/>
              <a:ext cx="106413" cy="90087"/>
            </a:xfrm>
            <a:custGeom>
              <a:avLst/>
              <a:gdLst/>
              <a:ahLst/>
              <a:cxnLst/>
              <a:rect l="l" t="t" r="r" b="b"/>
              <a:pathLst>
                <a:path w="3109" h="2632" extrusionOk="0">
                  <a:moveTo>
                    <a:pt x="2620" y="477"/>
                  </a:moveTo>
                  <a:lnTo>
                    <a:pt x="2620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393"/>
                  </a:lnTo>
                  <a:cubicBezTo>
                    <a:pt x="1" y="2524"/>
                    <a:pt x="120" y="2632"/>
                    <a:pt x="251" y="2632"/>
                  </a:cubicBezTo>
                  <a:lnTo>
                    <a:pt x="2858" y="2632"/>
                  </a:lnTo>
                  <a:cubicBezTo>
                    <a:pt x="2989" y="2632"/>
                    <a:pt x="3097" y="2524"/>
                    <a:pt x="3108" y="2393"/>
                  </a:cubicBezTo>
                  <a:lnTo>
                    <a:pt x="3108" y="238"/>
                  </a:lnTo>
                  <a:cubicBezTo>
                    <a:pt x="3108" y="107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2"/>
            <p:cNvSpPr/>
            <p:nvPr/>
          </p:nvSpPr>
          <p:spPr>
            <a:xfrm>
              <a:off x="7407378" y="3748844"/>
              <a:ext cx="89676" cy="73794"/>
            </a:xfrm>
            <a:custGeom>
              <a:avLst/>
              <a:gdLst/>
              <a:ahLst/>
              <a:cxnLst/>
              <a:rect l="l" t="t" r="r" b="b"/>
              <a:pathLst>
                <a:path w="2620" h="2156" extrusionOk="0">
                  <a:moveTo>
                    <a:pt x="1" y="0"/>
                  </a:moveTo>
                  <a:lnTo>
                    <a:pt x="1" y="2156"/>
                  </a:lnTo>
                  <a:lnTo>
                    <a:pt x="2620" y="2156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2"/>
            <p:cNvSpPr/>
            <p:nvPr/>
          </p:nvSpPr>
          <p:spPr>
            <a:xfrm>
              <a:off x="7399232" y="3740698"/>
              <a:ext cx="106003" cy="90498"/>
            </a:xfrm>
            <a:custGeom>
              <a:avLst/>
              <a:gdLst/>
              <a:ahLst/>
              <a:cxnLst/>
              <a:rect l="l" t="t" r="r" b="b"/>
              <a:pathLst>
                <a:path w="3097" h="2644" extrusionOk="0">
                  <a:moveTo>
                    <a:pt x="2608" y="477"/>
                  </a:moveTo>
                  <a:lnTo>
                    <a:pt x="2608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39" y="0"/>
                  </a:moveTo>
                  <a:cubicBezTo>
                    <a:pt x="108" y="0"/>
                    <a:pt x="0" y="108"/>
                    <a:pt x="0" y="238"/>
                  </a:cubicBezTo>
                  <a:lnTo>
                    <a:pt x="0" y="2394"/>
                  </a:lnTo>
                  <a:cubicBezTo>
                    <a:pt x="0" y="2524"/>
                    <a:pt x="108" y="2644"/>
                    <a:pt x="239" y="2644"/>
                  </a:cubicBezTo>
                  <a:lnTo>
                    <a:pt x="2858" y="2644"/>
                  </a:lnTo>
                  <a:cubicBezTo>
                    <a:pt x="2989" y="2644"/>
                    <a:pt x="3096" y="2524"/>
                    <a:pt x="3096" y="2394"/>
                  </a:cubicBezTo>
                  <a:lnTo>
                    <a:pt x="3096" y="238"/>
                  </a:lnTo>
                  <a:cubicBezTo>
                    <a:pt x="3096" y="108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2"/>
            <p:cNvSpPr/>
            <p:nvPr/>
          </p:nvSpPr>
          <p:spPr>
            <a:xfrm>
              <a:off x="7497017" y="3748844"/>
              <a:ext cx="89300" cy="73794"/>
            </a:xfrm>
            <a:custGeom>
              <a:avLst/>
              <a:gdLst/>
              <a:ahLst/>
              <a:cxnLst/>
              <a:rect l="l" t="t" r="r" b="b"/>
              <a:pathLst>
                <a:path w="2609" h="2156" extrusionOk="0">
                  <a:moveTo>
                    <a:pt x="1" y="0"/>
                  </a:moveTo>
                  <a:lnTo>
                    <a:pt x="1" y="2156"/>
                  </a:lnTo>
                  <a:lnTo>
                    <a:pt x="2608" y="2156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2"/>
            <p:cNvSpPr/>
            <p:nvPr/>
          </p:nvSpPr>
          <p:spPr>
            <a:xfrm>
              <a:off x="7488460" y="3740698"/>
              <a:ext cx="106413" cy="90498"/>
            </a:xfrm>
            <a:custGeom>
              <a:avLst/>
              <a:gdLst/>
              <a:ahLst/>
              <a:cxnLst/>
              <a:rect l="l" t="t" r="r" b="b"/>
              <a:pathLst>
                <a:path w="3109" h="2644" extrusionOk="0">
                  <a:moveTo>
                    <a:pt x="2620" y="477"/>
                  </a:moveTo>
                  <a:lnTo>
                    <a:pt x="2620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51" y="0"/>
                  </a:moveTo>
                  <a:cubicBezTo>
                    <a:pt x="108" y="0"/>
                    <a:pt x="1" y="108"/>
                    <a:pt x="1" y="238"/>
                  </a:cubicBezTo>
                  <a:lnTo>
                    <a:pt x="1" y="2394"/>
                  </a:lnTo>
                  <a:cubicBezTo>
                    <a:pt x="1" y="2524"/>
                    <a:pt x="108" y="2644"/>
                    <a:pt x="251" y="2644"/>
                  </a:cubicBezTo>
                  <a:lnTo>
                    <a:pt x="2858" y="2644"/>
                  </a:lnTo>
                  <a:cubicBezTo>
                    <a:pt x="2989" y="2644"/>
                    <a:pt x="3108" y="2524"/>
                    <a:pt x="3108" y="2394"/>
                  </a:cubicBezTo>
                  <a:lnTo>
                    <a:pt x="3108" y="238"/>
                  </a:lnTo>
                  <a:cubicBezTo>
                    <a:pt x="3108" y="108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2"/>
            <p:cNvSpPr/>
            <p:nvPr/>
          </p:nvSpPr>
          <p:spPr>
            <a:xfrm>
              <a:off x="8404779" y="4102164"/>
              <a:ext cx="61541" cy="89265"/>
            </a:xfrm>
            <a:custGeom>
              <a:avLst/>
              <a:gdLst/>
              <a:ahLst/>
              <a:cxnLst/>
              <a:rect l="l" t="t" r="r" b="b"/>
              <a:pathLst>
                <a:path w="1798" h="2608" extrusionOk="0">
                  <a:moveTo>
                    <a:pt x="0" y="0"/>
                  </a:moveTo>
                  <a:lnTo>
                    <a:pt x="0" y="2608"/>
                  </a:lnTo>
                  <a:lnTo>
                    <a:pt x="1798" y="2608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2"/>
            <p:cNvSpPr/>
            <p:nvPr/>
          </p:nvSpPr>
          <p:spPr>
            <a:xfrm>
              <a:off x="8396223" y="4094018"/>
              <a:ext cx="78655" cy="105968"/>
            </a:xfrm>
            <a:custGeom>
              <a:avLst/>
              <a:gdLst/>
              <a:ahLst/>
              <a:cxnLst/>
              <a:rect l="l" t="t" r="r" b="b"/>
              <a:pathLst>
                <a:path w="2298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8" y="2608"/>
                  </a:lnTo>
                  <a:lnTo>
                    <a:pt x="488" y="488"/>
                  </a:lnTo>
                  <a:close/>
                  <a:moveTo>
                    <a:pt x="250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2846"/>
                  </a:lnTo>
                  <a:cubicBezTo>
                    <a:pt x="0" y="2977"/>
                    <a:pt x="107" y="3084"/>
                    <a:pt x="250" y="3096"/>
                  </a:cubicBezTo>
                  <a:lnTo>
                    <a:pt x="2048" y="3096"/>
                  </a:lnTo>
                  <a:cubicBezTo>
                    <a:pt x="2179" y="3084"/>
                    <a:pt x="2286" y="2989"/>
                    <a:pt x="2298" y="2858"/>
                  </a:cubicBezTo>
                  <a:lnTo>
                    <a:pt x="2298" y="238"/>
                  </a:lnTo>
                  <a:cubicBezTo>
                    <a:pt x="2298" y="107"/>
                    <a:pt x="2191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2"/>
            <p:cNvSpPr/>
            <p:nvPr/>
          </p:nvSpPr>
          <p:spPr>
            <a:xfrm>
              <a:off x="8466284" y="4102164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2"/>
            <p:cNvSpPr/>
            <p:nvPr/>
          </p:nvSpPr>
          <p:spPr>
            <a:xfrm>
              <a:off x="8458138" y="4094018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89"/>
                    <a:pt x="2287" y="2858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2"/>
            <p:cNvSpPr/>
            <p:nvPr/>
          </p:nvSpPr>
          <p:spPr>
            <a:xfrm>
              <a:off x="8404779" y="4191392"/>
              <a:ext cx="61541" cy="89300"/>
            </a:xfrm>
            <a:custGeom>
              <a:avLst/>
              <a:gdLst/>
              <a:ahLst/>
              <a:cxnLst/>
              <a:rect l="l" t="t" r="r" b="b"/>
              <a:pathLst>
                <a:path w="1798" h="2609" extrusionOk="0">
                  <a:moveTo>
                    <a:pt x="0" y="1"/>
                  </a:moveTo>
                  <a:lnTo>
                    <a:pt x="0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2"/>
            <p:cNvSpPr/>
            <p:nvPr/>
          </p:nvSpPr>
          <p:spPr>
            <a:xfrm>
              <a:off x="8396223" y="4183246"/>
              <a:ext cx="78655" cy="105626"/>
            </a:xfrm>
            <a:custGeom>
              <a:avLst/>
              <a:gdLst/>
              <a:ahLst/>
              <a:cxnLst/>
              <a:rect l="l" t="t" r="r" b="b"/>
              <a:pathLst>
                <a:path w="2298" h="3086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8" y="2608"/>
                  </a:lnTo>
                  <a:lnTo>
                    <a:pt x="488" y="489"/>
                  </a:lnTo>
                  <a:close/>
                  <a:moveTo>
                    <a:pt x="250" y="1"/>
                  </a:moveTo>
                  <a:cubicBezTo>
                    <a:pt x="107" y="1"/>
                    <a:pt x="0" y="108"/>
                    <a:pt x="0" y="251"/>
                  </a:cubicBezTo>
                  <a:lnTo>
                    <a:pt x="0" y="2846"/>
                  </a:lnTo>
                  <a:cubicBezTo>
                    <a:pt x="0" y="2977"/>
                    <a:pt x="107" y="3084"/>
                    <a:pt x="250" y="3084"/>
                  </a:cubicBezTo>
                  <a:lnTo>
                    <a:pt x="2048" y="3084"/>
                  </a:lnTo>
                  <a:cubicBezTo>
                    <a:pt x="2055" y="3085"/>
                    <a:pt x="2061" y="3085"/>
                    <a:pt x="2068" y="3085"/>
                  </a:cubicBezTo>
                  <a:cubicBezTo>
                    <a:pt x="2191" y="3085"/>
                    <a:pt x="2298" y="2982"/>
                    <a:pt x="2298" y="2846"/>
                  </a:cubicBezTo>
                  <a:lnTo>
                    <a:pt x="2298" y="251"/>
                  </a:lnTo>
                  <a:cubicBezTo>
                    <a:pt x="2298" y="108"/>
                    <a:pt x="2191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2"/>
            <p:cNvSpPr/>
            <p:nvPr/>
          </p:nvSpPr>
          <p:spPr>
            <a:xfrm>
              <a:off x="8466284" y="4191392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2"/>
            <p:cNvSpPr/>
            <p:nvPr/>
          </p:nvSpPr>
          <p:spPr>
            <a:xfrm>
              <a:off x="8458138" y="4183246"/>
              <a:ext cx="78278" cy="105592"/>
            </a:xfrm>
            <a:custGeom>
              <a:avLst/>
              <a:gdLst/>
              <a:ahLst/>
              <a:cxnLst/>
              <a:rect l="l" t="t" r="r" b="b"/>
              <a:pathLst>
                <a:path w="2287" h="3085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84"/>
                  </a:cubicBezTo>
                  <a:lnTo>
                    <a:pt x="2049" y="3084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51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2"/>
            <p:cNvSpPr/>
            <p:nvPr/>
          </p:nvSpPr>
          <p:spPr>
            <a:xfrm>
              <a:off x="8079560" y="4208505"/>
              <a:ext cx="53018" cy="45420"/>
            </a:xfrm>
            <a:custGeom>
              <a:avLst/>
              <a:gdLst/>
              <a:ahLst/>
              <a:cxnLst/>
              <a:rect l="l" t="t" r="r" b="b"/>
              <a:pathLst>
                <a:path w="1549" h="1327" extrusionOk="0">
                  <a:moveTo>
                    <a:pt x="894" y="1"/>
                  </a:moveTo>
                  <a:cubicBezTo>
                    <a:pt x="299" y="1"/>
                    <a:pt x="1" y="715"/>
                    <a:pt x="418" y="1132"/>
                  </a:cubicBezTo>
                  <a:cubicBezTo>
                    <a:pt x="552" y="1266"/>
                    <a:pt x="718" y="1326"/>
                    <a:pt x="880" y="1326"/>
                  </a:cubicBezTo>
                  <a:cubicBezTo>
                    <a:pt x="1221" y="1326"/>
                    <a:pt x="1549" y="1062"/>
                    <a:pt x="1549" y="667"/>
                  </a:cubicBezTo>
                  <a:cubicBezTo>
                    <a:pt x="1549" y="298"/>
                    <a:pt x="1251" y="1"/>
                    <a:pt x="8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2"/>
            <p:cNvSpPr/>
            <p:nvPr/>
          </p:nvSpPr>
          <p:spPr>
            <a:xfrm>
              <a:off x="7079425" y="3985625"/>
              <a:ext cx="36000" cy="47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8" name="Google Shape;2228;p52"/>
          <p:cNvSpPr/>
          <p:nvPr/>
        </p:nvSpPr>
        <p:spPr>
          <a:xfrm>
            <a:off x="3129600" y="4598858"/>
            <a:ext cx="6074965" cy="96077"/>
          </a:xfrm>
          <a:custGeom>
            <a:avLst/>
            <a:gdLst/>
            <a:ahLst/>
            <a:cxnLst/>
            <a:rect l="l" t="t" r="r" b="b"/>
            <a:pathLst>
              <a:path w="145770" h="2775" extrusionOk="0">
                <a:moveTo>
                  <a:pt x="1" y="1"/>
                </a:moveTo>
                <a:lnTo>
                  <a:pt x="1" y="2775"/>
                </a:lnTo>
                <a:lnTo>
                  <a:pt x="145769" y="2775"/>
                </a:lnTo>
                <a:lnTo>
                  <a:pt x="1457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2229" name="Google Shape;2229;p52"/>
          <p:cNvGrpSpPr/>
          <p:nvPr/>
        </p:nvGrpSpPr>
        <p:grpSpPr>
          <a:xfrm>
            <a:off x="4969488" y="3504491"/>
            <a:ext cx="212314" cy="1120944"/>
            <a:chOff x="6090725" y="734900"/>
            <a:chExt cx="136950" cy="723050"/>
          </a:xfrm>
        </p:grpSpPr>
        <p:sp>
          <p:nvSpPr>
            <p:cNvPr id="2230" name="Google Shape;2230;p52"/>
            <p:cNvSpPr/>
            <p:nvPr/>
          </p:nvSpPr>
          <p:spPr>
            <a:xfrm>
              <a:off x="6130600" y="1337075"/>
              <a:ext cx="57175" cy="120875"/>
            </a:xfrm>
            <a:custGeom>
              <a:avLst/>
              <a:gdLst/>
              <a:ahLst/>
              <a:cxnLst/>
              <a:rect l="l" t="t" r="r" b="b"/>
              <a:pathLst>
                <a:path w="2287" h="4835" extrusionOk="0">
                  <a:moveTo>
                    <a:pt x="251" y="0"/>
                  </a:moveTo>
                  <a:lnTo>
                    <a:pt x="1" y="4834"/>
                  </a:lnTo>
                  <a:lnTo>
                    <a:pt x="2287" y="4834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2"/>
            <p:cNvSpPr/>
            <p:nvPr/>
          </p:nvSpPr>
          <p:spPr>
            <a:xfrm>
              <a:off x="6149075" y="902500"/>
              <a:ext cx="20250" cy="440550"/>
            </a:xfrm>
            <a:custGeom>
              <a:avLst/>
              <a:gdLst/>
              <a:ahLst/>
              <a:cxnLst/>
              <a:rect l="l" t="t" r="r" b="b"/>
              <a:pathLst>
                <a:path w="810" h="17622" extrusionOk="0">
                  <a:moveTo>
                    <a:pt x="0" y="0"/>
                  </a:moveTo>
                  <a:lnTo>
                    <a:pt x="0" y="17621"/>
                  </a:lnTo>
                  <a:lnTo>
                    <a:pt x="810" y="17621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2"/>
            <p:cNvSpPr/>
            <p:nvPr/>
          </p:nvSpPr>
          <p:spPr>
            <a:xfrm>
              <a:off x="6144300" y="1288850"/>
              <a:ext cx="29800" cy="48250"/>
            </a:xfrm>
            <a:custGeom>
              <a:avLst/>
              <a:gdLst/>
              <a:ahLst/>
              <a:cxnLst/>
              <a:rect l="l" t="t" r="r" b="b"/>
              <a:pathLst>
                <a:path w="1192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1191" y="1929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2"/>
            <p:cNvSpPr/>
            <p:nvPr/>
          </p:nvSpPr>
          <p:spPr>
            <a:xfrm>
              <a:off x="6133575" y="872425"/>
              <a:ext cx="51225" cy="10750"/>
            </a:xfrm>
            <a:custGeom>
              <a:avLst/>
              <a:gdLst/>
              <a:ahLst/>
              <a:cxnLst/>
              <a:rect l="l" t="t" r="r" b="b"/>
              <a:pathLst>
                <a:path w="2049" h="430" extrusionOk="0">
                  <a:moveTo>
                    <a:pt x="1" y="1"/>
                  </a:moveTo>
                  <a:lnTo>
                    <a:pt x="1" y="429"/>
                  </a:lnTo>
                  <a:lnTo>
                    <a:pt x="2049" y="42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2"/>
            <p:cNvSpPr/>
            <p:nvPr/>
          </p:nvSpPr>
          <p:spPr>
            <a:xfrm>
              <a:off x="6118400" y="789075"/>
              <a:ext cx="81600" cy="10750"/>
            </a:xfrm>
            <a:custGeom>
              <a:avLst/>
              <a:gdLst/>
              <a:ahLst/>
              <a:cxnLst/>
              <a:rect l="l" t="t" r="r" b="b"/>
              <a:pathLst>
                <a:path w="3264" h="430" extrusionOk="0">
                  <a:moveTo>
                    <a:pt x="1" y="1"/>
                  </a:moveTo>
                  <a:lnTo>
                    <a:pt x="1" y="430"/>
                  </a:lnTo>
                  <a:lnTo>
                    <a:pt x="3263" y="43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2"/>
            <p:cNvSpPr/>
            <p:nvPr/>
          </p:nvSpPr>
          <p:spPr>
            <a:xfrm>
              <a:off x="6138650" y="883150"/>
              <a:ext cx="41100" cy="19375"/>
            </a:xfrm>
            <a:custGeom>
              <a:avLst/>
              <a:gdLst/>
              <a:ahLst/>
              <a:cxnLst/>
              <a:rect l="l" t="t" r="r" b="b"/>
              <a:pathLst>
                <a:path w="1644" h="775" extrusionOk="0">
                  <a:moveTo>
                    <a:pt x="0" y="0"/>
                  </a:moveTo>
                  <a:lnTo>
                    <a:pt x="417" y="774"/>
                  </a:lnTo>
                  <a:lnTo>
                    <a:pt x="1227" y="774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2"/>
            <p:cNvSpPr/>
            <p:nvPr/>
          </p:nvSpPr>
          <p:spPr>
            <a:xfrm>
              <a:off x="6125550" y="764375"/>
              <a:ext cx="67000" cy="24725"/>
            </a:xfrm>
            <a:custGeom>
              <a:avLst/>
              <a:gdLst/>
              <a:ahLst/>
              <a:cxnLst/>
              <a:rect l="l" t="t" r="r" b="b"/>
              <a:pathLst>
                <a:path w="2680" h="989" extrusionOk="0">
                  <a:moveTo>
                    <a:pt x="322" y="1"/>
                  </a:moveTo>
                  <a:lnTo>
                    <a:pt x="1" y="989"/>
                  </a:lnTo>
                  <a:lnTo>
                    <a:pt x="2679" y="989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2"/>
            <p:cNvSpPr/>
            <p:nvPr/>
          </p:nvSpPr>
          <p:spPr>
            <a:xfrm>
              <a:off x="6144000" y="758425"/>
              <a:ext cx="30400" cy="5975"/>
            </a:xfrm>
            <a:custGeom>
              <a:avLst/>
              <a:gdLst/>
              <a:ahLst/>
              <a:cxnLst/>
              <a:rect l="l" t="t" r="r" b="b"/>
              <a:pathLst>
                <a:path w="1216" h="239" extrusionOk="0">
                  <a:moveTo>
                    <a:pt x="1" y="1"/>
                  </a:moveTo>
                  <a:lnTo>
                    <a:pt x="1" y="239"/>
                  </a:lnTo>
                  <a:lnTo>
                    <a:pt x="1215" y="239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2"/>
            <p:cNvSpPr/>
            <p:nvPr/>
          </p:nvSpPr>
          <p:spPr>
            <a:xfrm>
              <a:off x="6127625" y="799800"/>
              <a:ext cx="63125" cy="72650"/>
            </a:xfrm>
            <a:custGeom>
              <a:avLst/>
              <a:gdLst/>
              <a:ahLst/>
              <a:cxnLst/>
              <a:rect l="l" t="t" r="r" b="b"/>
              <a:pathLst>
                <a:path w="2525" h="2906" extrusionOk="0">
                  <a:moveTo>
                    <a:pt x="1" y="1"/>
                  </a:moveTo>
                  <a:lnTo>
                    <a:pt x="239" y="2906"/>
                  </a:lnTo>
                  <a:lnTo>
                    <a:pt x="2287" y="2906"/>
                  </a:lnTo>
                  <a:lnTo>
                    <a:pt x="2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2"/>
            <p:cNvSpPr/>
            <p:nvPr/>
          </p:nvSpPr>
          <p:spPr>
            <a:xfrm>
              <a:off x="6152050" y="734900"/>
              <a:ext cx="14900" cy="29800"/>
            </a:xfrm>
            <a:custGeom>
              <a:avLst/>
              <a:gdLst/>
              <a:ahLst/>
              <a:cxnLst/>
              <a:rect l="l" t="t" r="r" b="b"/>
              <a:pathLst>
                <a:path w="596" h="1192" extrusionOk="0">
                  <a:moveTo>
                    <a:pt x="298" y="1"/>
                  </a:moveTo>
                  <a:cubicBezTo>
                    <a:pt x="131" y="1"/>
                    <a:pt x="0" y="263"/>
                    <a:pt x="0" y="596"/>
                  </a:cubicBezTo>
                  <a:cubicBezTo>
                    <a:pt x="0" y="930"/>
                    <a:pt x="131" y="1192"/>
                    <a:pt x="298" y="1192"/>
                  </a:cubicBezTo>
                  <a:cubicBezTo>
                    <a:pt x="453" y="1192"/>
                    <a:pt x="595" y="930"/>
                    <a:pt x="595" y="596"/>
                  </a:cubicBezTo>
                  <a:cubicBezTo>
                    <a:pt x="595" y="275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2"/>
            <p:cNvSpPr/>
            <p:nvPr/>
          </p:nvSpPr>
          <p:spPr>
            <a:xfrm>
              <a:off x="6109475" y="942675"/>
              <a:ext cx="99450" cy="10150"/>
            </a:xfrm>
            <a:custGeom>
              <a:avLst/>
              <a:gdLst/>
              <a:ahLst/>
              <a:cxnLst/>
              <a:rect l="l" t="t" r="r" b="b"/>
              <a:pathLst>
                <a:path w="3978" h="406" extrusionOk="0">
                  <a:moveTo>
                    <a:pt x="1" y="1"/>
                  </a:moveTo>
                  <a:lnTo>
                    <a:pt x="1" y="405"/>
                  </a:lnTo>
                  <a:lnTo>
                    <a:pt x="3977" y="405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2"/>
            <p:cNvSpPr/>
            <p:nvPr/>
          </p:nvSpPr>
          <p:spPr>
            <a:xfrm>
              <a:off x="6201450" y="936700"/>
              <a:ext cx="26225" cy="22250"/>
            </a:xfrm>
            <a:custGeom>
              <a:avLst/>
              <a:gdLst/>
              <a:ahLst/>
              <a:cxnLst/>
              <a:rect l="l" t="t" r="r" b="b"/>
              <a:pathLst>
                <a:path w="1049" h="890" extrusionOk="0">
                  <a:moveTo>
                    <a:pt x="617" y="1"/>
                  </a:moveTo>
                  <a:cubicBezTo>
                    <a:pt x="610" y="1"/>
                    <a:pt x="603" y="1"/>
                    <a:pt x="596" y="1"/>
                  </a:cubicBezTo>
                  <a:cubicBezTo>
                    <a:pt x="203" y="1"/>
                    <a:pt x="1" y="478"/>
                    <a:pt x="286" y="763"/>
                  </a:cubicBezTo>
                  <a:cubicBezTo>
                    <a:pt x="373" y="850"/>
                    <a:pt x="482" y="889"/>
                    <a:pt x="590" y="889"/>
                  </a:cubicBezTo>
                  <a:cubicBezTo>
                    <a:pt x="821" y="889"/>
                    <a:pt x="1048" y="710"/>
                    <a:pt x="1048" y="442"/>
                  </a:cubicBezTo>
                  <a:cubicBezTo>
                    <a:pt x="1048" y="199"/>
                    <a:pt x="857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2"/>
            <p:cNvSpPr/>
            <p:nvPr/>
          </p:nvSpPr>
          <p:spPr>
            <a:xfrm>
              <a:off x="6090725" y="936725"/>
              <a:ext cx="25550" cy="21900"/>
            </a:xfrm>
            <a:custGeom>
              <a:avLst/>
              <a:gdLst/>
              <a:ahLst/>
              <a:cxnLst/>
              <a:rect l="l" t="t" r="r" b="b"/>
              <a:pathLst>
                <a:path w="1022" h="876" extrusionOk="0">
                  <a:moveTo>
                    <a:pt x="455" y="0"/>
                  </a:moveTo>
                  <a:cubicBezTo>
                    <a:pt x="451" y="0"/>
                    <a:pt x="446" y="0"/>
                    <a:pt x="441" y="0"/>
                  </a:cubicBezTo>
                  <a:cubicBezTo>
                    <a:pt x="191" y="0"/>
                    <a:pt x="0" y="191"/>
                    <a:pt x="0" y="441"/>
                  </a:cubicBezTo>
                  <a:cubicBezTo>
                    <a:pt x="8" y="704"/>
                    <a:pt x="219" y="876"/>
                    <a:pt x="439" y="876"/>
                  </a:cubicBezTo>
                  <a:cubicBezTo>
                    <a:pt x="548" y="876"/>
                    <a:pt x="660" y="833"/>
                    <a:pt x="751" y="739"/>
                  </a:cubicBezTo>
                  <a:cubicBezTo>
                    <a:pt x="1021" y="468"/>
                    <a:pt x="839" y="0"/>
                    <a:pt x="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3" name="Google Shape;2243;p52"/>
          <p:cNvGrpSpPr/>
          <p:nvPr/>
        </p:nvGrpSpPr>
        <p:grpSpPr>
          <a:xfrm>
            <a:off x="4393025" y="4283082"/>
            <a:ext cx="292429" cy="403308"/>
            <a:chOff x="5605250" y="1168900"/>
            <a:chExt cx="208075" cy="286950"/>
          </a:xfrm>
        </p:grpSpPr>
        <p:sp>
          <p:nvSpPr>
            <p:cNvPr id="2244" name="Google Shape;2244;p52"/>
            <p:cNvSpPr/>
            <p:nvPr/>
          </p:nvSpPr>
          <p:spPr>
            <a:xfrm>
              <a:off x="5605250" y="1168900"/>
              <a:ext cx="208075" cy="208375"/>
            </a:xfrm>
            <a:custGeom>
              <a:avLst/>
              <a:gdLst/>
              <a:ahLst/>
              <a:cxnLst/>
              <a:rect l="l" t="t" r="r" b="b"/>
              <a:pathLst>
                <a:path w="8323" h="8335" extrusionOk="0">
                  <a:moveTo>
                    <a:pt x="4156" y="0"/>
                  </a:moveTo>
                  <a:cubicBezTo>
                    <a:pt x="1858" y="0"/>
                    <a:pt x="0" y="1870"/>
                    <a:pt x="0" y="4167"/>
                  </a:cubicBezTo>
                  <a:cubicBezTo>
                    <a:pt x="0" y="6465"/>
                    <a:pt x="1858" y="8335"/>
                    <a:pt x="4156" y="8335"/>
                  </a:cubicBezTo>
                  <a:cubicBezTo>
                    <a:pt x="6465" y="8335"/>
                    <a:pt x="8323" y="6465"/>
                    <a:pt x="8323" y="4167"/>
                  </a:cubicBezTo>
                  <a:cubicBezTo>
                    <a:pt x="8323" y="1870"/>
                    <a:pt x="6465" y="0"/>
                    <a:pt x="4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2"/>
            <p:cNvSpPr/>
            <p:nvPr/>
          </p:nvSpPr>
          <p:spPr>
            <a:xfrm>
              <a:off x="5709125" y="1168900"/>
              <a:ext cx="104200" cy="208375"/>
            </a:xfrm>
            <a:custGeom>
              <a:avLst/>
              <a:gdLst/>
              <a:ahLst/>
              <a:cxnLst/>
              <a:rect l="l" t="t" r="r" b="b"/>
              <a:pathLst>
                <a:path w="4168" h="8335" extrusionOk="0">
                  <a:moveTo>
                    <a:pt x="1" y="0"/>
                  </a:moveTo>
                  <a:lnTo>
                    <a:pt x="1" y="8335"/>
                  </a:lnTo>
                  <a:cubicBezTo>
                    <a:pt x="2310" y="8335"/>
                    <a:pt x="4168" y="6465"/>
                    <a:pt x="4168" y="4167"/>
                  </a:cubicBezTo>
                  <a:cubicBezTo>
                    <a:pt x="4168" y="1870"/>
                    <a:pt x="2310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2"/>
            <p:cNvSpPr/>
            <p:nvPr/>
          </p:nvSpPr>
          <p:spPr>
            <a:xfrm>
              <a:off x="5699600" y="1259300"/>
              <a:ext cx="19375" cy="196550"/>
            </a:xfrm>
            <a:custGeom>
              <a:avLst/>
              <a:gdLst/>
              <a:ahLst/>
              <a:cxnLst/>
              <a:rect l="l" t="t" r="r" b="b"/>
              <a:pathLst>
                <a:path w="775" h="7862" extrusionOk="0">
                  <a:moveTo>
                    <a:pt x="388" y="1"/>
                  </a:moveTo>
                  <a:cubicBezTo>
                    <a:pt x="194" y="1"/>
                    <a:pt x="1" y="129"/>
                    <a:pt x="1" y="385"/>
                  </a:cubicBezTo>
                  <a:lnTo>
                    <a:pt x="1" y="7469"/>
                  </a:lnTo>
                  <a:cubicBezTo>
                    <a:pt x="1" y="7695"/>
                    <a:pt x="167" y="7862"/>
                    <a:pt x="394" y="7862"/>
                  </a:cubicBezTo>
                  <a:cubicBezTo>
                    <a:pt x="608" y="7862"/>
                    <a:pt x="775" y="7695"/>
                    <a:pt x="775" y="7469"/>
                  </a:cubicBezTo>
                  <a:lnTo>
                    <a:pt x="775" y="385"/>
                  </a:lnTo>
                  <a:cubicBezTo>
                    <a:pt x="775" y="129"/>
                    <a:pt x="581" y="1"/>
                    <a:pt x="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2"/>
            <p:cNvSpPr/>
            <p:nvPr/>
          </p:nvSpPr>
          <p:spPr>
            <a:xfrm>
              <a:off x="5665375" y="1310575"/>
              <a:ext cx="43775" cy="36050"/>
            </a:xfrm>
            <a:custGeom>
              <a:avLst/>
              <a:gdLst/>
              <a:ahLst/>
              <a:cxnLst/>
              <a:rect l="l" t="t" r="r" b="b"/>
              <a:pathLst>
                <a:path w="1751" h="1442" extrusionOk="0">
                  <a:moveTo>
                    <a:pt x="0" y="1"/>
                  </a:moveTo>
                  <a:lnTo>
                    <a:pt x="1751" y="1441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2"/>
            <p:cNvSpPr/>
            <p:nvPr/>
          </p:nvSpPr>
          <p:spPr>
            <a:xfrm>
              <a:off x="5651075" y="1300725"/>
              <a:ext cx="69100" cy="55725"/>
            </a:xfrm>
            <a:custGeom>
              <a:avLst/>
              <a:gdLst/>
              <a:ahLst/>
              <a:cxnLst/>
              <a:rect l="l" t="t" r="r" b="b"/>
              <a:pathLst>
                <a:path w="2764" h="2229" extrusionOk="0">
                  <a:moveTo>
                    <a:pt x="571" y="0"/>
                  </a:moveTo>
                  <a:cubicBezTo>
                    <a:pt x="251" y="0"/>
                    <a:pt x="0" y="439"/>
                    <a:pt x="322" y="704"/>
                  </a:cubicBezTo>
                  <a:lnTo>
                    <a:pt x="2085" y="2145"/>
                  </a:lnTo>
                  <a:cubicBezTo>
                    <a:pt x="2156" y="2204"/>
                    <a:pt x="2239" y="2228"/>
                    <a:pt x="2335" y="2228"/>
                  </a:cubicBezTo>
                  <a:cubicBezTo>
                    <a:pt x="2442" y="2228"/>
                    <a:pt x="2561" y="2181"/>
                    <a:pt x="2632" y="2085"/>
                  </a:cubicBezTo>
                  <a:cubicBezTo>
                    <a:pt x="2763" y="1919"/>
                    <a:pt x="2739" y="1681"/>
                    <a:pt x="2573" y="1538"/>
                  </a:cubicBezTo>
                  <a:lnTo>
                    <a:pt x="822" y="97"/>
                  </a:lnTo>
                  <a:cubicBezTo>
                    <a:pt x="740" y="29"/>
                    <a:pt x="653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2"/>
            <p:cNvSpPr/>
            <p:nvPr/>
          </p:nvSpPr>
          <p:spPr>
            <a:xfrm>
              <a:off x="5709125" y="1289150"/>
              <a:ext cx="31275" cy="29775"/>
            </a:xfrm>
            <a:custGeom>
              <a:avLst/>
              <a:gdLst/>
              <a:ahLst/>
              <a:cxnLst/>
              <a:rect l="l" t="t" r="r" b="b"/>
              <a:pathLst>
                <a:path w="1251" h="1191" extrusionOk="0">
                  <a:moveTo>
                    <a:pt x="1" y="1191"/>
                  </a:moveTo>
                  <a:lnTo>
                    <a:pt x="1251" y="0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2"/>
            <p:cNvSpPr/>
            <p:nvPr/>
          </p:nvSpPr>
          <p:spPr>
            <a:xfrm>
              <a:off x="5696025" y="1279325"/>
              <a:ext cx="58350" cy="49425"/>
            </a:xfrm>
            <a:custGeom>
              <a:avLst/>
              <a:gdLst/>
              <a:ahLst/>
              <a:cxnLst/>
              <a:rect l="l" t="t" r="r" b="b"/>
              <a:pathLst>
                <a:path w="2334" h="1977" extrusionOk="0">
                  <a:moveTo>
                    <a:pt x="1773" y="0"/>
                  </a:moveTo>
                  <a:cubicBezTo>
                    <a:pt x="1683" y="0"/>
                    <a:pt x="1588" y="35"/>
                    <a:pt x="1501" y="120"/>
                  </a:cubicBezTo>
                  <a:lnTo>
                    <a:pt x="263" y="1310"/>
                  </a:lnTo>
                  <a:cubicBezTo>
                    <a:pt x="1" y="1548"/>
                    <a:pt x="179" y="1977"/>
                    <a:pt x="537" y="1977"/>
                  </a:cubicBezTo>
                  <a:cubicBezTo>
                    <a:pt x="632" y="1977"/>
                    <a:pt x="727" y="1941"/>
                    <a:pt x="799" y="1870"/>
                  </a:cubicBezTo>
                  <a:lnTo>
                    <a:pt x="2049" y="679"/>
                  </a:lnTo>
                  <a:cubicBezTo>
                    <a:pt x="2334" y="403"/>
                    <a:pt x="2079" y="0"/>
                    <a:pt x="1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1" name="Google Shape;2251;p52"/>
          <p:cNvGrpSpPr/>
          <p:nvPr/>
        </p:nvGrpSpPr>
        <p:grpSpPr>
          <a:xfrm>
            <a:off x="4654563" y="4103504"/>
            <a:ext cx="314943" cy="582910"/>
            <a:chOff x="6691700" y="1068275"/>
            <a:chExt cx="221775" cy="410500"/>
          </a:xfrm>
        </p:grpSpPr>
        <p:sp>
          <p:nvSpPr>
            <p:cNvPr id="2252" name="Google Shape;2252;p52"/>
            <p:cNvSpPr/>
            <p:nvPr/>
          </p:nvSpPr>
          <p:spPr>
            <a:xfrm>
              <a:off x="6691700" y="1068275"/>
              <a:ext cx="221775" cy="317325"/>
            </a:xfrm>
            <a:custGeom>
              <a:avLst/>
              <a:gdLst/>
              <a:ahLst/>
              <a:cxnLst/>
              <a:rect l="l" t="t" r="r" b="b"/>
              <a:pathLst>
                <a:path w="8871" h="12693" extrusionOk="0">
                  <a:moveTo>
                    <a:pt x="4429" y="1"/>
                  </a:moveTo>
                  <a:cubicBezTo>
                    <a:pt x="3810" y="1"/>
                    <a:pt x="0" y="3430"/>
                    <a:pt x="0" y="7657"/>
                  </a:cubicBezTo>
                  <a:cubicBezTo>
                    <a:pt x="0" y="11883"/>
                    <a:pt x="3715" y="12693"/>
                    <a:pt x="4429" y="12693"/>
                  </a:cubicBezTo>
                  <a:cubicBezTo>
                    <a:pt x="5144" y="12693"/>
                    <a:pt x="8870" y="11883"/>
                    <a:pt x="8870" y="7657"/>
                  </a:cubicBezTo>
                  <a:cubicBezTo>
                    <a:pt x="8870" y="3430"/>
                    <a:pt x="5060" y="1"/>
                    <a:pt x="4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2"/>
            <p:cNvSpPr/>
            <p:nvPr/>
          </p:nvSpPr>
          <p:spPr>
            <a:xfrm>
              <a:off x="6802425" y="1068275"/>
              <a:ext cx="111050" cy="317325"/>
            </a:xfrm>
            <a:custGeom>
              <a:avLst/>
              <a:gdLst/>
              <a:ahLst/>
              <a:cxnLst/>
              <a:rect l="l" t="t" r="r" b="b"/>
              <a:pathLst>
                <a:path w="4442" h="12693" extrusionOk="0">
                  <a:moveTo>
                    <a:pt x="0" y="1"/>
                  </a:moveTo>
                  <a:lnTo>
                    <a:pt x="0" y="12693"/>
                  </a:lnTo>
                  <a:cubicBezTo>
                    <a:pt x="727" y="12693"/>
                    <a:pt x="4441" y="11883"/>
                    <a:pt x="4441" y="7657"/>
                  </a:cubicBezTo>
                  <a:cubicBezTo>
                    <a:pt x="4441" y="3430"/>
                    <a:pt x="63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2"/>
            <p:cNvSpPr/>
            <p:nvPr/>
          </p:nvSpPr>
          <p:spPr>
            <a:xfrm>
              <a:off x="6792600" y="1285875"/>
              <a:ext cx="19675" cy="192900"/>
            </a:xfrm>
            <a:custGeom>
              <a:avLst/>
              <a:gdLst/>
              <a:ahLst/>
              <a:cxnLst/>
              <a:rect l="l" t="t" r="r" b="b"/>
              <a:pathLst>
                <a:path w="787" h="7716" extrusionOk="0">
                  <a:moveTo>
                    <a:pt x="393" y="0"/>
                  </a:moveTo>
                  <a:cubicBezTo>
                    <a:pt x="197" y="0"/>
                    <a:pt x="0" y="131"/>
                    <a:pt x="0" y="393"/>
                  </a:cubicBezTo>
                  <a:lnTo>
                    <a:pt x="0" y="7323"/>
                  </a:lnTo>
                  <a:cubicBezTo>
                    <a:pt x="0" y="7537"/>
                    <a:pt x="179" y="7716"/>
                    <a:pt x="393" y="7716"/>
                  </a:cubicBezTo>
                  <a:cubicBezTo>
                    <a:pt x="608" y="7716"/>
                    <a:pt x="786" y="7537"/>
                    <a:pt x="786" y="7323"/>
                  </a:cubicBezTo>
                  <a:lnTo>
                    <a:pt x="786" y="393"/>
                  </a:lnTo>
                  <a:cubicBezTo>
                    <a:pt x="786" y="131"/>
                    <a:pt x="590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2"/>
            <p:cNvSpPr/>
            <p:nvPr/>
          </p:nvSpPr>
          <p:spPr>
            <a:xfrm>
              <a:off x="6759550" y="1295700"/>
              <a:ext cx="42900" cy="48825"/>
            </a:xfrm>
            <a:custGeom>
              <a:avLst/>
              <a:gdLst/>
              <a:ahLst/>
              <a:cxnLst/>
              <a:rect l="l" t="t" r="r" b="b"/>
              <a:pathLst>
                <a:path w="1716" h="1953" extrusionOk="0">
                  <a:moveTo>
                    <a:pt x="1" y="0"/>
                  </a:moveTo>
                  <a:lnTo>
                    <a:pt x="1715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2"/>
            <p:cNvSpPr/>
            <p:nvPr/>
          </p:nvSpPr>
          <p:spPr>
            <a:xfrm>
              <a:off x="6744850" y="1285400"/>
              <a:ext cx="70600" cy="69000"/>
            </a:xfrm>
            <a:custGeom>
              <a:avLst/>
              <a:gdLst/>
              <a:ahLst/>
              <a:cxnLst/>
              <a:rect l="l" t="t" r="r" b="b"/>
              <a:pathLst>
                <a:path w="2824" h="2760" extrusionOk="0">
                  <a:moveTo>
                    <a:pt x="571" y="1"/>
                  </a:moveTo>
                  <a:cubicBezTo>
                    <a:pt x="271" y="1"/>
                    <a:pt x="0" y="383"/>
                    <a:pt x="291" y="674"/>
                  </a:cubicBezTo>
                  <a:lnTo>
                    <a:pt x="2006" y="2627"/>
                  </a:lnTo>
                  <a:cubicBezTo>
                    <a:pt x="2071" y="2703"/>
                    <a:pt x="2166" y="2759"/>
                    <a:pt x="2273" y="2759"/>
                  </a:cubicBezTo>
                  <a:cubicBezTo>
                    <a:pt x="2283" y="2759"/>
                    <a:pt x="2293" y="2759"/>
                    <a:pt x="2303" y="2758"/>
                  </a:cubicBezTo>
                  <a:cubicBezTo>
                    <a:pt x="2308" y="2758"/>
                    <a:pt x="2313" y="2758"/>
                    <a:pt x="2318" y="2758"/>
                  </a:cubicBezTo>
                  <a:cubicBezTo>
                    <a:pt x="2642" y="2758"/>
                    <a:pt x="2824" y="2361"/>
                    <a:pt x="2601" y="2115"/>
                  </a:cubicBezTo>
                  <a:lnTo>
                    <a:pt x="875" y="162"/>
                  </a:lnTo>
                  <a:cubicBezTo>
                    <a:pt x="785" y="48"/>
                    <a:pt x="676" y="1"/>
                    <a:pt x="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2"/>
            <p:cNvSpPr/>
            <p:nvPr/>
          </p:nvSpPr>
          <p:spPr>
            <a:xfrm>
              <a:off x="6802425" y="1295700"/>
              <a:ext cx="43175" cy="48825"/>
            </a:xfrm>
            <a:custGeom>
              <a:avLst/>
              <a:gdLst/>
              <a:ahLst/>
              <a:cxnLst/>
              <a:rect l="l" t="t" r="r" b="b"/>
              <a:pathLst>
                <a:path w="1727" h="1953" extrusionOk="0">
                  <a:moveTo>
                    <a:pt x="1727" y="0"/>
                  </a:moveTo>
                  <a:lnTo>
                    <a:pt x="0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2"/>
            <p:cNvSpPr/>
            <p:nvPr/>
          </p:nvSpPr>
          <p:spPr>
            <a:xfrm>
              <a:off x="6789325" y="1285400"/>
              <a:ext cx="70700" cy="69000"/>
            </a:xfrm>
            <a:custGeom>
              <a:avLst/>
              <a:gdLst/>
              <a:ahLst/>
              <a:cxnLst/>
              <a:rect l="l" t="t" r="r" b="b"/>
              <a:pathLst>
                <a:path w="2828" h="2760" extrusionOk="0">
                  <a:moveTo>
                    <a:pt x="2252" y="1"/>
                  </a:moveTo>
                  <a:cubicBezTo>
                    <a:pt x="2147" y="1"/>
                    <a:pt x="2040" y="48"/>
                    <a:pt x="1953" y="162"/>
                  </a:cubicBezTo>
                  <a:lnTo>
                    <a:pt x="227" y="2115"/>
                  </a:lnTo>
                  <a:cubicBezTo>
                    <a:pt x="0" y="2365"/>
                    <a:pt x="191" y="2758"/>
                    <a:pt x="524" y="2758"/>
                  </a:cubicBezTo>
                  <a:cubicBezTo>
                    <a:pt x="535" y="2759"/>
                    <a:pt x="545" y="2759"/>
                    <a:pt x="555" y="2759"/>
                  </a:cubicBezTo>
                  <a:cubicBezTo>
                    <a:pt x="662" y="2759"/>
                    <a:pt x="757" y="2703"/>
                    <a:pt x="822" y="2627"/>
                  </a:cubicBezTo>
                  <a:lnTo>
                    <a:pt x="2536" y="674"/>
                  </a:lnTo>
                  <a:cubicBezTo>
                    <a:pt x="2827" y="383"/>
                    <a:pt x="2550" y="1"/>
                    <a:pt x="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p59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A88DA2-6A56-E2DF-199D-010AF9372925}"/>
              </a:ext>
            </a:extLst>
          </p:cNvPr>
          <p:cNvSpPr txBox="1"/>
          <p:nvPr/>
        </p:nvSpPr>
        <p:spPr>
          <a:xfrm>
            <a:off x="621590" y="1427905"/>
            <a:ext cx="59116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The recommendation is to sell the house as soon as possible once the appropriate enhancements to the house have been done. 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The appropriate enhancements: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 Increase the ground living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 Increase the basement square feet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 Improve on the material and finish of the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 Improve the kitchen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 Improve on the basement quality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3" name="Google Shape;2263;p53"/>
          <p:cNvGrpSpPr/>
          <p:nvPr/>
        </p:nvGrpSpPr>
        <p:grpSpPr>
          <a:xfrm>
            <a:off x="5750455" y="3580273"/>
            <a:ext cx="528423" cy="977975"/>
            <a:chOff x="6691700" y="1068275"/>
            <a:chExt cx="221775" cy="410500"/>
          </a:xfrm>
        </p:grpSpPr>
        <p:sp>
          <p:nvSpPr>
            <p:cNvPr id="2264" name="Google Shape;2264;p53"/>
            <p:cNvSpPr/>
            <p:nvPr/>
          </p:nvSpPr>
          <p:spPr>
            <a:xfrm>
              <a:off x="6691700" y="1068275"/>
              <a:ext cx="221775" cy="317325"/>
            </a:xfrm>
            <a:custGeom>
              <a:avLst/>
              <a:gdLst/>
              <a:ahLst/>
              <a:cxnLst/>
              <a:rect l="l" t="t" r="r" b="b"/>
              <a:pathLst>
                <a:path w="8871" h="12693" extrusionOk="0">
                  <a:moveTo>
                    <a:pt x="4429" y="1"/>
                  </a:moveTo>
                  <a:cubicBezTo>
                    <a:pt x="3810" y="1"/>
                    <a:pt x="0" y="3430"/>
                    <a:pt x="0" y="7657"/>
                  </a:cubicBezTo>
                  <a:cubicBezTo>
                    <a:pt x="0" y="11883"/>
                    <a:pt x="3715" y="12693"/>
                    <a:pt x="4429" y="12693"/>
                  </a:cubicBezTo>
                  <a:cubicBezTo>
                    <a:pt x="5144" y="12693"/>
                    <a:pt x="8870" y="11883"/>
                    <a:pt x="8870" y="7657"/>
                  </a:cubicBezTo>
                  <a:cubicBezTo>
                    <a:pt x="8870" y="3430"/>
                    <a:pt x="5060" y="1"/>
                    <a:pt x="4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3"/>
            <p:cNvSpPr/>
            <p:nvPr/>
          </p:nvSpPr>
          <p:spPr>
            <a:xfrm>
              <a:off x="6802425" y="1068275"/>
              <a:ext cx="111050" cy="317325"/>
            </a:xfrm>
            <a:custGeom>
              <a:avLst/>
              <a:gdLst/>
              <a:ahLst/>
              <a:cxnLst/>
              <a:rect l="l" t="t" r="r" b="b"/>
              <a:pathLst>
                <a:path w="4442" h="12693" extrusionOk="0">
                  <a:moveTo>
                    <a:pt x="0" y="1"/>
                  </a:moveTo>
                  <a:lnTo>
                    <a:pt x="0" y="12693"/>
                  </a:lnTo>
                  <a:cubicBezTo>
                    <a:pt x="727" y="12693"/>
                    <a:pt x="4441" y="11883"/>
                    <a:pt x="4441" y="7657"/>
                  </a:cubicBezTo>
                  <a:cubicBezTo>
                    <a:pt x="4441" y="3430"/>
                    <a:pt x="63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3"/>
            <p:cNvSpPr/>
            <p:nvPr/>
          </p:nvSpPr>
          <p:spPr>
            <a:xfrm>
              <a:off x="6792600" y="1285875"/>
              <a:ext cx="19675" cy="192900"/>
            </a:xfrm>
            <a:custGeom>
              <a:avLst/>
              <a:gdLst/>
              <a:ahLst/>
              <a:cxnLst/>
              <a:rect l="l" t="t" r="r" b="b"/>
              <a:pathLst>
                <a:path w="787" h="7716" extrusionOk="0">
                  <a:moveTo>
                    <a:pt x="393" y="0"/>
                  </a:moveTo>
                  <a:cubicBezTo>
                    <a:pt x="197" y="0"/>
                    <a:pt x="0" y="131"/>
                    <a:pt x="0" y="393"/>
                  </a:cubicBezTo>
                  <a:lnTo>
                    <a:pt x="0" y="7323"/>
                  </a:lnTo>
                  <a:cubicBezTo>
                    <a:pt x="0" y="7537"/>
                    <a:pt x="179" y="7716"/>
                    <a:pt x="393" y="7716"/>
                  </a:cubicBezTo>
                  <a:cubicBezTo>
                    <a:pt x="608" y="7716"/>
                    <a:pt x="786" y="7537"/>
                    <a:pt x="786" y="7323"/>
                  </a:cubicBezTo>
                  <a:lnTo>
                    <a:pt x="786" y="393"/>
                  </a:lnTo>
                  <a:cubicBezTo>
                    <a:pt x="786" y="131"/>
                    <a:pt x="590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3"/>
            <p:cNvSpPr/>
            <p:nvPr/>
          </p:nvSpPr>
          <p:spPr>
            <a:xfrm>
              <a:off x="6759550" y="1295700"/>
              <a:ext cx="42900" cy="48825"/>
            </a:xfrm>
            <a:custGeom>
              <a:avLst/>
              <a:gdLst/>
              <a:ahLst/>
              <a:cxnLst/>
              <a:rect l="l" t="t" r="r" b="b"/>
              <a:pathLst>
                <a:path w="1716" h="1953" extrusionOk="0">
                  <a:moveTo>
                    <a:pt x="1" y="0"/>
                  </a:moveTo>
                  <a:lnTo>
                    <a:pt x="1715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3"/>
            <p:cNvSpPr/>
            <p:nvPr/>
          </p:nvSpPr>
          <p:spPr>
            <a:xfrm>
              <a:off x="6744850" y="1285400"/>
              <a:ext cx="70600" cy="69000"/>
            </a:xfrm>
            <a:custGeom>
              <a:avLst/>
              <a:gdLst/>
              <a:ahLst/>
              <a:cxnLst/>
              <a:rect l="l" t="t" r="r" b="b"/>
              <a:pathLst>
                <a:path w="2824" h="2760" extrusionOk="0">
                  <a:moveTo>
                    <a:pt x="571" y="1"/>
                  </a:moveTo>
                  <a:cubicBezTo>
                    <a:pt x="271" y="1"/>
                    <a:pt x="0" y="383"/>
                    <a:pt x="291" y="674"/>
                  </a:cubicBezTo>
                  <a:lnTo>
                    <a:pt x="2006" y="2627"/>
                  </a:lnTo>
                  <a:cubicBezTo>
                    <a:pt x="2071" y="2703"/>
                    <a:pt x="2166" y="2759"/>
                    <a:pt x="2273" y="2759"/>
                  </a:cubicBezTo>
                  <a:cubicBezTo>
                    <a:pt x="2283" y="2759"/>
                    <a:pt x="2293" y="2759"/>
                    <a:pt x="2303" y="2758"/>
                  </a:cubicBezTo>
                  <a:cubicBezTo>
                    <a:pt x="2308" y="2758"/>
                    <a:pt x="2313" y="2758"/>
                    <a:pt x="2318" y="2758"/>
                  </a:cubicBezTo>
                  <a:cubicBezTo>
                    <a:pt x="2642" y="2758"/>
                    <a:pt x="2824" y="2361"/>
                    <a:pt x="2601" y="2115"/>
                  </a:cubicBezTo>
                  <a:lnTo>
                    <a:pt x="875" y="162"/>
                  </a:lnTo>
                  <a:cubicBezTo>
                    <a:pt x="785" y="48"/>
                    <a:pt x="676" y="1"/>
                    <a:pt x="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3"/>
            <p:cNvSpPr/>
            <p:nvPr/>
          </p:nvSpPr>
          <p:spPr>
            <a:xfrm>
              <a:off x="6802425" y="1295700"/>
              <a:ext cx="43175" cy="48825"/>
            </a:xfrm>
            <a:custGeom>
              <a:avLst/>
              <a:gdLst/>
              <a:ahLst/>
              <a:cxnLst/>
              <a:rect l="l" t="t" r="r" b="b"/>
              <a:pathLst>
                <a:path w="1727" h="1953" extrusionOk="0">
                  <a:moveTo>
                    <a:pt x="1727" y="0"/>
                  </a:moveTo>
                  <a:lnTo>
                    <a:pt x="0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3"/>
            <p:cNvSpPr/>
            <p:nvPr/>
          </p:nvSpPr>
          <p:spPr>
            <a:xfrm>
              <a:off x="6789325" y="1285400"/>
              <a:ext cx="70700" cy="69000"/>
            </a:xfrm>
            <a:custGeom>
              <a:avLst/>
              <a:gdLst/>
              <a:ahLst/>
              <a:cxnLst/>
              <a:rect l="l" t="t" r="r" b="b"/>
              <a:pathLst>
                <a:path w="2828" h="2760" extrusionOk="0">
                  <a:moveTo>
                    <a:pt x="2252" y="1"/>
                  </a:moveTo>
                  <a:cubicBezTo>
                    <a:pt x="2147" y="1"/>
                    <a:pt x="2040" y="48"/>
                    <a:pt x="1953" y="162"/>
                  </a:cubicBezTo>
                  <a:lnTo>
                    <a:pt x="227" y="2115"/>
                  </a:lnTo>
                  <a:cubicBezTo>
                    <a:pt x="0" y="2365"/>
                    <a:pt x="191" y="2758"/>
                    <a:pt x="524" y="2758"/>
                  </a:cubicBezTo>
                  <a:cubicBezTo>
                    <a:pt x="535" y="2759"/>
                    <a:pt x="545" y="2759"/>
                    <a:pt x="555" y="2759"/>
                  </a:cubicBezTo>
                  <a:cubicBezTo>
                    <a:pt x="662" y="2759"/>
                    <a:pt x="757" y="2703"/>
                    <a:pt x="822" y="2627"/>
                  </a:cubicBezTo>
                  <a:lnTo>
                    <a:pt x="2536" y="674"/>
                  </a:lnTo>
                  <a:cubicBezTo>
                    <a:pt x="2827" y="383"/>
                    <a:pt x="2550" y="1"/>
                    <a:pt x="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1" name="Google Shape;2271;p53"/>
          <p:cNvSpPr txBox="1">
            <a:spLocks noGrp="1"/>
          </p:cNvSpPr>
          <p:nvPr>
            <p:ph type="ctrTitle"/>
          </p:nvPr>
        </p:nvSpPr>
        <p:spPr>
          <a:xfrm>
            <a:off x="713400" y="370467"/>
            <a:ext cx="4568100" cy="11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272" name="Google Shape;2272;p53"/>
          <p:cNvSpPr txBox="1">
            <a:spLocks noGrp="1"/>
          </p:cNvSpPr>
          <p:nvPr>
            <p:ph type="subTitle" idx="1"/>
          </p:nvPr>
        </p:nvSpPr>
        <p:spPr>
          <a:xfrm>
            <a:off x="713400" y="1490146"/>
            <a:ext cx="4568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2273" name="Google Shape;2273;p53"/>
          <p:cNvSpPr/>
          <p:nvPr/>
        </p:nvSpPr>
        <p:spPr>
          <a:xfrm>
            <a:off x="6165299" y="3387236"/>
            <a:ext cx="2428272" cy="1216573"/>
          </a:xfrm>
          <a:custGeom>
            <a:avLst/>
            <a:gdLst/>
            <a:ahLst/>
            <a:cxnLst/>
            <a:rect l="l" t="t" r="r" b="b"/>
            <a:pathLst>
              <a:path w="52325" h="26215" extrusionOk="0">
                <a:moveTo>
                  <a:pt x="0" y="1"/>
                </a:moveTo>
                <a:lnTo>
                  <a:pt x="0" y="26214"/>
                </a:lnTo>
                <a:lnTo>
                  <a:pt x="52325" y="26214"/>
                </a:lnTo>
                <a:lnTo>
                  <a:pt x="523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53"/>
          <p:cNvSpPr/>
          <p:nvPr/>
        </p:nvSpPr>
        <p:spPr>
          <a:xfrm>
            <a:off x="6220801" y="3442784"/>
            <a:ext cx="2317266" cy="1105519"/>
          </a:xfrm>
          <a:custGeom>
            <a:avLst/>
            <a:gdLst/>
            <a:ahLst/>
            <a:cxnLst/>
            <a:rect l="l" t="t" r="r" b="b"/>
            <a:pathLst>
              <a:path w="49933" h="23822" extrusionOk="0">
                <a:moveTo>
                  <a:pt x="1" y="0"/>
                </a:moveTo>
                <a:lnTo>
                  <a:pt x="1" y="23821"/>
                </a:lnTo>
                <a:lnTo>
                  <a:pt x="49933" y="23821"/>
                </a:lnTo>
                <a:lnTo>
                  <a:pt x="4993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53"/>
          <p:cNvSpPr/>
          <p:nvPr/>
        </p:nvSpPr>
        <p:spPr>
          <a:xfrm>
            <a:off x="6279504" y="1103412"/>
            <a:ext cx="2199855" cy="2260184"/>
          </a:xfrm>
          <a:custGeom>
            <a:avLst/>
            <a:gdLst/>
            <a:ahLst/>
            <a:cxnLst/>
            <a:rect l="l" t="t" r="r" b="b"/>
            <a:pathLst>
              <a:path w="47403" h="48703" extrusionOk="0">
                <a:moveTo>
                  <a:pt x="23684" y="1"/>
                </a:moveTo>
                <a:lnTo>
                  <a:pt x="4546" y="13637"/>
                </a:lnTo>
                <a:lnTo>
                  <a:pt x="0" y="48702"/>
                </a:lnTo>
                <a:lnTo>
                  <a:pt x="47403" y="48702"/>
                </a:lnTo>
                <a:lnTo>
                  <a:pt x="42858" y="13637"/>
                </a:lnTo>
                <a:lnTo>
                  <a:pt x="236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6" name="Google Shape;2276;p53"/>
          <p:cNvSpPr/>
          <p:nvPr/>
        </p:nvSpPr>
        <p:spPr>
          <a:xfrm>
            <a:off x="6344519" y="1170051"/>
            <a:ext cx="2071399" cy="2138040"/>
          </a:xfrm>
          <a:custGeom>
            <a:avLst/>
            <a:gdLst/>
            <a:ahLst/>
            <a:cxnLst/>
            <a:rect l="l" t="t" r="r" b="b"/>
            <a:pathLst>
              <a:path w="44635" h="46071" extrusionOk="0">
                <a:moveTo>
                  <a:pt x="22283" y="0"/>
                </a:moveTo>
                <a:lnTo>
                  <a:pt x="4307" y="12919"/>
                </a:lnTo>
                <a:lnTo>
                  <a:pt x="0" y="46070"/>
                </a:lnTo>
                <a:lnTo>
                  <a:pt x="44635" y="46070"/>
                </a:lnTo>
                <a:lnTo>
                  <a:pt x="40329" y="12919"/>
                </a:lnTo>
                <a:lnTo>
                  <a:pt x="2228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7" name="Google Shape;2277;p53"/>
          <p:cNvSpPr/>
          <p:nvPr/>
        </p:nvSpPr>
        <p:spPr>
          <a:xfrm>
            <a:off x="6392085" y="1158914"/>
            <a:ext cx="1962016" cy="3421161"/>
          </a:xfrm>
          <a:custGeom>
            <a:avLst/>
            <a:gdLst/>
            <a:ahLst/>
            <a:cxnLst/>
            <a:rect l="l" t="t" r="r" b="b"/>
            <a:pathLst>
              <a:path w="42278" h="73720" extrusionOk="0">
                <a:moveTo>
                  <a:pt x="33699" y="18900"/>
                </a:moveTo>
                <a:lnTo>
                  <a:pt x="33699" y="31853"/>
                </a:lnTo>
                <a:lnTo>
                  <a:pt x="33254" y="32195"/>
                </a:lnTo>
                <a:lnTo>
                  <a:pt x="22147" y="32195"/>
                </a:lnTo>
                <a:lnTo>
                  <a:pt x="22147" y="18969"/>
                </a:lnTo>
                <a:lnTo>
                  <a:pt x="22215" y="18900"/>
                </a:lnTo>
                <a:close/>
                <a:moveTo>
                  <a:pt x="20746" y="18900"/>
                </a:moveTo>
                <a:lnTo>
                  <a:pt x="20917" y="19037"/>
                </a:lnTo>
                <a:lnTo>
                  <a:pt x="20917" y="32229"/>
                </a:lnTo>
                <a:lnTo>
                  <a:pt x="9331" y="32229"/>
                </a:lnTo>
                <a:lnTo>
                  <a:pt x="9331" y="18900"/>
                </a:lnTo>
                <a:close/>
                <a:moveTo>
                  <a:pt x="20883" y="1"/>
                </a:moveTo>
                <a:lnTo>
                  <a:pt x="20883" y="17363"/>
                </a:lnTo>
                <a:lnTo>
                  <a:pt x="9228" y="7861"/>
                </a:lnTo>
                <a:lnTo>
                  <a:pt x="8408" y="8818"/>
                </a:lnTo>
                <a:lnTo>
                  <a:pt x="19174" y="17602"/>
                </a:lnTo>
                <a:lnTo>
                  <a:pt x="1709" y="17602"/>
                </a:lnTo>
                <a:lnTo>
                  <a:pt x="1709" y="18866"/>
                </a:lnTo>
                <a:lnTo>
                  <a:pt x="8100" y="18866"/>
                </a:lnTo>
                <a:lnTo>
                  <a:pt x="8100" y="31272"/>
                </a:lnTo>
                <a:lnTo>
                  <a:pt x="1197" y="25633"/>
                </a:lnTo>
                <a:lnTo>
                  <a:pt x="377" y="26590"/>
                </a:lnTo>
                <a:lnTo>
                  <a:pt x="7246" y="32195"/>
                </a:lnTo>
                <a:lnTo>
                  <a:pt x="1" y="32195"/>
                </a:lnTo>
                <a:lnTo>
                  <a:pt x="1" y="33460"/>
                </a:lnTo>
                <a:lnTo>
                  <a:pt x="8100" y="33460"/>
                </a:lnTo>
                <a:lnTo>
                  <a:pt x="8100" y="73720"/>
                </a:lnTo>
                <a:lnTo>
                  <a:pt x="9399" y="73720"/>
                </a:lnTo>
                <a:lnTo>
                  <a:pt x="9399" y="33528"/>
                </a:lnTo>
                <a:lnTo>
                  <a:pt x="20917" y="33528"/>
                </a:lnTo>
                <a:lnTo>
                  <a:pt x="20917" y="73720"/>
                </a:lnTo>
                <a:lnTo>
                  <a:pt x="22215" y="73720"/>
                </a:lnTo>
                <a:lnTo>
                  <a:pt x="22215" y="33528"/>
                </a:lnTo>
                <a:lnTo>
                  <a:pt x="33733" y="33528"/>
                </a:lnTo>
                <a:lnTo>
                  <a:pt x="33733" y="73720"/>
                </a:lnTo>
                <a:lnTo>
                  <a:pt x="35032" y="73720"/>
                </a:lnTo>
                <a:lnTo>
                  <a:pt x="35032" y="33528"/>
                </a:lnTo>
                <a:lnTo>
                  <a:pt x="42277" y="33528"/>
                </a:lnTo>
                <a:lnTo>
                  <a:pt x="42277" y="32229"/>
                </a:lnTo>
                <a:lnTo>
                  <a:pt x="35271" y="32229"/>
                </a:lnTo>
                <a:lnTo>
                  <a:pt x="42140" y="26659"/>
                </a:lnTo>
                <a:lnTo>
                  <a:pt x="41354" y="25667"/>
                </a:lnTo>
                <a:lnTo>
                  <a:pt x="34963" y="30828"/>
                </a:lnTo>
                <a:lnTo>
                  <a:pt x="34963" y="18900"/>
                </a:lnTo>
                <a:lnTo>
                  <a:pt x="40534" y="18900"/>
                </a:lnTo>
                <a:lnTo>
                  <a:pt x="40534" y="17636"/>
                </a:lnTo>
                <a:lnTo>
                  <a:pt x="23788" y="17636"/>
                </a:lnTo>
                <a:lnTo>
                  <a:pt x="34553" y="8887"/>
                </a:lnTo>
                <a:lnTo>
                  <a:pt x="33733" y="7896"/>
                </a:lnTo>
                <a:lnTo>
                  <a:pt x="22147" y="17328"/>
                </a:lnTo>
                <a:lnTo>
                  <a:pt x="2214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8" name="Google Shape;2278;p53"/>
          <p:cNvSpPr/>
          <p:nvPr/>
        </p:nvSpPr>
        <p:spPr>
          <a:xfrm>
            <a:off x="6349252" y="894075"/>
            <a:ext cx="2049216" cy="929403"/>
          </a:xfrm>
          <a:custGeom>
            <a:avLst/>
            <a:gdLst/>
            <a:ahLst/>
            <a:cxnLst/>
            <a:rect l="l" t="t" r="r" b="b"/>
            <a:pathLst>
              <a:path w="44157" h="20027" extrusionOk="0">
                <a:moveTo>
                  <a:pt x="22216" y="0"/>
                </a:moveTo>
                <a:lnTo>
                  <a:pt x="411" y="15995"/>
                </a:lnTo>
                <a:cubicBezTo>
                  <a:pt x="138" y="16200"/>
                  <a:pt x="1" y="16508"/>
                  <a:pt x="1" y="16815"/>
                </a:cubicBezTo>
                <a:lnTo>
                  <a:pt x="1" y="18968"/>
                </a:lnTo>
                <a:cubicBezTo>
                  <a:pt x="1" y="19597"/>
                  <a:pt x="514" y="20021"/>
                  <a:pt x="1057" y="20021"/>
                </a:cubicBezTo>
                <a:cubicBezTo>
                  <a:pt x="1281" y="20021"/>
                  <a:pt x="1510" y="19948"/>
                  <a:pt x="1710" y="19789"/>
                </a:cubicBezTo>
                <a:lnTo>
                  <a:pt x="21600" y="5469"/>
                </a:lnTo>
                <a:cubicBezTo>
                  <a:pt x="21788" y="5298"/>
                  <a:pt x="22019" y="5212"/>
                  <a:pt x="22258" y="5212"/>
                </a:cubicBezTo>
                <a:cubicBezTo>
                  <a:pt x="22498" y="5212"/>
                  <a:pt x="22745" y="5298"/>
                  <a:pt x="22968" y="5469"/>
                </a:cubicBezTo>
                <a:lnTo>
                  <a:pt x="42448" y="19789"/>
                </a:lnTo>
                <a:cubicBezTo>
                  <a:pt x="42653" y="19952"/>
                  <a:pt x="42887" y="20027"/>
                  <a:pt x="43116" y="20027"/>
                </a:cubicBezTo>
                <a:cubicBezTo>
                  <a:pt x="43653" y="20027"/>
                  <a:pt x="44157" y="19615"/>
                  <a:pt x="44157" y="18968"/>
                </a:cubicBezTo>
                <a:lnTo>
                  <a:pt x="44157" y="16644"/>
                </a:lnTo>
                <a:lnTo>
                  <a:pt x="44089" y="16644"/>
                </a:lnTo>
                <a:cubicBezTo>
                  <a:pt x="44089" y="16337"/>
                  <a:pt x="43986" y="15995"/>
                  <a:pt x="43713" y="15824"/>
                </a:cubicBezTo>
                <a:lnTo>
                  <a:pt x="2221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9" name="Google Shape;2279;p53"/>
          <p:cNvSpPr/>
          <p:nvPr/>
        </p:nvSpPr>
        <p:spPr>
          <a:xfrm>
            <a:off x="6165299" y="3319065"/>
            <a:ext cx="2428272" cy="101540"/>
          </a:xfrm>
          <a:custGeom>
            <a:avLst/>
            <a:gdLst/>
            <a:ahLst/>
            <a:cxnLst/>
            <a:rect l="l" t="t" r="r" b="b"/>
            <a:pathLst>
              <a:path w="52325" h="2188" extrusionOk="0">
                <a:moveTo>
                  <a:pt x="0" y="0"/>
                </a:moveTo>
                <a:lnTo>
                  <a:pt x="0" y="2188"/>
                </a:lnTo>
                <a:lnTo>
                  <a:pt x="52325" y="2188"/>
                </a:lnTo>
                <a:lnTo>
                  <a:pt x="523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53"/>
          <p:cNvSpPr/>
          <p:nvPr/>
        </p:nvSpPr>
        <p:spPr>
          <a:xfrm>
            <a:off x="7494362" y="3541072"/>
            <a:ext cx="399708" cy="1056374"/>
          </a:xfrm>
          <a:custGeom>
            <a:avLst/>
            <a:gdLst/>
            <a:ahLst/>
            <a:cxnLst/>
            <a:rect l="l" t="t" r="r" b="b"/>
            <a:pathLst>
              <a:path w="8613" h="22763" extrusionOk="0">
                <a:moveTo>
                  <a:pt x="0" y="1"/>
                </a:moveTo>
                <a:lnTo>
                  <a:pt x="0" y="22763"/>
                </a:lnTo>
                <a:lnTo>
                  <a:pt x="8613" y="22763"/>
                </a:lnTo>
                <a:lnTo>
                  <a:pt x="861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1" name="Google Shape;2281;p53"/>
          <p:cNvSpPr/>
          <p:nvPr/>
        </p:nvSpPr>
        <p:spPr>
          <a:xfrm>
            <a:off x="7533993" y="3591840"/>
            <a:ext cx="320444" cy="125347"/>
          </a:xfrm>
          <a:custGeom>
            <a:avLst/>
            <a:gdLst/>
            <a:ahLst/>
            <a:cxnLst/>
            <a:rect l="l" t="t" r="r" b="b"/>
            <a:pathLst>
              <a:path w="6905" h="2701" extrusionOk="0">
                <a:moveTo>
                  <a:pt x="1" y="1"/>
                </a:moveTo>
                <a:lnTo>
                  <a:pt x="1" y="2701"/>
                </a:lnTo>
                <a:lnTo>
                  <a:pt x="6904" y="2701"/>
                </a:lnTo>
                <a:lnTo>
                  <a:pt x="69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2" name="Google Shape;2282;p53"/>
          <p:cNvSpPr/>
          <p:nvPr/>
        </p:nvSpPr>
        <p:spPr>
          <a:xfrm>
            <a:off x="7533993" y="3961371"/>
            <a:ext cx="320444" cy="586916"/>
          </a:xfrm>
          <a:custGeom>
            <a:avLst/>
            <a:gdLst/>
            <a:ahLst/>
            <a:cxnLst/>
            <a:rect l="l" t="t" r="r" b="b"/>
            <a:pathLst>
              <a:path w="6905" h="12647" extrusionOk="0">
                <a:moveTo>
                  <a:pt x="1" y="1"/>
                </a:moveTo>
                <a:lnTo>
                  <a:pt x="1" y="12646"/>
                </a:lnTo>
                <a:lnTo>
                  <a:pt x="6904" y="12646"/>
                </a:lnTo>
                <a:lnTo>
                  <a:pt x="69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3" name="Google Shape;2283;p53"/>
          <p:cNvSpPr/>
          <p:nvPr/>
        </p:nvSpPr>
        <p:spPr>
          <a:xfrm>
            <a:off x="7535571" y="3791664"/>
            <a:ext cx="317288" cy="145998"/>
          </a:xfrm>
          <a:custGeom>
            <a:avLst/>
            <a:gdLst/>
            <a:ahLst/>
            <a:cxnLst/>
            <a:rect l="l" t="t" r="r" b="b"/>
            <a:pathLst>
              <a:path w="6837" h="3146" extrusionOk="0">
                <a:moveTo>
                  <a:pt x="3419" y="1"/>
                </a:moveTo>
                <a:cubicBezTo>
                  <a:pt x="1607" y="1"/>
                  <a:pt x="138" y="1402"/>
                  <a:pt x="1" y="3145"/>
                </a:cubicBezTo>
                <a:lnTo>
                  <a:pt x="6836" y="3145"/>
                </a:lnTo>
                <a:cubicBezTo>
                  <a:pt x="6665" y="1402"/>
                  <a:pt x="5196" y="1"/>
                  <a:pt x="341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4" name="Google Shape;2284;p53"/>
          <p:cNvSpPr/>
          <p:nvPr/>
        </p:nvSpPr>
        <p:spPr>
          <a:xfrm>
            <a:off x="6917074" y="2137477"/>
            <a:ext cx="356874" cy="420359"/>
          </a:xfrm>
          <a:custGeom>
            <a:avLst/>
            <a:gdLst/>
            <a:ahLst/>
            <a:cxnLst/>
            <a:rect l="l" t="t" r="r" b="b"/>
            <a:pathLst>
              <a:path w="7690" h="9058" extrusionOk="0">
                <a:moveTo>
                  <a:pt x="0" y="1"/>
                </a:moveTo>
                <a:lnTo>
                  <a:pt x="0" y="9058"/>
                </a:lnTo>
                <a:lnTo>
                  <a:pt x="7690" y="9058"/>
                </a:lnTo>
                <a:lnTo>
                  <a:pt x="769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5" name="Google Shape;2285;p53"/>
          <p:cNvSpPr/>
          <p:nvPr/>
        </p:nvSpPr>
        <p:spPr>
          <a:xfrm>
            <a:off x="6888488" y="2110515"/>
            <a:ext cx="412423" cy="475863"/>
          </a:xfrm>
          <a:custGeom>
            <a:avLst/>
            <a:gdLst/>
            <a:ahLst/>
            <a:cxnLst/>
            <a:rect l="l" t="t" r="r" b="b"/>
            <a:pathLst>
              <a:path w="8887" h="10254" extrusionOk="0">
                <a:moveTo>
                  <a:pt x="2838" y="582"/>
                </a:moveTo>
                <a:lnTo>
                  <a:pt x="2838" y="2906"/>
                </a:lnTo>
                <a:lnTo>
                  <a:pt x="616" y="2906"/>
                </a:lnTo>
                <a:lnTo>
                  <a:pt x="616" y="582"/>
                </a:lnTo>
                <a:close/>
                <a:moveTo>
                  <a:pt x="5640" y="616"/>
                </a:moveTo>
                <a:lnTo>
                  <a:pt x="5640" y="2940"/>
                </a:lnTo>
                <a:lnTo>
                  <a:pt x="3419" y="2940"/>
                </a:lnTo>
                <a:lnTo>
                  <a:pt x="3419" y="616"/>
                </a:lnTo>
                <a:close/>
                <a:moveTo>
                  <a:pt x="8306" y="616"/>
                </a:moveTo>
                <a:lnTo>
                  <a:pt x="8306" y="2940"/>
                </a:lnTo>
                <a:lnTo>
                  <a:pt x="6255" y="2940"/>
                </a:lnTo>
                <a:lnTo>
                  <a:pt x="6255" y="616"/>
                </a:lnTo>
                <a:close/>
                <a:moveTo>
                  <a:pt x="2838" y="3487"/>
                </a:moveTo>
                <a:lnTo>
                  <a:pt x="2838" y="6734"/>
                </a:lnTo>
                <a:lnTo>
                  <a:pt x="616" y="6734"/>
                </a:lnTo>
                <a:lnTo>
                  <a:pt x="616" y="3487"/>
                </a:lnTo>
                <a:close/>
                <a:moveTo>
                  <a:pt x="5640" y="3487"/>
                </a:moveTo>
                <a:lnTo>
                  <a:pt x="5640" y="6734"/>
                </a:lnTo>
                <a:lnTo>
                  <a:pt x="3419" y="6734"/>
                </a:lnTo>
                <a:lnTo>
                  <a:pt x="3419" y="3487"/>
                </a:lnTo>
                <a:close/>
                <a:moveTo>
                  <a:pt x="8306" y="3521"/>
                </a:moveTo>
                <a:lnTo>
                  <a:pt x="8306" y="6768"/>
                </a:lnTo>
                <a:lnTo>
                  <a:pt x="6255" y="6768"/>
                </a:lnTo>
                <a:lnTo>
                  <a:pt x="6255" y="3521"/>
                </a:lnTo>
                <a:close/>
                <a:moveTo>
                  <a:pt x="2838" y="7349"/>
                </a:moveTo>
                <a:lnTo>
                  <a:pt x="2838" y="9639"/>
                </a:lnTo>
                <a:lnTo>
                  <a:pt x="616" y="9639"/>
                </a:lnTo>
                <a:lnTo>
                  <a:pt x="616" y="7349"/>
                </a:lnTo>
                <a:close/>
                <a:moveTo>
                  <a:pt x="5640" y="7349"/>
                </a:moveTo>
                <a:lnTo>
                  <a:pt x="5640" y="9639"/>
                </a:lnTo>
                <a:lnTo>
                  <a:pt x="3419" y="9639"/>
                </a:lnTo>
                <a:lnTo>
                  <a:pt x="3419" y="7349"/>
                </a:lnTo>
                <a:close/>
                <a:moveTo>
                  <a:pt x="8306" y="7349"/>
                </a:moveTo>
                <a:lnTo>
                  <a:pt x="8306" y="9639"/>
                </a:lnTo>
                <a:lnTo>
                  <a:pt x="6255" y="9639"/>
                </a:lnTo>
                <a:lnTo>
                  <a:pt x="6255" y="7349"/>
                </a:lnTo>
                <a:close/>
                <a:moveTo>
                  <a:pt x="1" y="1"/>
                </a:moveTo>
                <a:lnTo>
                  <a:pt x="1" y="582"/>
                </a:lnTo>
                <a:lnTo>
                  <a:pt x="1" y="9639"/>
                </a:lnTo>
                <a:lnTo>
                  <a:pt x="1" y="10254"/>
                </a:lnTo>
                <a:lnTo>
                  <a:pt x="8887" y="10254"/>
                </a:lnTo>
                <a:lnTo>
                  <a:pt x="8887" y="9639"/>
                </a:lnTo>
                <a:lnTo>
                  <a:pt x="8887" y="582"/>
                </a:lnTo>
                <a:lnTo>
                  <a:pt x="888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53"/>
          <p:cNvSpPr/>
          <p:nvPr/>
        </p:nvSpPr>
        <p:spPr>
          <a:xfrm>
            <a:off x="7511811" y="2137477"/>
            <a:ext cx="356874" cy="420359"/>
          </a:xfrm>
          <a:custGeom>
            <a:avLst/>
            <a:gdLst/>
            <a:ahLst/>
            <a:cxnLst/>
            <a:rect l="l" t="t" r="r" b="b"/>
            <a:pathLst>
              <a:path w="7690" h="9058" extrusionOk="0">
                <a:moveTo>
                  <a:pt x="0" y="1"/>
                </a:moveTo>
                <a:lnTo>
                  <a:pt x="0" y="9058"/>
                </a:lnTo>
                <a:lnTo>
                  <a:pt x="7690" y="9058"/>
                </a:lnTo>
                <a:lnTo>
                  <a:pt x="769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7" name="Google Shape;2287;p53"/>
          <p:cNvSpPr/>
          <p:nvPr/>
        </p:nvSpPr>
        <p:spPr>
          <a:xfrm>
            <a:off x="7483271" y="2110515"/>
            <a:ext cx="412377" cy="475863"/>
          </a:xfrm>
          <a:custGeom>
            <a:avLst/>
            <a:gdLst/>
            <a:ahLst/>
            <a:cxnLst/>
            <a:rect l="l" t="t" r="r" b="b"/>
            <a:pathLst>
              <a:path w="8886" h="10254" extrusionOk="0">
                <a:moveTo>
                  <a:pt x="2837" y="582"/>
                </a:moveTo>
                <a:lnTo>
                  <a:pt x="2837" y="2906"/>
                </a:lnTo>
                <a:lnTo>
                  <a:pt x="615" y="2906"/>
                </a:lnTo>
                <a:lnTo>
                  <a:pt x="615" y="582"/>
                </a:lnTo>
                <a:close/>
                <a:moveTo>
                  <a:pt x="5639" y="616"/>
                </a:moveTo>
                <a:lnTo>
                  <a:pt x="5639" y="2940"/>
                </a:lnTo>
                <a:lnTo>
                  <a:pt x="3418" y="2940"/>
                </a:lnTo>
                <a:lnTo>
                  <a:pt x="3418" y="616"/>
                </a:lnTo>
                <a:close/>
                <a:moveTo>
                  <a:pt x="8305" y="616"/>
                </a:moveTo>
                <a:lnTo>
                  <a:pt x="8305" y="2940"/>
                </a:lnTo>
                <a:lnTo>
                  <a:pt x="6254" y="2940"/>
                </a:lnTo>
                <a:lnTo>
                  <a:pt x="6254" y="616"/>
                </a:lnTo>
                <a:close/>
                <a:moveTo>
                  <a:pt x="2837" y="3487"/>
                </a:moveTo>
                <a:lnTo>
                  <a:pt x="2837" y="6734"/>
                </a:lnTo>
                <a:lnTo>
                  <a:pt x="615" y="6734"/>
                </a:lnTo>
                <a:lnTo>
                  <a:pt x="615" y="3487"/>
                </a:lnTo>
                <a:close/>
                <a:moveTo>
                  <a:pt x="5639" y="3487"/>
                </a:moveTo>
                <a:lnTo>
                  <a:pt x="5639" y="6734"/>
                </a:lnTo>
                <a:lnTo>
                  <a:pt x="3418" y="6734"/>
                </a:lnTo>
                <a:lnTo>
                  <a:pt x="3418" y="3487"/>
                </a:lnTo>
                <a:close/>
                <a:moveTo>
                  <a:pt x="8305" y="3521"/>
                </a:moveTo>
                <a:lnTo>
                  <a:pt x="8305" y="6768"/>
                </a:lnTo>
                <a:lnTo>
                  <a:pt x="6254" y="6768"/>
                </a:lnTo>
                <a:lnTo>
                  <a:pt x="6254" y="3521"/>
                </a:lnTo>
                <a:close/>
                <a:moveTo>
                  <a:pt x="2837" y="7349"/>
                </a:moveTo>
                <a:lnTo>
                  <a:pt x="2837" y="9639"/>
                </a:lnTo>
                <a:lnTo>
                  <a:pt x="615" y="9639"/>
                </a:lnTo>
                <a:lnTo>
                  <a:pt x="615" y="7349"/>
                </a:lnTo>
                <a:close/>
                <a:moveTo>
                  <a:pt x="5639" y="7349"/>
                </a:moveTo>
                <a:lnTo>
                  <a:pt x="5639" y="9639"/>
                </a:lnTo>
                <a:lnTo>
                  <a:pt x="3418" y="9639"/>
                </a:lnTo>
                <a:lnTo>
                  <a:pt x="3418" y="7349"/>
                </a:lnTo>
                <a:close/>
                <a:moveTo>
                  <a:pt x="8305" y="7349"/>
                </a:moveTo>
                <a:lnTo>
                  <a:pt x="8305" y="9639"/>
                </a:lnTo>
                <a:lnTo>
                  <a:pt x="6254" y="9639"/>
                </a:lnTo>
                <a:lnTo>
                  <a:pt x="6254" y="7349"/>
                </a:lnTo>
                <a:close/>
                <a:moveTo>
                  <a:pt x="0" y="1"/>
                </a:moveTo>
                <a:lnTo>
                  <a:pt x="0" y="582"/>
                </a:lnTo>
                <a:lnTo>
                  <a:pt x="0" y="9639"/>
                </a:lnTo>
                <a:lnTo>
                  <a:pt x="0" y="10254"/>
                </a:lnTo>
                <a:lnTo>
                  <a:pt x="8886" y="10254"/>
                </a:lnTo>
                <a:lnTo>
                  <a:pt x="8886" y="9639"/>
                </a:lnTo>
                <a:lnTo>
                  <a:pt x="8886" y="582"/>
                </a:lnTo>
                <a:lnTo>
                  <a:pt x="888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8" name="Google Shape;2288;p53"/>
          <p:cNvSpPr/>
          <p:nvPr/>
        </p:nvSpPr>
        <p:spPr>
          <a:xfrm>
            <a:off x="6312777" y="3690174"/>
            <a:ext cx="356920" cy="420359"/>
          </a:xfrm>
          <a:custGeom>
            <a:avLst/>
            <a:gdLst/>
            <a:ahLst/>
            <a:cxnLst/>
            <a:rect l="l" t="t" r="r" b="b"/>
            <a:pathLst>
              <a:path w="7691" h="9058" extrusionOk="0">
                <a:moveTo>
                  <a:pt x="1" y="1"/>
                </a:moveTo>
                <a:lnTo>
                  <a:pt x="1" y="9057"/>
                </a:lnTo>
                <a:lnTo>
                  <a:pt x="7691" y="9057"/>
                </a:lnTo>
                <a:lnTo>
                  <a:pt x="769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9" name="Google Shape;2289;p53"/>
          <p:cNvSpPr/>
          <p:nvPr/>
        </p:nvSpPr>
        <p:spPr>
          <a:xfrm>
            <a:off x="6284237" y="3661634"/>
            <a:ext cx="412423" cy="475863"/>
          </a:xfrm>
          <a:custGeom>
            <a:avLst/>
            <a:gdLst/>
            <a:ahLst/>
            <a:cxnLst/>
            <a:rect l="l" t="t" r="r" b="b"/>
            <a:pathLst>
              <a:path w="8887" h="10254" extrusionOk="0">
                <a:moveTo>
                  <a:pt x="2837" y="616"/>
                </a:moveTo>
                <a:lnTo>
                  <a:pt x="2837" y="2905"/>
                </a:lnTo>
                <a:lnTo>
                  <a:pt x="616" y="2905"/>
                </a:lnTo>
                <a:lnTo>
                  <a:pt x="616" y="616"/>
                </a:lnTo>
                <a:close/>
                <a:moveTo>
                  <a:pt x="5640" y="616"/>
                </a:moveTo>
                <a:lnTo>
                  <a:pt x="5640" y="2905"/>
                </a:lnTo>
                <a:lnTo>
                  <a:pt x="3418" y="2905"/>
                </a:lnTo>
                <a:lnTo>
                  <a:pt x="3418" y="616"/>
                </a:lnTo>
                <a:close/>
                <a:moveTo>
                  <a:pt x="8306" y="616"/>
                </a:moveTo>
                <a:lnTo>
                  <a:pt x="8306" y="2905"/>
                </a:lnTo>
                <a:lnTo>
                  <a:pt x="6255" y="2905"/>
                </a:lnTo>
                <a:lnTo>
                  <a:pt x="6255" y="616"/>
                </a:lnTo>
                <a:close/>
                <a:moveTo>
                  <a:pt x="2837" y="3521"/>
                </a:moveTo>
                <a:lnTo>
                  <a:pt x="2837" y="6767"/>
                </a:lnTo>
                <a:lnTo>
                  <a:pt x="616" y="6767"/>
                </a:lnTo>
                <a:lnTo>
                  <a:pt x="616" y="3521"/>
                </a:lnTo>
                <a:close/>
                <a:moveTo>
                  <a:pt x="5640" y="3521"/>
                </a:moveTo>
                <a:lnTo>
                  <a:pt x="5640" y="6767"/>
                </a:lnTo>
                <a:lnTo>
                  <a:pt x="3418" y="6767"/>
                </a:lnTo>
                <a:lnTo>
                  <a:pt x="3418" y="3521"/>
                </a:lnTo>
                <a:close/>
                <a:moveTo>
                  <a:pt x="8306" y="3521"/>
                </a:moveTo>
                <a:lnTo>
                  <a:pt x="8306" y="6767"/>
                </a:lnTo>
                <a:lnTo>
                  <a:pt x="6255" y="6767"/>
                </a:lnTo>
                <a:lnTo>
                  <a:pt x="6255" y="3521"/>
                </a:lnTo>
                <a:close/>
                <a:moveTo>
                  <a:pt x="2837" y="7348"/>
                </a:moveTo>
                <a:lnTo>
                  <a:pt x="2837" y="9672"/>
                </a:lnTo>
                <a:lnTo>
                  <a:pt x="616" y="9672"/>
                </a:lnTo>
                <a:lnTo>
                  <a:pt x="616" y="7348"/>
                </a:lnTo>
                <a:close/>
                <a:moveTo>
                  <a:pt x="5640" y="7348"/>
                </a:moveTo>
                <a:lnTo>
                  <a:pt x="5640" y="9672"/>
                </a:lnTo>
                <a:lnTo>
                  <a:pt x="3418" y="9672"/>
                </a:lnTo>
                <a:lnTo>
                  <a:pt x="3418" y="7348"/>
                </a:lnTo>
                <a:close/>
                <a:moveTo>
                  <a:pt x="8306" y="7348"/>
                </a:moveTo>
                <a:lnTo>
                  <a:pt x="8306" y="9672"/>
                </a:lnTo>
                <a:lnTo>
                  <a:pt x="6255" y="9672"/>
                </a:lnTo>
                <a:lnTo>
                  <a:pt x="6255" y="7348"/>
                </a:lnTo>
                <a:close/>
                <a:moveTo>
                  <a:pt x="1" y="0"/>
                </a:moveTo>
                <a:lnTo>
                  <a:pt x="1" y="616"/>
                </a:lnTo>
                <a:lnTo>
                  <a:pt x="1" y="9672"/>
                </a:lnTo>
                <a:lnTo>
                  <a:pt x="1" y="10253"/>
                </a:lnTo>
                <a:lnTo>
                  <a:pt x="8887" y="10253"/>
                </a:lnTo>
                <a:lnTo>
                  <a:pt x="8887" y="9672"/>
                </a:lnTo>
                <a:lnTo>
                  <a:pt x="8887" y="616"/>
                </a:lnTo>
                <a:lnTo>
                  <a:pt x="888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0" name="Google Shape;2290;p53"/>
          <p:cNvSpPr/>
          <p:nvPr/>
        </p:nvSpPr>
        <p:spPr>
          <a:xfrm>
            <a:off x="6920229" y="3690174"/>
            <a:ext cx="356920" cy="420359"/>
          </a:xfrm>
          <a:custGeom>
            <a:avLst/>
            <a:gdLst/>
            <a:ahLst/>
            <a:cxnLst/>
            <a:rect l="l" t="t" r="r" b="b"/>
            <a:pathLst>
              <a:path w="7691" h="9058" extrusionOk="0">
                <a:moveTo>
                  <a:pt x="0" y="1"/>
                </a:moveTo>
                <a:lnTo>
                  <a:pt x="0" y="9057"/>
                </a:lnTo>
                <a:lnTo>
                  <a:pt x="7690" y="9057"/>
                </a:lnTo>
                <a:lnTo>
                  <a:pt x="769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1" name="Google Shape;2291;p53"/>
          <p:cNvSpPr/>
          <p:nvPr/>
        </p:nvSpPr>
        <p:spPr>
          <a:xfrm>
            <a:off x="6893268" y="3661634"/>
            <a:ext cx="412423" cy="475863"/>
          </a:xfrm>
          <a:custGeom>
            <a:avLst/>
            <a:gdLst/>
            <a:ahLst/>
            <a:cxnLst/>
            <a:rect l="l" t="t" r="r" b="b"/>
            <a:pathLst>
              <a:path w="8887" h="10254" extrusionOk="0">
                <a:moveTo>
                  <a:pt x="2871" y="616"/>
                </a:moveTo>
                <a:lnTo>
                  <a:pt x="2871" y="2905"/>
                </a:lnTo>
                <a:lnTo>
                  <a:pt x="616" y="2905"/>
                </a:lnTo>
                <a:lnTo>
                  <a:pt x="616" y="616"/>
                </a:lnTo>
                <a:close/>
                <a:moveTo>
                  <a:pt x="5674" y="616"/>
                </a:moveTo>
                <a:lnTo>
                  <a:pt x="5674" y="2905"/>
                </a:lnTo>
                <a:lnTo>
                  <a:pt x="3452" y="2905"/>
                </a:lnTo>
                <a:lnTo>
                  <a:pt x="3452" y="616"/>
                </a:lnTo>
                <a:close/>
                <a:moveTo>
                  <a:pt x="8271" y="616"/>
                </a:moveTo>
                <a:lnTo>
                  <a:pt x="8271" y="2905"/>
                </a:lnTo>
                <a:lnTo>
                  <a:pt x="6221" y="2905"/>
                </a:lnTo>
                <a:lnTo>
                  <a:pt x="6221" y="616"/>
                </a:lnTo>
                <a:close/>
                <a:moveTo>
                  <a:pt x="2871" y="3521"/>
                </a:moveTo>
                <a:lnTo>
                  <a:pt x="2871" y="6767"/>
                </a:lnTo>
                <a:lnTo>
                  <a:pt x="616" y="6767"/>
                </a:lnTo>
                <a:lnTo>
                  <a:pt x="616" y="3521"/>
                </a:lnTo>
                <a:close/>
                <a:moveTo>
                  <a:pt x="5674" y="3521"/>
                </a:moveTo>
                <a:lnTo>
                  <a:pt x="5674" y="6767"/>
                </a:lnTo>
                <a:lnTo>
                  <a:pt x="3452" y="6767"/>
                </a:lnTo>
                <a:lnTo>
                  <a:pt x="3452" y="3521"/>
                </a:lnTo>
                <a:close/>
                <a:moveTo>
                  <a:pt x="8271" y="3521"/>
                </a:moveTo>
                <a:lnTo>
                  <a:pt x="8271" y="6767"/>
                </a:lnTo>
                <a:lnTo>
                  <a:pt x="6221" y="6767"/>
                </a:lnTo>
                <a:lnTo>
                  <a:pt x="6221" y="3521"/>
                </a:lnTo>
                <a:close/>
                <a:moveTo>
                  <a:pt x="2803" y="7348"/>
                </a:moveTo>
                <a:lnTo>
                  <a:pt x="2803" y="9672"/>
                </a:lnTo>
                <a:lnTo>
                  <a:pt x="581" y="9672"/>
                </a:lnTo>
                <a:lnTo>
                  <a:pt x="581" y="7348"/>
                </a:lnTo>
                <a:close/>
                <a:moveTo>
                  <a:pt x="5640" y="7348"/>
                </a:moveTo>
                <a:lnTo>
                  <a:pt x="5640" y="9672"/>
                </a:lnTo>
                <a:lnTo>
                  <a:pt x="3418" y="9672"/>
                </a:lnTo>
                <a:lnTo>
                  <a:pt x="3418" y="7348"/>
                </a:lnTo>
                <a:close/>
                <a:moveTo>
                  <a:pt x="8271" y="7348"/>
                </a:moveTo>
                <a:lnTo>
                  <a:pt x="8271" y="9672"/>
                </a:lnTo>
                <a:lnTo>
                  <a:pt x="6221" y="9672"/>
                </a:lnTo>
                <a:lnTo>
                  <a:pt x="6221" y="7348"/>
                </a:lnTo>
                <a:close/>
                <a:moveTo>
                  <a:pt x="0" y="0"/>
                </a:moveTo>
                <a:lnTo>
                  <a:pt x="0" y="616"/>
                </a:lnTo>
                <a:lnTo>
                  <a:pt x="0" y="9672"/>
                </a:lnTo>
                <a:lnTo>
                  <a:pt x="0" y="10253"/>
                </a:lnTo>
                <a:lnTo>
                  <a:pt x="8886" y="10253"/>
                </a:lnTo>
                <a:lnTo>
                  <a:pt x="8886" y="9672"/>
                </a:lnTo>
                <a:lnTo>
                  <a:pt x="8886" y="616"/>
                </a:lnTo>
                <a:lnTo>
                  <a:pt x="888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2" name="Google Shape;2292;p53"/>
          <p:cNvSpPr/>
          <p:nvPr/>
        </p:nvSpPr>
        <p:spPr>
          <a:xfrm>
            <a:off x="8093879" y="3690174"/>
            <a:ext cx="356874" cy="420359"/>
          </a:xfrm>
          <a:custGeom>
            <a:avLst/>
            <a:gdLst/>
            <a:ahLst/>
            <a:cxnLst/>
            <a:rect l="l" t="t" r="r" b="b"/>
            <a:pathLst>
              <a:path w="7690" h="9058" extrusionOk="0">
                <a:moveTo>
                  <a:pt x="0" y="1"/>
                </a:moveTo>
                <a:lnTo>
                  <a:pt x="0" y="9057"/>
                </a:lnTo>
                <a:lnTo>
                  <a:pt x="7690" y="9057"/>
                </a:lnTo>
                <a:lnTo>
                  <a:pt x="769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3" name="Google Shape;2293;p53"/>
          <p:cNvSpPr/>
          <p:nvPr/>
        </p:nvSpPr>
        <p:spPr>
          <a:xfrm>
            <a:off x="8066917" y="3661634"/>
            <a:ext cx="412377" cy="475863"/>
          </a:xfrm>
          <a:custGeom>
            <a:avLst/>
            <a:gdLst/>
            <a:ahLst/>
            <a:cxnLst/>
            <a:rect l="l" t="t" r="r" b="b"/>
            <a:pathLst>
              <a:path w="8886" h="10254" extrusionOk="0">
                <a:moveTo>
                  <a:pt x="2803" y="616"/>
                </a:moveTo>
                <a:lnTo>
                  <a:pt x="2803" y="2905"/>
                </a:lnTo>
                <a:lnTo>
                  <a:pt x="581" y="2905"/>
                </a:lnTo>
                <a:lnTo>
                  <a:pt x="581" y="616"/>
                </a:lnTo>
                <a:close/>
                <a:moveTo>
                  <a:pt x="5639" y="616"/>
                </a:moveTo>
                <a:lnTo>
                  <a:pt x="5639" y="2905"/>
                </a:lnTo>
                <a:lnTo>
                  <a:pt x="3418" y="2905"/>
                </a:lnTo>
                <a:lnTo>
                  <a:pt x="3418" y="616"/>
                </a:lnTo>
                <a:close/>
                <a:moveTo>
                  <a:pt x="8271" y="616"/>
                </a:moveTo>
                <a:lnTo>
                  <a:pt x="8271" y="2905"/>
                </a:lnTo>
                <a:lnTo>
                  <a:pt x="6220" y="2905"/>
                </a:lnTo>
                <a:lnTo>
                  <a:pt x="6220" y="616"/>
                </a:lnTo>
                <a:close/>
                <a:moveTo>
                  <a:pt x="2803" y="3521"/>
                </a:moveTo>
                <a:lnTo>
                  <a:pt x="2803" y="6767"/>
                </a:lnTo>
                <a:lnTo>
                  <a:pt x="581" y="6767"/>
                </a:lnTo>
                <a:lnTo>
                  <a:pt x="581" y="3521"/>
                </a:lnTo>
                <a:close/>
                <a:moveTo>
                  <a:pt x="5639" y="3521"/>
                </a:moveTo>
                <a:lnTo>
                  <a:pt x="5639" y="6767"/>
                </a:lnTo>
                <a:lnTo>
                  <a:pt x="3418" y="6767"/>
                </a:lnTo>
                <a:lnTo>
                  <a:pt x="3418" y="3521"/>
                </a:lnTo>
                <a:close/>
                <a:moveTo>
                  <a:pt x="8271" y="3521"/>
                </a:moveTo>
                <a:lnTo>
                  <a:pt x="8271" y="6767"/>
                </a:lnTo>
                <a:lnTo>
                  <a:pt x="6220" y="6767"/>
                </a:lnTo>
                <a:lnTo>
                  <a:pt x="6220" y="3521"/>
                </a:lnTo>
                <a:close/>
                <a:moveTo>
                  <a:pt x="2803" y="7348"/>
                </a:moveTo>
                <a:lnTo>
                  <a:pt x="2803" y="9672"/>
                </a:lnTo>
                <a:lnTo>
                  <a:pt x="581" y="9672"/>
                </a:lnTo>
                <a:lnTo>
                  <a:pt x="581" y="7348"/>
                </a:lnTo>
                <a:close/>
                <a:moveTo>
                  <a:pt x="5639" y="7348"/>
                </a:moveTo>
                <a:lnTo>
                  <a:pt x="5639" y="9672"/>
                </a:lnTo>
                <a:lnTo>
                  <a:pt x="3418" y="9672"/>
                </a:lnTo>
                <a:lnTo>
                  <a:pt x="3418" y="7348"/>
                </a:lnTo>
                <a:close/>
                <a:moveTo>
                  <a:pt x="8271" y="7348"/>
                </a:moveTo>
                <a:lnTo>
                  <a:pt x="8271" y="9672"/>
                </a:lnTo>
                <a:lnTo>
                  <a:pt x="6220" y="9672"/>
                </a:lnTo>
                <a:lnTo>
                  <a:pt x="6220" y="7348"/>
                </a:lnTo>
                <a:close/>
                <a:moveTo>
                  <a:pt x="0" y="0"/>
                </a:moveTo>
                <a:lnTo>
                  <a:pt x="0" y="616"/>
                </a:lnTo>
                <a:lnTo>
                  <a:pt x="0" y="9672"/>
                </a:lnTo>
                <a:lnTo>
                  <a:pt x="0" y="10253"/>
                </a:lnTo>
                <a:lnTo>
                  <a:pt x="8886" y="10253"/>
                </a:lnTo>
                <a:lnTo>
                  <a:pt x="8886" y="9672"/>
                </a:lnTo>
                <a:lnTo>
                  <a:pt x="8886" y="616"/>
                </a:lnTo>
                <a:lnTo>
                  <a:pt x="888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53"/>
          <p:cNvSpPr/>
          <p:nvPr/>
        </p:nvSpPr>
        <p:spPr>
          <a:xfrm>
            <a:off x="4990975" y="4565225"/>
            <a:ext cx="4152900" cy="10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5" name="Google Shape;2295;p53"/>
          <p:cNvGrpSpPr/>
          <p:nvPr/>
        </p:nvGrpSpPr>
        <p:grpSpPr>
          <a:xfrm>
            <a:off x="5421821" y="2703464"/>
            <a:ext cx="356221" cy="1880725"/>
            <a:chOff x="6090725" y="734900"/>
            <a:chExt cx="136950" cy="723050"/>
          </a:xfrm>
        </p:grpSpPr>
        <p:sp>
          <p:nvSpPr>
            <p:cNvPr id="2296" name="Google Shape;2296;p53"/>
            <p:cNvSpPr/>
            <p:nvPr/>
          </p:nvSpPr>
          <p:spPr>
            <a:xfrm>
              <a:off x="6130600" y="1337075"/>
              <a:ext cx="57175" cy="120875"/>
            </a:xfrm>
            <a:custGeom>
              <a:avLst/>
              <a:gdLst/>
              <a:ahLst/>
              <a:cxnLst/>
              <a:rect l="l" t="t" r="r" b="b"/>
              <a:pathLst>
                <a:path w="2287" h="4835" extrusionOk="0">
                  <a:moveTo>
                    <a:pt x="251" y="0"/>
                  </a:moveTo>
                  <a:lnTo>
                    <a:pt x="1" y="4834"/>
                  </a:lnTo>
                  <a:lnTo>
                    <a:pt x="2287" y="4834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3"/>
            <p:cNvSpPr/>
            <p:nvPr/>
          </p:nvSpPr>
          <p:spPr>
            <a:xfrm>
              <a:off x="6149075" y="902500"/>
              <a:ext cx="20250" cy="440550"/>
            </a:xfrm>
            <a:custGeom>
              <a:avLst/>
              <a:gdLst/>
              <a:ahLst/>
              <a:cxnLst/>
              <a:rect l="l" t="t" r="r" b="b"/>
              <a:pathLst>
                <a:path w="810" h="17622" extrusionOk="0">
                  <a:moveTo>
                    <a:pt x="0" y="0"/>
                  </a:moveTo>
                  <a:lnTo>
                    <a:pt x="0" y="17621"/>
                  </a:lnTo>
                  <a:lnTo>
                    <a:pt x="810" y="17621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3"/>
            <p:cNvSpPr/>
            <p:nvPr/>
          </p:nvSpPr>
          <p:spPr>
            <a:xfrm>
              <a:off x="6144300" y="1288850"/>
              <a:ext cx="29800" cy="48250"/>
            </a:xfrm>
            <a:custGeom>
              <a:avLst/>
              <a:gdLst/>
              <a:ahLst/>
              <a:cxnLst/>
              <a:rect l="l" t="t" r="r" b="b"/>
              <a:pathLst>
                <a:path w="1192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1191" y="1929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3"/>
            <p:cNvSpPr/>
            <p:nvPr/>
          </p:nvSpPr>
          <p:spPr>
            <a:xfrm>
              <a:off x="6133575" y="872425"/>
              <a:ext cx="51225" cy="10750"/>
            </a:xfrm>
            <a:custGeom>
              <a:avLst/>
              <a:gdLst/>
              <a:ahLst/>
              <a:cxnLst/>
              <a:rect l="l" t="t" r="r" b="b"/>
              <a:pathLst>
                <a:path w="2049" h="430" extrusionOk="0">
                  <a:moveTo>
                    <a:pt x="1" y="1"/>
                  </a:moveTo>
                  <a:lnTo>
                    <a:pt x="1" y="429"/>
                  </a:lnTo>
                  <a:lnTo>
                    <a:pt x="2049" y="42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3"/>
            <p:cNvSpPr/>
            <p:nvPr/>
          </p:nvSpPr>
          <p:spPr>
            <a:xfrm>
              <a:off x="6118400" y="789075"/>
              <a:ext cx="81600" cy="10750"/>
            </a:xfrm>
            <a:custGeom>
              <a:avLst/>
              <a:gdLst/>
              <a:ahLst/>
              <a:cxnLst/>
              <a:rect l="l" t="t" r="r" b="b"/>
              <a:pathLst>
                <a:path w="3264" h="430" extrusionOk="0">
                  <a:moveTo>
                    <a:pt x="1" y="1"/>
                  </a:moveTo>
                  <a:lnTo>
                    <a:pt x="1" y="430"/>
                  </a:lnTo>
                  <a:lnTo>
                    <a:pt x="3263" y="43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3"/>
            <p:cNvSpPr/>
            <p:nvPr/>
          </p:nvSpPr>
          <p:spPr>
            <a:xfrm>
              <a:off x="6138650" y="883150"/>
              <a:ext cx="41100" cy="19375"/>
            </a:xfrm>
            <a:custGeom>
              <a:avLst/>
              <a:gdLst/>
              <a:ahLst/>
              <a:cxnLst/>
              <a:rect l="l" t="t" r="r" b="b"/>
              <a:pathLst>
                <a:path w="1644" h="775" extrusionOk="0">
                  <a:moveTo>
                    <a:pt x="0" y="0"/>
                  </a:moveTo>
                  <a:lnTo>
                    <a:pt x="417" y="774"/>
                  </a:lnTo>
                  <a:lnTo>
                    <a:pt x="1227" y="774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3"/>
            <p:cNvSpPr/>
            <p:nvPr/>
          </p:nvSpPr>
          <p:spPr>
            <a:xfrm>
              <a:off x="6125550" y="764375"/>
              <a:ext cx="67000" cy="24725"/>
            </a:xfrm>
            <a:custGeom>
              <a:avLst/>
              <a:gdLst/>
              <a:ahLst/>
              <a:cxnLst/>
              <a:rect l="l" t="t" r="r" b="b"/>
              <a:pathLst>
                <a:path w="2680" h="989" extrusionOk="0">
                  <a:moveTo>
                    <a:pt x="322" y="1"/>
                  </a:moveTo>
                  <a:lnTo>
                    <a:pt x="1" y="989"/>
                  </a:lnTo>
                  <a:lnTo>
                    <a:pt x="2679" y="989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3"/>
            <p:cNvSpPr/>
            <p:nvPr/>
          </p:nvSpPr>
          <p:spPr>
            <a:xfrm>
              <a:off x="6144000" y="758425"/>
              <a:ext cx="30400" cy="5975"/>
            </a:xfrm>
            <a:custGeom>
              <a:avLst/>
              <a:gdLst/>
              <a:ahLst/>
              <a:cxnLst/>
              <a:rect l="l" t="t" r="r" b="b"/>
              <a:pathLst>
                <a:path w="1216" h="239" extrusionOk="0">
                  <a:moveTo>
                    <a:pt x="1" y="1"/>
                  </a:moveTo>
                  <a:lnTo>
                    <a:pt x="1" y="239"/>
                  </a:lnTo>
                  <a:lnTo>
                    <a:pt x="1215" y="239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3"/>
            <p:cNvSpPr/>
            <p:nvPr/>
          </p:nvSpPr>
          <p:spPr>
            <a:xfrm>
              <a:off x="6127625" y="799800"/>
              <a:ext cx="63125" cy="72650"/>
            </a:xfrm>
            <a:custGeom>
              <a:avLst/>
              <a:gdLst/>
              <a:ahLst/>
              <a:cxnLst/>
              <a:rect l="l" t="t" r="r" b="b"/>
              <a:pathLst>
                <a:path w="2525" h="2906" extrusionOk="0">
                  <a:moveTo>
                    <a:pt x="1" y="1"/>
                  </a:moveTo>
                  <a:lnTo>
                    <a:pt x="239" y="2906"/>
                  </a:lnTo>
                  <a:lnTo>
                    <a:pt x="2287" y="2906"/>
                  </a:lnTo>
                  <a:lnTo>
                    <a:pt x="2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3"/>
            <p:cNvSpPr/>
            <p:nvPr/>
          </p:nvSpPr>
          <p:spPr>
            <a:xfrm>
              <a:off x="6152050" y="734900"/>
              <a:ext cx="14900" cy="29800"/>
            </a:xfrm>
            <a:custGeom>
              <a:avLst/>
              <a:gdLst/>
              <a:ahLst/>
              <a:cxnLst/>
              <a:rect l="l" t="t" r="r" b="b"/>
              <a:pathLst>
                <a:path w="596" h="1192" extrusionOk="0">
                  <a:moveTo>
                    <a:pt x="298" y="1"/>
                  </a:moveTo>
                  <a:cubicBezTo>
                    <a:pt x="131" y="1"/>
                    <a:pt x="0" y="263"/>
                    <a:pt x="0" y="596"/>
                  </a:cubicBezTo>
                  <a:cubicBezTo>
                    <a:pt x="0" y="930"/>
                    <a:pt x="131" y="1192"/>
                    <a:pt x="298" y="1192"/>
                  </a:cubicBezTo>
                  <a:cubicBezTo>
                    <a:pt x="453" y="1192"/>
                    <a:pt x="595" y="930"/>
                    <a:pt x="595" y="596"/>
                  </a:cubicBezTo>
                  <a:cubicBezTo>
                    <a:pt x="595" y="275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3"/>
            <p:cNvSpPr/>
            <p:nvPr/>
          </p:nvSpPr>
          <p:spPr>
            <a:xfrm>
              <a:off x="6109475" y="942675"/>
              <a:ext cx="99450" cy="10150"/>
            </a:xfrm>
            <a:custGeom>
              <a:avLst/>
              <a:gdLst/>
              <a:ahLst/>
              <a:cxnLst/>
              <a:rect l="l" t="t" r="r" b="b"/>
              <a:pathLst>
                <a:path w="3978" h="406" extrusionOk="0">
                  <a:moveTo>
                    <a:pt x="1" y="1"/>
                  </a:moveTo>
                  <a:lnTo>
                    <a:pt x="1" y="405"/>
                  </a:lnTo>
                  <a:lnTo>
                    <a:pt x="3977" y="405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3"/>
            <p:cNvSpPr/>
            <p:nvPr/>
          </p:nvSpPr>
          <p:spPr>
            <a:xfrm>
              <a:off x="6201450" y="936700"/>
              <a:ext cx="26225" cy="22250"/>
            </a:xfrm>
            <a:custGeom>
              <a:avLst/>
              <a:gdLst/>
              <a:ahLst/>
              <a:cxnLst/>
              <a:rect l="l" t="t" r="r" b="b"/>
              <a:pathLst>
                <a:path w="1049" h="890" extrusionOk="0">
                  <a:moveTo>
                    <a:pt x="617" y="1"/>
                  </a:moveTo>
                  <a:cubicBezTo>
                    <a:pt x="610" y="1"/>
                    <a:pt x="603" y="1"/>
                    <a:pt x="596" y="1"/>
                  </a:cubicBezTo>
                  <a:cubicBezTo>
                    <a:pt x="203" y="1"/>
                    <a:pt x="1" y="478"/>
                    <a:pt x="286" y="763"/>
                  </a:cubicBezTo>
                  <a:cubicBezTo>
                    <a:pt x="373" y="850"/>
                    <a:pt x="482" y="889"/>
                    <a:pt x="590" y="889"/>
                  </a:cubicBezTo>
                  <a:cubicBezTo>
                    <a:pt x="821" y="889"/>
                    <a:pt x="1048" y="710"/>
                    <a:pt x="1048" y="442"/>
                  </a:cubicBezTo>
                  <a:cubicBezTo>
                    <a:pt x="1048" y="199"/>
                    <a:pt x="857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3"/>
            <p:cNvSpPr/>
            <p:nvPr/>
          </p:nvSpPr>
          <p:spPr>
            <a:xfrm>
              <a:off x="6090725" y="936725"/>
              <a:ext cx="25550" cy="21900"/>
            </a:xfrm>
            <a:custGeom>
              <a:avLst/>
              <a:gdLst/>
              <a:ahLst/>
              <a:cxnLst/>
              <a:rect l="l" t="t" r="r" b="b"/>
              <a:pathLst>
                <a:path w="1022" h="876" extrusionOk="0">
                  <a:moveTo>
                    <a:pt x="455" y="0"/>
                  </a:moveTo>
                  <a:cubicBezTo>
                    <a:pt x="451" y="0"/>
                    <a:pt x="446" y="0"/>
                    <a:pt x="441" y="0"/>
                  </a:cubicBezTo>
                  <a:cubicBezTo>
                    <a:pt x="191" y="0"/>
                    <a:pt x="0" y="191"/>
                    <a:pt x="0" y="441"/>
                  </a:cubicBezTo>
                  <a:cubicBezTo>
                    <a:pt x="8" y="704"/>
                    <a:pt x="219" y="876"/>
                    <a:pt x="439" y="876"/>
                  </a:cubicBezTo>
                  <a:cubicBezTo>
                    <a:pt x="548" y="876"/>
                    <a:pt x="660" y="833"/>
                    <a:pt x="751" y="739"/>
                  </a:cubicBezTo>
                  <a:cubicBezTo>
                    <a:pt x="1021" y="468"/>
                    <a:pt x="839" y="0"/>
                    <a:pt x="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9" name="Google Shape;2309;p53"/>
          <p:cNvGrpSpPr/>
          <p:nvPr/>
        </p:nvGrpSpPr>
        <p:grpSpPr>
          <a:xfrm>
            <a:off x="4990641" y="3916493"/>
            <a:ext cx="490641" cy="676657"/>
            <a:chOff x="5605250" y="1168900"/>
            <a:chExt cx="208075" cy="286950"/>
          </a:xfrm>
        </p:grpSpPr>
        <p:sp>
          <p:nvSpPr>
            <p:cNvPr id="2310" name="Google Shape;2310;p53"/>
            <p:cNvSpPr/>
            <p:nvPr/>
          </p:nvSpPr>
          <p:spPr>
            <a:xfrm>
              <a:off x="5605250" y="1168900"/>
              <a:ext cx="208075" cy="208375"/>
            </a:xfrm>
            <a:custGeom>
              <a:avLst/>
              <a:gdLst/>
              <a:ahLst/>
              <a:cxnLst/>
              <a:rect l="l" t="t" r="r" b="b"/>
              <a:pathLst>
                <a:path w="8323" h="8335" extrusionOk="0">
                  <a:moveTo>
                    <a:pt x="4156" y="0"/>
                  </a:moveTo>
                  <a:cubicBezTo>
                    <a:pt x="1858" y="0"/>
                    <a:pt x="0" y="1870"/>
                    <a:pt x="0" y="4167"/>
                  </a:cubicBezTo>
                  <a:cubicBezTo>
                    <a:pt x="0" y="6465"/>
                    <a:pt x="1858" y="8335"/>
                    <a:pt x="4156" y="8335"/>
                  </a:cubicBezTo>
                  <a:cubicBezTo>
                    <a:pt x="6465" y="8335"/>
                    <a:pt x="8323" y="6465"/>
                    <a:pt x="8323" y="4167"/>
                  </a:cubicBezTo>
                  <a:cubicBezTo>
                    <a:pt x="8323" y="1870"/>
                    <a:pt x="6465" y="0"/>
                    <a:pt x="4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3"/>
            <p:cNvSpPr/>
            <p:nvPr/>
          </p:nvSpPr>
          <p:spPr>
            <a:xfrm>
              <a:off x="5709125" y="1168900"/>
              <a:ext cx="104200" cy="208375"/>
            </a:xfrm>
            <a:custGeom>
              <a:avLst/>
              <a:gdLst/>
              <a:ahLst/>
              <a:cxnLst/>
              <a:rect l="l" t="t" r="r" b="b"/>
              <a:pathLst>
                <a:path w="4168" h="8335" extrusionOk="0">
                  <a:moveTo>
                    <a:pt x="1" y="0"/>
                  </a:moveTo>
                  <a:lnTo>
                    <a:pt x="1" y="8335"/>
                  </a:lnTo>
                  <a:cubicBezTo>
                    <a:pt x="2310" y="8335"/>
                    <a:pt x="4168" y="6465"/>
                    <a:pt x="4168" y="4167"/>
                  </a:cubicBezTo>
                  <a:cubicBezTo>
                    <a:pt x="4168" y="1870"/>
                    <a:pt x="2310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3"/>
            <p:cNvSpPr/>
            <p:nvPr/>
          </p:nvSpPr>
          <p:spPr>
            <a:xfrm>
              <a:off x="5699600" y="1259300"/>
              <a:ext cx="19375" cy="196550"/>
            </a:xfrm>
            <a:custGeom>
              <a:avLst/>
              <a:gdLst/>
              <a:ahLst/>
              <a:cxnLst/>
              <a:rect l="l" t="t" r="r" b="b"/>
              <a:pathLst>
                <a:path w="775" h="7862" extrusionOk="0">
                  <a:moveTo>
                    <a:pt x="388" y="1"/>
                  </a:moveTo>
                  <a:cubicBezTo>
                    <a:pt x="194" y="1"/>
                    <a:pt x="1" y="129"/>
                    <a:pt x="1" y="385"/>
                  </a:cubicBezTo>
                  <a:lnTo>
                    <a:pt x="1" y="7469"/>
                  </a:lnTo>
                  <a:cubicBezTo>
                    <a:pt x="1" y="7695"/>
                    <a:pt x="167" y="7862"/>
                    <a:pt x="394" y="7862"/>
                  </a:cubicBezTo>
                  <a:cubicBezTo>
                    <a:pt x="608" y="7862"/>
                    <a:pt x="775" y="7695"/>
                    <a:pt x="775" y="7469"/>
                  </a:cubicBezTo>
                  <a:lnTo>
                    <a:pt x="775" y="385"/>
                  </a:lnTo>
                  <a:cubicBezTo>
                    <a:pt x="775" y="129"/>
                    <a:pt x="581" y="1"/>
                    <a:pt x="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3"/>
            <p:cNvSpPr/>
            <p:nvPr/>
          </p:nvSpPr>
          <p:spPr>
            <a:xfrm>
              <a:off x="5665375" y="1310575"/>
              <a:ext cx="43775" cy="36050"/>
            </a:xfrm>
            <a:custGeom>
              <a:avLst/>
              <a:gdLst/>
              <a:ahLst/>
              <a:cxnLst/>
              <a:rect l="l" t="t" r="r" b="b"/>
              <a:pathLst>
                <a:path w="1751" h="1442" extrusionOk="0">
                  <a:moveTo>
                    <a:pt x="0" y="1"/>
                  </a:moveTo>
                  <a:lnTo>
                    <a:pt x="1751" y="1441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3"/>
            <p:cNvSpPr/>
            <p:nvPr/>
          </p:nvSpPr>
          <p:spPr>
            <a:xfrm>
              <a:off x="5651075" y="1300725"/>
              <a:ext cx="69100" cy="55725"/>
            </a:xfrm>
            <a:custGeom>
              <a:avLst/>
              <a:gdLst/>
              <a:ahLst/>
              <a:cxnLst/>
              <a:rect l="l" t="t" r="r" b="b"/>
              <a:pathLst>
                <a:path w="2764" h="2229" extrusionOk="0">
                  <a:moveTo>
                    <a:pt x="571" y="0"/>
                  </a:moveTo>
                  <a:cubicBezTo>
                    <a:pt x="251" y="0"/>
                    <a:pt x="0" y="439"/>
                    <a:pt x="322" y="704"/>
                  </a:cubicBezTo>
                  <a:lnTo>
                    <a:pt x="2085" y="2145"/>
                  </a:lnTo>
                  <a:cubicBezTo>
                    <a:pt x="2156" y="2204"/>
                    <a:pt x="2239" y="2228"/>
                    <a:pt x="2335" y="2228"/>
                  </a:cubicBezTo>
                  <a:cubicBezTo>
                    <a:pt x="2442" y="2228"/>
                    <a:pt x="2561" y="2181"/>
                    <a:pt x="2632" y="2085"/>
                  </a:cubicBezTo>
                  <a:cubicBezTo>
                    <a:pt x="2763" y="1919"/>
                    <a:pt x="2739" y="1681"/>
                    <a:pt x="2573" y="1538"/>
                  </a:cubicBezTo>
                  <a:lnTo>
                    <a:pt x="822" y="97"/>
                  </a:lnTo>
                  <a:cubicBezTo>
                    <a:pt x="740" y="29"/>
                    <a:pt x="653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3"/>
            <p:cNvSpPr/>
            <p:nvPr/>
          </p:nvSpPr>
          <p:spPr>
            <a:xfrm>
              <a:off x="5709125" y="1289150"/>
              <a:ext cx="31275" cy="29775"/>
            </a:xfrm>
            <a:custGeom>
              <a:avLst/>
              <a:gdLst/>
              <a:ahLst/>
              <a:cxnLst/>
              <a:rect l="l" t="t" r="r" b="b"/>
              <a:pathLst>
                <a:path w="1251" h="1191" extrusionOk="0">
                  <a:moveTo>
                    <a:pt x="1" y="1191"/>
                  </a:moveTo>
                  <a:lnTo>
                    <a:pt x="1251" y="0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3"/>
            <p:cNvSpPr/>
            <p:nvPr/>
          </p:nvSpPr>
          <p:spPr>
            <a:xfrm>
              <a:off x="5696025" y="1279325"/>
              <a:ext cx="58350" cy="49425"/>
            </a:xfrm>
            <a:custGeom>
              <a:avLst/>
              <a:gdLst/>
              <a:ahLst/>
              <a:cxnLst/>
              <a:rect l="l" t="t" r="r" b="b"/>
              <a:pathLst>
                <a:path w="2334" h="1977" extrusionOk="0">
                  <a:moveTo>
                    <a:pt x="1773" y="0"/>
                  </a:moveTo>
                  <a:cubicBezTo>
                    <a:pt x="1683" y="0"/>
                    <a:pt x="1588" y="35"/>
                    <a:pt x="1501" y="120"/>
                  </a:cubicBezTo>
                  <a:lnTo>
                    <a:pt x="263" y="1310"/>
                  </a:lnTo>
                  <a:cubicBezTo>
                    <a:pt x="1" y="1548"/>
                    <a:pt x="179" y="1977"/>
                    <a:pt x="537" y="1977"/>
                  </a:cubicBezTo>
                  <a:cubicBezTo>
                    <a:pt x="632" y="1977"/>
                    <a:pt x="727" y="1941"/>
                    <a:pt x="799" y="1870"/>
                  </a:cubicBezTo>
                  <a:lnTo>
                    <a:pt x="2049" y="679"/>
                  </a:lnTo>
                  <a:cubicBezTo>
                    <a:pt x="2334" y="403"/>
                    <a:pt x="2079" y="0"/>
                    <a:pt x="1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31"/>
          <p:cNvGrpSpPr/>
          <p:nvPr/>
        </p:nvGrpSpPr>
        <p:grpSpPr>
          <a:xfrm>
            <a:off x="5243504" y="1601713"/>
            <a:ext cx="2273401" cy="3002274"/>
            <a:chOff x="5143300" y="2787108"/>
            <a:chExt cx="1375651" cy="1816697"/>
          </a:xfrm>
        </p:grpSpPr>
        <p:sp>
          <p:nvSpPr>
            <p:cNvPr id="523" name="Google Shape;523;p31"/>
            <p:cNvSpPr/>
            <p:nvPr/>
          </p:nvSpPr>
          <p:spPr>
            <a:xfrm>
              <a:off x="5197899" y="3883187"/>
              <a:ext cx="167665" cy="720613"/>
            </a:xfrm>
            <a:custGeom>
              <a:avLst/>
              <a:gdLst/>
              <a:ahLst/>
              <a:cxnLst/>
              <a:rect l="l" t="t" r="r" b="b"/>
              <a:pathLst>
                <a:path w="5632" h="24206" extrusionOk="0">
                  <a:moveTo>
                    <a:pt x="5632" y="0"/>
                  </a:moveTo>
                  <a:lnTo>
                    <a:pt x="0" y="5894"/>
                  </a:lnTo>
                  <a:lnTo>
                    <a:pt x="0" y="24206"/>
                  </a:lnTo>
                  <a:lnTo>
                    <a:pt x="5632" y="24206"/>
                  </a:lnTo>
                  <a:lnTo>
                    <a:pt x="5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5143300" y="3804474"/>
              <a:ext cx="271532" cy="342444"/>
            </a:xfrm>
            <a:custGeom>
              <a:avLst/>
              <a:gdLst/>
              <a:ahLst/>
              <a:cxnLst/>
              <a:rect l="l" t="t" r="r" b="b"/>
              <a:pathLst>
                <a:path w="9121" h="11503" extrusionOk="0">
                  <a:moveTo>
                    <a:pt x="7918" y="1"/>
                  </a:moveTo>
                  <a:lnTo>
                    <a:pt x="1" y="10836"/>
                  </a:lnTo>
                  <a:lnTo>
                    <a:pt x="1191" y="11502"/>
                  </a:lnTo>
                  <a:lnTo>
                    <a:pt x="9121" y="668"/>
                  </a:lnTo>
                  <a:lnTo>
                    <a:pt x="79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5423678" y="2873839"/>
              <a:ext cx="371143" cy="591976"/>
            </a:xfrm>
            <a:custGeom>
              <a:avLst/>
              <a:gdLst/>
              <a:ahLst/>
              <a:cxnLst/>
              <a:rect l="l" t="t" r="r" b="b"/>
              <a:pathLst>
                <a:path w="12467" h="19885" extrusionOk="0">
                  <a:moveTo>
                    <a:pt x="6239" y="1"/>
                  </a:moveTo>
                  <a:lnTo>
                    <a:pt x="0" y="19884"/>
                  </a:lnTo>
                  <a:lnTo>
                    <a:pt x="12466" y="19884"/>
                  </a:lnTo>
                  <a:lnTo>
                    <a:pt x="6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5365536" y="3681135"/>
              <a:ext cx="332144" cy="922662"/>
            </a:xfrm>
            <a:custGeom>
              <a:avLst/>
              <a:gdLst/>
              <a:ahLst/>
              <a:cxnLst/>
              <a:rect l="l" t="t" r="r" b="b"/>
              <a:pathLst>
                <a:path w="11157" h="30993" extrusionOk="0">
                  <a:moveTo>
                    <a:pt x="1" y="1"/>
                  </a:moveTo>
                  <a:lnTo>
                    <a:pt x="1" y="30993"/>
                  </a:lnTo>
                  <a:lnTo>
                    <a:pt x="11157" y="30993"/>
                  </a:lnTo>
                  <a:lnTo>
                    <a:pt x="1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5697655" y="3967526"/>
              <a:ext cx="191094" cy="636274"/>
            </a:xfrm>
            <a:custGeom>
              <a:avLst/>
              <a:gdLst/>
              <a:ahLst/>
              <a:cxnLst/>
              <a:rect l="l" t="t" r="r" b="b"/>
              <a:pathLst>
                <a:path w="6419" h="21373" extrusionOk="0">
                  <a:moveTo>
                    <a:pt x="1" y="1"/>
                  </a:moveTo>
                  <a:lnTo>
                    <a:pt x="1" y="21373"/>
                  </a:lnTo>
                  <a:lnTo>
                    <a:pt x="6418" y="21373"/>
                  </a:lnTo>
                  <a:lnTo>
                    <a:pt x="64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5888722" y="4080595"/>
              <a:ext cx="558991" cy="523208"/>
            </a:xfrm>
            <a:custGeom>
              <a:avLst/>
              <a:gdLst/>
              <a:ahLst/>
              <a:cxnLst/>
              <a:rect l="l" t="t" r="r" b="b"/>
              <a:pathLst>
                <a:path w="18777" h="17575" extrusionOk="0">
                  <a:moveTo>
                    <a:pt x="0" y="1"/>
                  </a:moveTo>
                  <a:lnTo>
                    <a:pt x="0" y="17575"/>
                  </a:lnTo>
                  <a:lnTo>
                    <a:pt x="18777" y="17575"/>
                  </a:lnTo>
                  <a:lnTo>
                    <a:pt x="187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5756512" y="3854816"/>
              <a:ext cx="762439" cy="329316"/>
            </a:xfrm>
            <a:custGeom>
              <a:avLst/>
              <a:gdLst/>
              <a:ahLst/>
              <a:cxnLst/>
              <a:rect l="l" t="t" r="r" b="b"/>
              <a:pathLst>
                <a:path w="25611" h="11062" extrusionOk="0">
                  <a:moveTo>
                    <a:pt x="0" y="1"/>
                  </a:moveTo>
                  <a:lnTo>
                    <a:pt x="1834" y="4739"/>
                  </a:lnTo>
                  <a:lnTo>
                    <a:pt x="4275" y="11062"/>
                  </a:lnTo>
                  <a:lnTo>
                    <a:pt x="25611" y="11062"/>
                  </a:lnTo>
                  <a:lnTo>
                    <a:pt x="2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5697655" y="3681135"/>
              <a:ext cx="150339" cy="314788"/>
            </a:xfrm>
            <a:custGeom>
              <a:avLst/>
              <a:gdLst/>
              <a:ahLst/>
              <a:cxnLst/>
              <a:rect l="l" t="t" r="r" b="b"/>
              <a:pathLst>
                <a:path w="5050" h="10574" extrusionOk="0">
                  <a:moveTo>
                    <a:pt x="1" y="1"/>
                  </a:moveTo>
                  <a:lnTo>
                    <a:pt x="1" y="10573"/>
                  </a:lnTo>
                  <a:lnTo>
                    <a:pt x="3811" y="10573"/>
                  </a:lnTo>
                  <a:lnTo>
                    <a:pt x="5049" y="8097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5309181" y="3604208"/>
              <a:ext cx="425026" cy="109911"/>
            </a:xfrm>
            <a:custGeom>
              <a:avLst/>
              <a:gdLst/>
              <a:ahLst/>
              <a:cxnLst/>
              <a:rect l="l" t="t" r="r" b="b"/>
              <a:pathLst>
                <a:path w="14277" h="3692" extrusionOk="0">
                  <a:moveTo>
                    <a:pt x="2525" y="1"/>
                  </a:moveTo>
                  <a:lnTo>
                    <a:pt x="1" y="3692"/>
                  </a:lnTo>
                  <a:lnTo>
                    <a:pt x="14276" y="3692"/>
                  </a:lnTo>
                  <a:lnTo>
                    <a:pt x="117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5659043" y="3604208"/>
              <a:ext cx="267275" cy="109911"/>
            </a:xfrm>
            <a:custGeom>
              <a:avLst/>
              <a:gdLst/>
              <a:ahLst/>
              <a:cxnLst/>
              <a:rect l="l" t="t" r="r" b="b"/>
              <a:pathLst>
                <a:path w="8978" h="3692" extrusionOk="0">
                  <a:moveTo>
                    <a:pt x="0" y="1"/>
                  </a:moveTo>
                  <a:lnTo>
                    <a:pt x="2524" y="3692"/>
                  </a:lnTo>
                  <a:lnTo>
                    <a:pt x="8977" y="3692"/>
                  </a:lnTo>
                  <a:lnTo>
                    <a:pt x="6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5587445" y="3282885"/>
              <a:ext cx="250247" cy="158108"/>
            </a:xfrm>
            <a:custGeom>
              <a:avLst/>
              <a:gdLst/>
              <a:ahLst/>
              <a:cxnLst/>
              <a:rect l="l" t="t" r="r" b="b"/>
              <a:pathLst>
                <a:path w="8406" h="5311" extrusionOk="0">
                  <a:moveTo>
                    <a:pt x="4203" y="1"/>
                  </a:moveTo>
                  <a:lnTo>
                    <a:pt x="0" y="5311"/>
                  </a:lnTo>
                  <a:lnTo>
                    <a:pt x="8406" y="5311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5624301" y="3323640"/>
              <a:ext cx="176536" cy="280761"/>
            </a:xfrm>
            <a:custGeom>
              <a:avLst/>
              <a:gdLst/>
              <a:ahLst/>
              <a:cxnLst/>
              <a:rect l="l" t="t" r="r" b="b"/>
              <a:pathLst>
                <a:path w="5930" h="9431" extrusionOk="0">
                  <a:moveTo>
                    <a:pt x="2965" y="1"/>
                  </a:moveTo>
                  <a:lnTo>
                    <a:pt x="0" y="3942"/>
                  </a:lnTo>
                  <a:lnTo>
                    <a:pt x="0" y="9431"/>
                  </a:lnTo>
                  <a:lnTo>
                    <a:pt x="5930" y="9431"/>
                  </a:lnTo>
                  <a:lnTo>
                    <a:pt x="5930" y="3942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5381493" y="3285713"/>
              <a:ext cx="293175" cy="158138"/>
            </a:xfrm>
            <a:custGeom>
              <a:avLst/>
              <a:gdLst/>
              <a:ahLst/>
              <a:cxnLst/>
              <a:rect l="l" t="t" r="r" b="b"/>
              <a:pathLst>
                <a:path w="9848" h="5312" extrusionOk="0">
                  <a:moveTo>
                    <a:pt x="4930" y="1"/>
                  </a:moveTo>
                  <a:lnTo>
                    <a:pt x="1" y="5311"/>
                  </a:lnTo>
                  <a:lnTo>
                    <a:pt x="9847" y="5311"/>
                  </a:lnTo>
                  <a:lnTo>
                    <a:pt x="4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5424750" y="3326498"/>
              <a:ext cx="206663" cy="280374"/>
            </a:xfrm>
            <a:custGeom>
              <a:avLst/>
              <a:gdLst/>
              <a:ahLst/>
              <a:cxnLst/>
              <a:rect l="l" t="t" r="r" b="b"/>
              <a:pathLst>
                <a:path w="6942" h="9418" extrusionOk="0">
                  <a:moveTo>
                    <a:pt x="3477" y="0"/>
                  </a:moveTo>
                  <a:lnTo>
                    <a:pt x="0" y="3941"/>
                  </a:lnTo>
                  <a:lnTo>
                    <a:pt x="0" y="9418"/>
                  </a:lnTo>
                  <a:lnTo>
                    <a:pt x="6941" y="9418"/>
                  </a:lnTo>
                  <a:lnTo>
                    <a:pt x="6941" y="3941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490662" y="3804831"/>
              <a:ext cx="81570" cy="230092"/>
            </a:xfrm>
            <a:custGeom>
              <a:avLst/>
              <a:gdLst/>
              <a:ahLst/>
              <a:cxnLst/>
              <a:rect l="l" t="t" r="r" b="b"/>
              <a:pathLst>
                <a:path w="2740" h="7729" extrusionOk="0">
                  <a:moveTo>
                    <a:pt x="1370" y="1"/>
                  </a:moveTo>
                  <a:cubicBezTo>
                    <a:pt x="1370" y="1"/>
                    <a:pt x="1" y="1108"/>
                    <a:pt x="1" y="2489"/>
                  </a:cubicBezTo>
                  <a:lnTo>
                    <a:pt x="1" y="7728"/>
                  </a:lnTo>
                  <a:lnTo>
                    <a:pt x="2739" y="7728"/>
                  </a:lnTo>
                  <a:lnTo>
                    <a:pt x="2739" y="2489"/>
                  </a:lnTo>
                  <a:cubicBezTo>
                    <a:pt x="2739" y="1108"/>
                    <a:pt x="1370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5483576" y="3797210"/>
              <a:ext cx="96098" cy="244441"/>
            </a:xfrm>
            <a:custGeom>
              <a:avLst/>
              <a:gdLst/>
              <a:ahLst/>
              <a:cxnLst/>
              <a:rect l="l" t="t" r="r" b="b"/>
              <a:pathLst>
                <a:path w="3228" h="8211" extrusionOk="0">
                  <a:moveTo>
                    <a:pt x="1608" y="566"/>
                  </a:moveTo>
                  <a:cubicBezTo>
                    <a:pt x="1953" y="900"/>
                    <a:pt x="2739" y="1757"/>
                    <a:pt x="2739" y="2733"/>
                  </a:cubicBezTo>
                  <a:lnTo>
                    <a:pt x="2739" y="7734"/>
                  </a:lnTo>
                  <a:lnTo>
                    <a:pt x="489" y="7734"/>
                  </a:lnTo>
                  <a:lnTo>
                    <a:pt x="489" y="2733"/>
                  </a:lnTo>
                  <a:cubicBezTo>
                    <a:pt x="489" y="1757"/>
                    <a:pt x="1275" y="900"/>
                    <a:pt x="1608" y="566"/>
                  </a:cubicBezTo>
                  <a:close/>
                  <a:moveTo>
                    <a:pt x="1612" y="1"/>
                  </a:moveTo>
                  <a:cubicBezTo>
                    <a:pt x="1557" y="1"/>
                    <a:pt x="1501" y="19"/>
                    <a:pt x="1453" y="54"/>
                  </a:cubicBezTo>
                  <a:cubicBezTo>
                    <a:pt x="1394" y="102"/>
                    <a:pt x="1" y="1257"/>
                    <a:pt x="1" y="2733"/>
                  </a:cubicBezTo>
                  <a:lnTo>
                    <a:pt x="1" y="7972"/>
                  </a:lnTo>
                  <a:cubicBezTo>
                    <a:pt x="1" y="8103"/>
                    <a:pt x="108" y="8210"/>
                    <a:pt x="239" y="8210"/>
                  </a:cubicBezTo>
                  <a:lnTo>
                    <a:pt x="2977" y="8210"/>
                  </a:lnTo>
                  <a:cubicBezTo>
                    <a:pt x="3120" y="8210"/>
                    <a:pt x="3227" y="8103"/>
                    <a:pt x="3227" y="7972"/>
                  </a:cubicBezTo>
                  <a:lnTo>
                    <a:pt x="3227" y="2733"/>
                  </a:lnTo>
                  <a:cubicBezTo>
                    <a:pt x="3227" y="1257"/>
                    <a:pt x="1822" y="102"/>
                    <a:pt x="1763" y="54"/>
                  </a:cubicBezTo>
                  <a:cubicBezTo>
                    <a:pt x="1721" y="19"/>
                    <a:pt x="1667" y="1"/>
                    <a:pt x="1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995419" y="4243290"/>
              <a:ext cx="56742" cy="160609"/>
            </a:xfrm>
            <a:custGeom>
              <a:avLst/>
              <a:gdLst/>
              <a:ahLst/>
              <a:cxnLst/>
              <a:rect l="l" t="t" r="r" b="b"/>
              <a:pathLst>
                <a:path w="1906" h="5395" extrusionOk="0">
                  <a:moveTo>
                    <a:pt x="953" y="1"/>
                  </a:moveTo>
                  <a:cubicBezTo>
                    <a:pt x="953" y="1"/>
                    <a:pt x="0" y="775"/>
                    <a:pt x="0" y="1739"/>
                  </a:cubicBezTo>
                  <a:lnTo>
                    <a:pt x="0" y="5394"/>
                  </a:lnTo>
                  <a:lnTo>
                    <a:pt x="1905" y="5394"/>
                  </a:lnTo>
                  <a:lnTo>
                    <a:pt x="1905" y="1739"/>
                  </a:lnTo>
                  <a:cubicBezTo>
                    <a:pt x="1905" y="787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5988334" y="4236383"/>
              <a:ext cx="70912" cy="174601"/>
            </a:xfrm>
            <a:custGeom>
              <a:avLst/>
              <a:gdLst/>
              <a:ahLst/>
              <a:cxnLst/>
              <a:rect l="l" t="t" r="r" b="b"/>
              <a:pathLst>
                <a:path w="2382" h="5865" extrusionOk="0">
                  <a:moveTo>
                    <a:pt x="1203" y="566"/>
                  </a:moveTo>
                  <a:cubicBezTo>
                    <a:pt x="1453" y="816"/>
                    <a:pt x="1905" y="1364"/>
                    <a:pt x="1905" y="1971"/>
                  </a:cubicBezTo>
                  <a:lnTo>
                    <a:pt x="1905" y="5388"/>
                  </a:lnTo>
                  <a:lnTo>
                    <a:pt x="488" y="5388"/>
                  </a:lnTo>
                  <a:lnTo>
                    <a:pt x="488" y="1971"/>
                  </a:lnTo>
                  <a:cubicBezTo>
                    <a:pt x="488" y="1364"/>
                    <a:pt x="953" y="816"/>
                    <a:pt x="1203" y="566"/>
                  </a:cubicBezTo>
                  <a:close/>
                  <a:moveTo>
                    <a:pt x="1189" y="1"/>
                  </a:moveTo>
                  <a:cubicBezTo>
                    <a:pt x="1137" y="1"/>
                    <a:pt x="1084" y="19"/>
                    <a:pt x="1036" y="54"/>
                  </a:cubicBezTo>
                  <a:cubicBezTo>
                    <a:pt x="1000" y="90"/>
                    <a:pt x="0" y="912"/>
                    <a:pt x="0" y="1971"/>
                  </a:cubicBezTo>
                  <a:lnTo>
                    <a:pt x="0" y="5626"/>
                  </a:lnTo>
                  <a:cubicBezTo>
                    <a:pt x="0" y="5757"/>
                    <a:pt x="107" y="5865"/>
                    <a:pt x="238" y="5865"/>
                  </a:cubicBezTo>
                  <a:lnTo>
                    <a:pt x="2143" y="5865"/>
                  </a:lnTo>
                  <a:cubicBezTo>
                    <a:pt x="2274" y="5865"/>
                    <a:pt x="2381" y="5757"/>
                    <a:pt x="2381" y="5626"/>
                  </a:cubicBezTo>
                  <a:lnTo>
                    <a:pt x="2381" y="1971"/>
                  </a:lnTo>
                  <a:cubicBezTo>
                    <a:pt x="2381" y="912"/>
                    <a:pt x="1381" y="90"/>
                    <a:pt x="1334" y="54"/>
                  </a:cubicBezTo>
                  <a:cubicBezTo>
                    <a:pt x="1292" y="19"/>
                    <a:pt x="1241" y="1"/>
                    <a:pt x="1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134001" y="4243290"/>
              <a:ext cx="56742" cy="160609"/>
            </a:xfrm>
            <a:custGeom>
              <a:avLst/>
              <a:gdLst/>
              <a:ahLst/>
              <a:cxnLst/>
              <a:rect l="l" t="t" r="r" b="b"/>
              <a:pathLst>
                <a:path w="1906" h="5395" extrusionOk="0">
                  <a:moveTo>
                    <a:pt x="953" y="1"/>
                  </a:moveTo>
                  <a:cubicBezTo>
                    <a:pt x="953" y="1"/>
                    <a:pt x="1" y="775"/>
                    <a:pt x="1" y="1739"/>
                  </a:cubicBezTo>
                  <a:lnTo>
                    <a:pt x="1" y="5394"/>
                  </a:lnTo>
                  <a:lnTo>
                    <a:pt x="1906" y="5394"/>
                  </a:lnTo>
                  <a:lnTo>
                    <a:pt x="1906" y="1739"/>
                  </a:lnTo>
                  <a:cubicBezTo>
                    <a:pt x="1906" y="787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6126915" y="4236383"/>
              <a:ext cx="71269" cy="174601"/>
            </a:xfrm>
            <a:custGeom>
              <a:avLst/>
              <a:gdLst/>
              <a:ahLst/>
              <a:cxnLst/>
              <a:rect l="l" t="t" r="r" b="b"/>
              <a:pathLst>
                <a:path w="2394" h="5865" extrusionOk="0">
                  <a:moveTo>
                    <a:pt x="1191" y="566"/>
                  </a:moveTo>
                  <a:cubicBezTo>
                    <a:pt x="1441" y="816"/>
                    <a:pt x="1905" y="1364"/>
                    <a:pt x="1905" y="1971"/>
                  </a:cubicBezTo>
                  <a:lnTo>
                    <a:pt x="1905" y="5388"/>
                  </a:lnTo>
                  <a:lnTo>
                    <a:pt x="489" y="5388"/>
                  </a:lnTo>
                  <a:lnTo>
                    <a:pt x="489" y="1971"/>
                  </a:lnTo>
                  <a:cubicBezTo>
                    <a:pt x="489" y="1364"/>
                    <a:pt x="941" y="816"/>
                    <a:pt x="1191" y="566"/>
                  </a:cubicBezTo>
                  <a:close/>
                  <a:moveTo>
                    <a:pt x="1196" y="1"/>
                  </a:moveTo>
                  <a:cubicBezTo>
                    <a:pt x="1140" y="1"/>
                    <a:pt x="1084" y="19"/>
                    <a:pt x="1036" y="54"/>
                  </a:cubicBezTo>
                  <a:cubicBezTo>
                    <a:pt x="1001" y="90"/>
                    <a:pt x="0" y="912"/>
                    <a:pt x="0" y="1971"/>
                  </a:cubicBezTo>
                  <a:lnTo>
                    <a:pt x="0" y="5626"/>
                  </a:lnTo>
                  <a:cubicBezTo>
                    <a:pt x="0" y="5757"/>
                    <a:pt x="108" y="5865"/>
                    <a:pt x="239" y="5865"/>
                  </a:cubicBezTo>
                  <a:lnTo>
                    <a:pt x="2144" y="5865"/>
                  </a:lnTo>
                  <a:cubicBezTo>
                    <a:pt x="2286" y="5865"/>
                    <a:pt x="2394" y="5757"/>
                    <a:pt x="2394" y="5626"/>
                  </a:cubicBezTo>
                  <a:lnTo>
                    <a:pt x="2394" y="1971"/>
                  </a:lnTo>
                  <a:cubicBezTo>
                    <a:pt x="2394" y="912"/>
                    <a:pt x="1393" y="90"/>
                    <a:pt x="1346" y="54"/>
                  </a:cubicBezTo>
                  <a:cubicBezTo>
                    <a:pt x="1304" y="19"/>
                    <a:pt x="1251" y="1"/>
                    <a:pt x="1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6272582" y="4243290"/>
              <a:ext cx="56742" cy="160609"/>
            </a:xfrm>
            <a:custGeom>
              <a:avLst/>
              <a:gdLst/>
              <a:ahLst/>
              <a:cxnLst/>
              <a:rect l="l" t="t" r="r" b="b"/>
              <a:pathLst>
                <a:path w="1906" h="5395" extrusionOk="0">
                  <a:moveTo>
                    <a:pt x="953" y="1"/>
                  </a:moveTo>
                  <a:cubicBezTo>
                    <a:pt x="953" y="1"/>
                    <a:pt x="1" y="775"/>
                    <a:pt x="1" y="1739"/>
                  </a:cubicBezTo>
                  <a:lnTo>
                    <a:pt x="1" y="5394"/>
                  </a:lnTo>
                  <a:lnTo>
                    <a:pt x="1906" y="5394"/>
                  </a:lnTo>
                  <a:lnTo>
                    <a:pt x="1906" y="1739"/>
                  </a:lnTo>
                  <a:cubicBezTo>
                    <a:pt x="1906" y="787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6265140" y="4236383"/>
              <a:ext cx="71269" cy="174601"/>
            </a:xfrm>
            <a:custGeom>
              <a:avLst/>
              <a:gdLst/>
              <a:ahLst/>
              <a:cxnLst/>
              <a:rect l="l" t="t" r="r" b="b"/>
              <a:pathLst>
                <a:path w="2394" h="5865" extrusionOk="0">
                  <a:moveTo>
                    <a:pt x="1203" y="566"/>
                  </a:moveTo>
                  <a:cubicBezTo>
                    <a:pt x="1453" y="816"/>
                    <a:pt x="1918" y="1364"/>
                    <a:pt x="1918" y="1971"/>
                  </a:cubicBezTo>
                  <a:lnTo>
                    <a:pt x="1918" y="5388"/>
                  </a:lnTo>
                  <a:lnTo>
                    <a:pt x="489" y="5388"/>
                  </a:lnTo>
                  <a:lnTo>
                    <a:pt x="489" y="1971"/>
                  </a:lnTo>
                  <a:cubicBezTo>
                    <a:pt x="489" y="1364"/>
                    <a:pt x="953" y="816"/>
                    <a:pt x="1203" y="566"/>
                  </a:cubicBezTo>
                  <a:close/>
                  <a:moveTo>
                    <a:pt x="1199" y="1"/>
                  </a:moveTo>
                  <a:cubicBezTo>
                    <a:pt x="1144" y="1"/>
                    <a:pt x="1090" y="19"/>
                    <a:pt x="1049" y="54"/>
                  </a:cubicBezTo>
                  <a:cubicBezTo>
                    <a:pt x="1013" y="90"/>
                    <a:pt x="13" y="912"/>
                    <a:pt x="13" y="1971"/>
                  </a:cubicBezTo>
                  <a:lnTo>
                    <a:pt x="13" y="5626"/>
                  </a:lnTo>
                  <a:cubicBezTo>
                    <a:pt x="1" y="5757"/>
                    <a:pt x="120" y="5865"/>
                    <a:pt x="251" y="5865"/>
                  </a:cubicBezTo>
                  <a:lnTo>
                    <a:pt x="2156" y="5865"/>
                  </a:lnTo>
                  <a:cubicBezTo>
                    <a:pt x="2287" y="5865"/>
                    <a:pt x="2394" y="5757"/>
                    <a:pt x="2394" y="5626"/>
                  </a:cubicBezTo>
                  <a:lnTo>
                    <a:pt x="2394" y="1971"/>
                  </a:lnTo>
                  <a:cubicBezTo>
                    <a:pt x="2394" y="912"/>
                    <a:pt x="1394" y="90"/>
                    <a:pt x="1358" y="54"/>
                  </a:cubicBezTo>
                  <a:cubicBezTo>
                    <a:pt x="1311" y="19"/>
                    <a:pt x="1254" y="1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5439992" y="4242248"/>
              <a:ext cx="171565" cy="361557"/>
            </a:xfrm>
            <a:custGeom>
              <a:avLst/>
              <a:gdLst/>
              <a:ahLst/>
              <a:cxnLst/>
              <a:rect l="l" t="t" r="r" b="b"/>
              <a:pathLst>
                <a:path w="5763" h="12145" extrusionOk="0">
                  <a:moveTo>
                    <a:pt x="2881" y="0"/>
                  </a:moveTo>
                  <a:cubicBezTo>
                    <a:pt x="2881" y="0"/>
                    <a:pt x="0" y="1750"/>
                    <a:pt x="0" y="3905"/>
                  </a:cubicBezTo>
                  <a:lnTo>
                    <a:pt x="0" y="12145"/>
                  </a:lnTo>
                  <a:lnTo>
                    <a:pt x="5763" y="12145"/>
                  </a:lnTo>
                  <a:lnTo>
                    <a:pt x="5763" y="3905"/>
                  </a:lnTo>
                  <a:cubicBezTo>
                    <a:pt x="5763" y="1750"/>
                    <a:pt x="2881" y="0"/>
                    <a:pt x="2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5665057" y="3464008"/>
              <a:ext cx="47513" cy="47543"/>
            </a:xfrm>
            <a:custGeom>
              <a:avLst/>
              <a:gdLst/>
              <a:ahLst/>
              <a:cxnLst/>
              <a:rect l="l" t="t" r="r" b="b"/>
              <a:pathLst>
                <a:path w="1596" h="1597" extrusionOk="0">
                  <a:moveTo>
                    <a:pt x="1" y="1"/>
                  </a:moveTo>
                  <a:lnTo>
                    <a:pt x="1" y="1596"/>
                  </a:lnTo>
                  <a:lnTo>
                    <a:pt x="1596" y="1596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5657971" y="3456923"/>
              <a:ext cx="62070" cy="62070"/>
            </a:xfrm>
            <a:custGeom>
              <a:avLst/>
              <a:gdLst/>
              <a:ahLst/>
              <a:cxnLst/>
              <a:rect l="l" t="t" r="r" b="b"/>
              <a:pathLst>
                <a:path w="2085" h="2085" extrusionOk="0">
                  <a:moveTo>
                    <a:pt x="1596" y="477"/>
                  </a:moveTo>
                  <a:lnTo>
                    <a:pt x="1596" y="1596"/>
                  </a:lnTo>
                  <a:lnTo>
                    <a:pt x="477" y="1596"/>
                  </a:lnTo>
                  <a:lnTo>
                    <a:pt x="477" y="477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1834"/>
                  </a:lnTo>
                  <a:cubicBezTo>
                    <a:pt x="0" y="1965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77" y="2084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65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5712570" y="3464008"/>
              <a:ext cx="47513" cy="47543"/>
            </a:xfrm>
            <a:custGeom>
              <a:avLst/>
              <a:gdLst/>
              <a:ahLst/>
              <a:cxnLst/>
              <a:rect l="l" t="t" r="r" b="b"/>
              <a:pathLst>
                <a:path w="1596" h="1597" extrusionOk="0">
                  <a:moveTo>
                    <a:pt x="0" y="1"/>
                  </a:moveTo>
                  <a:lnTo>
                    <a:pt x="0" y="1596"/>
                  </a:lnTo>
                  <a:lnTo>
                    <a:pt x="1595" y="1596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5705455" y="3456923"/>
              <a:ext cx="62070" cy="62070"/>
            </a:xfrm>
            <a:custGeom>
              <a:avLst/>
              <a:gdLst/>
              <a:ahLst/>
              <a:cxnLst/>
              <a:rect l="l" t="t" r="r" b="b"/>
              <a:pathLst>
                <a:path w="2085" h="2085" extrusionOk="0">
                  <a:moveTo>
                    <a:pt x="1596" y="477"/>
                  </a:moveTo>
                  <a:lnTo>
                    <a:pt x="1596" y="1596"/>
                  </a:lnTo>
                  <a:lnTo>
                    <a:pt x="489" y="1596"/>
                  </a:lnTo>
                  <a:lnTo>
                    <a:pt x="489" y="477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1834"/>
                  </a:lnTo>
                  <a:cubicBezTo>
                    <a:pt x="1" y="1965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77" y="2084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77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5665057" y="3511522"/>
              <a:ext cx="47513" cy="47513"/>
            </a:xfrm>
            <a:custGeom>
              <a:avLst/>
              <a:gdLst/>
              <a:ahLst/>
              <a:cxnLst/>
              <a:rect l="l" t="t" r="r" b="b"/>
              <a:pathLst>
                <a:path w="1596" h="1596" extrusionOk="0">
                  <a:moveTo>
                    <a:pt x="1" y="0"/>
                  </a:moveTo>
                  <a:lnTo>
                    <a:pt x="1" y="1596"/>
                  </a:lnTo>
                  <a:lnTo>
                    <a:pt x="1596" y="1596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5657971" y="3504436"/>
              <a:ext cx="62070" cy="62041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596" y="488"/>
                  </a:moveTo>
                  <a:lnTo>
                    <a:pt x="1596" y="1596"/>
                  </a:lnTo>
                  <a:lnTo>
                    <a:pt x="477" y="1596"/>
                  </a:lnTo>
                  <a:lnTo>
                    <a:pt x="477" y="488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1834"/>
                  </a:lnTo>
                  <a:cubicBezTo>
                    <a:pt x="0" y="1977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65" y="2084"/>
                    <a:pt x="2072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5712570" y="3511522"/>
              <a:ext cx="47513" cy="47513"/>
            </a:xfrm>
            <a:custGeom>
              <a:avLst/>
              <a:gdLst/>
              <a:ahLst/>
              <a:cxnLst/>
              <a:rect l="l" t="t" r="r" b="b"/>
              <a:pathLst>
                <a:path w="1596" h="1596" extrusionOk="0">
                  <a:moveTo>
                    <a:pt x="0" y="0"/>
                  </a:moveTo>
                  <a:lnTo>
                    <a:pt x="0" y="1596"/>
                  </a:lnTo>
                  <a:lnTo>
                    <a:pt x="1595" y="1596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5705455" y="3504436"/>
              <a:ext cx="62070" cy="62041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596" y="488"/>
                  </a:moveTo>
                  <a:lnTo>
                    <a:pt x="1596" y="1596"/>
                  </a:lnTo>
                  <a:lnTo>
                    <a:pt x="489" y="1596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1834"/>
                  </a:lnTo>
                  <a:cubicBezTo>
                    <a:pt x="1" y="1977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77" y="2084"/>
                    <a:pt x="2084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5480391" y="3464008"/>
              <a:ext cx="47870" cy="47543"/>
            </a:xfrm>
            <a:custGeom>
              <a:avLst/>
              <a:gdLst/>
              <a:ahLst/>
              <a:cxnLst/>
              <a:rect l="l" t="t" r="r" b="b"/>
              <a:pathLst>
                <a:path w="1608" h="1597" extrusionOk="0">
                  <a:moveTo>
                    <a:pt x="0" y="1"/>
                  </a:moveTo>
                  <a:lnTo>
                    <a:pt x="0" y="1596"/>
                  </a:lnTo>
                  <a:lnTo>
                    <a:pt x="1608" y="1596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5473305" y="3456923"/>
              <a:ext cx="62041" cy="62070"/>
            </a:xfrm>
            <a:custGeom>
              <a:avLst/>
              <a:gdLst/>
              <a:ahLst/>
              <a:cxnLst/>
              <a:rect l="l" t="t" r="r" b="b"/>
              <a:pathLst>
                <a:path w="2084" h="2085" extrusionOk="0">
                  <a:moveTo>
                    <a:pt x="1596" y="477"/>
                  </a:moveTo>
                  <a:lnTo>
                    <a:pt x="1596" y="1596"/>
                  </a:lnTo>
                  <a:lnTo>
                    <a:pt x="488" y="1596"/>
                  </a:lnTo>
                  <a:lnTo>
                    <a:pt x="488" y="477"/>
                  </a:lnTo>
                  <a:close/>
                  <a:moveTo>
                    <a:pt x="238" y="1"/>
                  </a:moveTo>
                  <a:cubicBezTo>
                    <a:pt x="107" y="1"/>
                    <a:pt x="0" y="108"/>
                    <a:pt x="0" y="239"/>
                  </a:cubicBezTo>
                  <a:lnTo>
                    <a:pt x="0" y="1834"/>
                  </a:lnTo>
                  <a:cubicBezTo>
                    <a:pt x="0" y="1965"/>
                    <a:pt x="107" y="2072"/>
                    <a:pt x="238" y="2084"/>
                  </a:cubicBezTo>
                  <a:lnTo>
                    <a:pt x="1846" y="2084"/>
                  </a:lnTo>
                  <a:cubicBezTo>
                    <a:pt x="1977" y="2072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77" y="1"/>
                    <a:pt x="1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5527875" y="3464008"/>
              <a:ext cx="47900" cy="47543"/>
            </a:xfrm>
            <a:custGeom>
              <a:avLst/>
              <a:gdLst/>
              <a:ahLst/>
              <a:cxnLst/>
              <a:rect l="l" t="t" r="r" b="b"/>
              <a:pathLst>
                <a:path w="1609" h="1597" extrusionOk="0">
                  <a:moveTo>
                    <a:pt x="1" y="1"/>
                  </a:moveTo>
                  <a:lnTo>
                    <a:pt x="1" y="1596"/>
                  </a:lnTo>
                  <a:lnTo>
                    <a:pt x="1608" y="1596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5520789" y="3456923"/>
              <a:ext cx="62070" cy="62070"/>
            </a:xfrm>
            <a:custGeom>
              <a:avLst/>
              <a:gdLst/>
              <a:ahLst/>
              <a:cxnLst/>
              <a:rect l="l" t="t" r="r" b="b"/>
              <a:pathLst>
                <a:path w="2085" h="2085" extrusionOk="0">
                  <a:moveTo>
                    <a:pt x="1608" y="477"/>
                  </a:moveTo>
                  <a:lnTo>
                    <a:pt x="1608" y="1596"/>
                  </a:lnTo>
                  <a:lnTo>
                    <a:pt x="489" y="1596"/>
                  </a:lnTo>
                  <a:lnTo>
                    <a:pt x="501" y="477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1834"/>
                  </a:lnTo>
                  <a:cubicBezTo>
                    <a:pt x="1" y="1965"/>
                    <a:pt x="108" y="2072"/>
                    <a:pt x="251" y="2084"/>
                  </a:cubicBezTo>
                  <a:lnTo>
                    <a:pt x="1846" y="2084"/>
                  </a:lnTo>
                  <a:cubicBezTo>
                    <a:pt x="1977" y="2072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77" y="1"/>
                    <a:pt x="1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5480391" y="3511522"/>
              <a:ext cx="47870" cy="47513"/>
            </a:xfrm>
            <a:custGeom>
              <a:avLst/>
              <a:gdLst/>
              <a:ahLst/>
              <a:cxnLst/>
              <a:rect l="l" t="t" r="r" b="b"/>
              <a:pathLst>
                <a:path w="1608" h="1596" extrusionOk="0">
                  <a:moveTo>
                    <a:pt x="0" y="0"/>
                  </a:moveTo>
                  <a:lnTo>
                    <a:pt x="0" y="1596"/>
                  </a:lnTo>
                  <a:lnTo>
                    <a:pt x="1608" y="1596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5473305" y="3504436"/>
              <a:ext cx="62041" cy="62041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596" y="488"/>
                  </a:moveTo>
                  <a:lnTo>
                    <a:pt x="1596" y="1596"/>
                  </a:lnTo>
                  <a:lnTo>
                    <a:pt x="488" y="1596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834"/>
                  </a:lnTo>
                  <a:cubicBezTo>
                    <a:pt x="0" y="1977"/>
                    <a:pt x="107" y="2084"/>
                    <a:pt x="238" y="2084"/>
                  </a:cubicBezTo>
                  <a:lnTo>
                    <a:pt x="1846" y="2084"/>
                  </a:lnTo>
                  <a:cubicBezTo>
                    <a:pt x="1977" y="2084"/>
                    <a:pt x="2084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5527875" y="3511522"/>
              <a:ext cx="47900" cy="47513"/>
            </a:xfrm>
            <a:custGeom>
              <a:avLst/>
              <a:gdLst/>
              <a:ahLst/>
              <a:cxnLst/>
              <a:rect l="l" t="t" r="r" b="b"/>
              <a:pathLst>
                <a:path w="1609" h="1596" extrusionOk="0">
                  <a:moveTo>
                    <a:pt x="1" y="0"/>
                  </a:moveTo>
                  <a:lnTo>
                    <a:pt x="1" y="1596"/>
                  </a:lnTo>
                  <a:lnTo>
                    <a:pt x="1608" y="1596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5520789" y="3504436"/>
              <a:ext cx="62070" cy="62041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608" y="488"/>
                  </a:moveTo>
                  <a:lnTo>
                    <a:pt x="1608" y="1596"/>
                  </a:lnTo>
                  <a:lnTo>
                    <a:pt x="489" y="1596"/>
                  </a:lnTo>
                  <a:lnTo>
                    <a:pt x="501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1834"/>
                  </a:lnTo>
                  <a:cubicBezTo>
                    <a:pt x="1" y="1977"/>
                    <a:pt x="108" y="2084"/>
                    <a:pt x="251" y="2084"/>
                  </a:cubicBezTo>
                  <a:lnTo>
                    <a:pt x="1846" y="2084"/>
                  </a:lnTo>
                  <a:cubicBezTo>
                    <a:pt x="1977" y="2084"/>
                    <a:pt x="2084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5599685" y="2787108"/>
              <a:ext cx="18815" cy="113096"/>
            </a:xfrm>
            <a:custGeom>
              <a:avLst/>
              <a:gdLst/>
              <a:ahLst/>
              <a:cxnLst/>
              <a:rect l="l" t="t" r="r" b="b"/>
              <a:pathLst>
                <a:path w="632" h="3799" extrusionOk="0">
                  <a:moveTo>
                    <a:pt x="0" y="1"/>
                  </a:moveTo>
                  <a:lnTo>
                    <a:pt x="0" y="3799"/>
                  </a:lnTo>
                  <a:lnTo>
                    <a:pt x="631" y="3799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5573100" y="2815479"/>
              <a:ext cx="67012" cy="18815"/>
            </a:xfrm>
            <a:custGeom>
              <a:avLst/>
              <a:gdLst/>
              <a:ahLst/>
              <a:cxnLst/>
              <a:rect l="l" t="t" r="r" b="b"/>
              <a:pathLst>
                <a:path w="2251" h="632" extrusionOk="0">
                  <a:moveTo>
                    <a:pt x="0" y="0"/>
                  </a:moveTo>
                  <a:lnTo>
                    <a:pt x="0" y="631"/>
                  </a:lnTo>
                  <a:lnTo>
                    <a:pt x="2251" y="631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31"/>
          <p:cNvGrpSpPr/>
          <p:nvPr/>
        </p:nvGrpSpPr>
        <p:grpSpPr>
          <a:xfrm>
            <a:off x="7177104" y="2711372"/>
            <a:ext cx="841337" cy="1892599"/>
            <a:chOff x="6733432" y="1079601"/>
            <a:chExt cx="514045" cy="1156351"/>
          </a:xfrm>
        </p:grpSpPr>
        <p:sp>
          <p:nvSpPr>
            <p:cNvPr id="565" name="Google Shape;565;p31"/>
            <p:cNvSpPr/>
            <p:nvPr/>
          </p:nvSpPr>
          <p:spPr>
            <a:xfrm>
              <a:off x="7029600" y="1244450"/>
              <a:ext cx="182175" cy="266725"/>
            </a:xfrm>
            <a:custGeom>
              <a:avLst/>
              <a:gdLst/>
              <a:ahLst/>
              <a:cxnLst/>
              <a:rect l="l" t="t" r="r" b="b"/>
              <a:pathLst>
                <a:path w="7287" h="10669" extrusionOk="0">
                  <a:moveTo>
                    <a:pt x="0" y="1"/>
                  </a:moveTo>
                  <a:lnTo>
                    <a:pt x="0" y="10669"/>
                  </a:lnTo>
                  <a:lnTo>
                    <a:pt x="7287" y="10669"/>
                  </a:lnTo>
                  <a:lnTo>
                    <a:pt x="72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6908750" y="1087600"/>
              <a:ext cx="247675" cy="167900"/>
            </a:xfrm>
            <a:custGeom>
              <a:avLst/>
              <a:gdLst/>
              <a:ahLst/>
              <a:cxnLst/>
              <a:rect l="l" t="t" r="r" b="b"/>
              <a:pathLst>
                <a:path w="9907" h="6716" extrusionOk="0">
                  <a:moveTo>
                    <a:pt x="0" y="0"/>
                  </a:moveTo>
                  <a:lnTo>
                    <a:pt x="0" y="6715"/>
                  </a:lnTo>
                  <a:lnTo>
                    <a:pt x="9906" y="6715"/>
                  </a:lnTo>
                  <a:lnTo>
                    <a:pt x="99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6819450" y="1511150"/>
              <a:ext cx="210175" cy="419125"/>
            </a:xfrm>
            <a:custGeom>
              <a:avLst/>
              <a:gdLst/>
              <a:ahLst/>
              <a:cxnLst/>
              <a:rect l="l" t="t" r="r" b="b"/>
              <a:pathLst>
                <a:path w="8407" h="16765" extrusionOk="0">
                  <a:moveTo>
                    <a:pt x="0" y="1"/>
                  </a:moveTo>
                  <a:lnTo>
                    <a:pt x="0" y="16765"/>
                  </a:lnTo>
                  <a:lnTo>
                    <a:pt x="8406" y="16765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6781050" y="1255475"/>
              <a:ext cx="255425" cy="255700"/>
            </a:xfrm>
            <a:custGeom>
              <a:avLst/>
              <a:gdLst/>
              <a:ahLst/>
              <a:cxnLst/>
              <a:rect l="l" t="t" r="r" b="b"/>
              <a:pathLst>
                <a:path w="10217" h="10228" extrusionOk="0">
                  <a:moveTo>
                    <a:pt x="0" y="0"/>
                  </a:moveTo>
                  <a:lnTo>
                    <a:pt x="0" y="10228"/>
                  </a:lnTo>
                  <a:lnTo>
                    <a:pt x="10216" y="10228"/>
                  </a:lnTo>
                  <a:lnTo>
                    <a:pt x="102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6811400" y="1315300"/>
              <a:ext cx="169700" cy="145325"/>
            </a:xfrm>
            <a:custGeom>
              <a:avLst/>
              <a:gdLst/>
              <a:ahLst/>
              <a:cxnLst/>
              <a:rect l="l" t="t" r="r" b="b"/>
              <a:pathLst>
                <a:path w="6788" h="5813" extrusionOk="0">
                  <a:moveTo>
                    <a:pt x="3882" y="1"/>
                  </a:moveTo>
                  <a:cubicBezTo>
                    <a:pt x="1287" y="1"/>
                    <a:pt x="1" y="3132"/>
                    <a:pt x="1823" y="4954"/>
                  </a:cubicBezTo>
                  <a:cubicBezTo>
                    <a:pt x="2416" y="5547"/>
                    <a:pt x="3145" y="5812"/>
                    <a:pt x="3860" y="5812"/>
                  </a:cubicBezTo>
                  <a:cubicBezTo>
                    <a:pt x="5355" y="5812"/>
                    <a:pt x="6787" y="4653"/>
                    <a:pt x="6787" y="2906"/>
                  </a:cubicBezTo>
                  <a:cubicBezTo>
                    <a:pt x="6787" y="1298"/>
                    <a:pt x="5478" y="1"/>
                    <a:pt x="3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6801000" y="1307425"/>
              <a:ext cx="187750" cy="160600"/>
            </a:xfrm>
            <a:custGeom>
              <a:avLst/>
              <a:gdLst/>
              <a:ahLst/>
              <a:cxnLst/>
              <a:rect l="l" t="t" r="r" b="b"/>
              <a:pathLst>
                <a:path w="7510" h="6424" extrusionOk="0">
                  <a:moveTo>
                    <a:pt x="4298" y="613"/>
                  </a:moveTo>
                  <a:cubicBezTo>
                    <a:pt x="5727" y="613"/>
                    <a:pt x="6894" y="1780"/>
                    <a:pt x="6894" y="3221"/>
                  </a:cubicBezTo>
                  <a:cubicBezTo>
                    <a:pt x="6894" y="4784"/>
                    <a:pt x="5608" y="5823"/>
                    <a:pt x="4270" y="5823"/>
                  </a:cubicBezTo>
                  <a:cubicBezTo>
                    <a:pt x="3631" y="5823"/>
                    <a:pt x="2980" y="5586"/>
                    <a:pt x="2453" y="5054"/>
                  </a:cubicBezTo>
                  <a:cubicBezTo>
                    <a:pt x="822" y="3411"/>
                    <a:pt x="1977" y="613"/>
                    <a:pt x="4298" y="613"/>
                  </a:cubicBezTo>
                  <a:close/>
                  <a:moveTo>
                    <a:pt x="4270" y="1"/>
                  </a:moveTo>
                  <a:cubicBezTo>
                    <a:pt x="3482" y="1"/>
                    <a:pt x="2678" y="293"/>
                    <a:pt x="2024" y="947"/>
                  </a:cubicBezTo>
                  <a:cubicBezTo>
                    <a:pt x="0" y="2959"/>
                    <a:pt x="1429" y="6423"/>
                    <a:pt x="4298" y="6423"/>
                  </a:cubicBezTo>
                  <a:cubicBezTo>
                    <a:pt x="6060" y="6423"/>
                    <a:pt x="7501" y="4983"/>
                    <a:pt x="7501" y="3221"/>
                  </a:cubicBezTo>
                  <a:cubicBezTo>
                    <a:pt x="7509" y="1286"/>
                    <a:pt x="5923" y="1"/>
                    <a:pt x="4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6872125" y="1358875"/>
              <a:ext cx="46875" cy="36550"/>
            </a:xfrm>
            <a:custGeom>
              <a:avLst/>
              <a:gdLst/>
              <a:ahLst/>
              <a:cxnLst/>
              <a:rect l="l" t="t" r="r" b="b"/>
              <a:pathLst>
                <a:path w="1875" h="1462" extrusionOk="0">
                  <a:moveTo>
                    <a:pt x="352" y="1"/>
                  </a:moveTo>
                  <a:cubicBezTo>
                    <a:pt x="261" y="1"/>
                    <a:pt x="170" y="44"/>
                    <a:pt x="108" y="127"/>
                  </a:cubicBezTo>
                  <a:cubicBezTo>
                    <a:pt x="1" y="258"/>
                    <a:pt x="25" y="448"/>
                    <a:pt x="167" y="544"/>
                  </a:cubicBezTo>
                  <a:lnTo>
                    <a:pt x="1263" y="1401"/>
                  </a:lnTo>
                  <a:cubicBezTo>
                    <a:pt x="1310" y="1437"/>
                    <a:pt x="1382" y="1460"/>
                    <a:pt x="1453" y="1460"/>
                  </a:cubicBezTo>
                  <a:cubicBezTo>
                    <a:pt x="1462" y="1461"/>
                    <a:pt x="1471" y="1461"/>
                    <a:pt x="1479" y="1461"/>
                  </a:cubicBezTo>
                  <a:cubicBezTo>
                    <a:pt x="1758" y="1461"/>
                    <a:pt x="1875" y="1086"/>
                    <a:pt x="1632" y="913"/>
                  </a:cubicBezTo>
                  <a:lnTo>
                    <a:pt x="537" y="67"/>
                  </a:lnTo>
                  <a:cubicBezTo>
                    <a:pt x="482" y="23"/>
                    <a:pt x="417" y="1"/>
                    <a:pt x="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6899525" y="1337500"/>
              <a:ext cx="52200" cy="57900"/>
            </a:xfrm>
            <a:custGeom>
              <a:avLst/>
              <a:gdLst/>
              <a:ahLst/>
              <a:cxnLst/>
              <a:rect l="l" t="t" r="r" b="b"/>
              <a:pathLst>
                <a:path w="2088" h="2316" extrusionOk="0">
                  <a:moveTo>
                    <a:pt x="1659" y="1"/>
                  </a:moveTo>
                  <a:cubicBezTo>
                    <a:pt x="1577" y="1"/>
                    <a:pt x="1494" y="37"/>
                    <a:pt x="1429" y="125"/>
                  </a:cubicBezTo>
                  <a:lnTo>
                    <a:pt x="107" y="1827"/>
                  </a:lnTo>
                  <a:cubicBezTo>
                    <a:pt x="0" y="1958"/>
                    <a:pt x="36" y="2149"/>
                    <a:pt x="167" y="2256"/>
                  </a:cubicBezTo>
                  <a:cubicBezTo>
                    <a:pt x="214" y="2292"/>
                    <a:pt x="286" y="2315"/>
                    <a:pt x="357" y="2315"/>
                  </a:cubicBezTo>
                  <a:cubicBezTo>
                    <a:pt x="441" y="2315"/>
                    <a:pt x="536" y="2268"/>
                    <a:pt x="595" y="2196"/>
                  </a:cubicBezTo>
                  <a:lnTo>
                    <a:pt x="1905" y="494"/>
                  </a:lnTo>
                  <a:cubicBezTo>
                    <a:pt x="2087" y="260"/>
                    <a:pt x="1878" y="1"/>
                    <a:pt x="16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7053100" y="1993950"/>
              <a:ext cx="154225" cy="220000"/>
            </a:xfrm>
            <a:custGeom>
              <a:avLst/>
              <a:gdLst/>
              <a:ahLst/>
              <a:cxnLst/>
              <a:rect l="l" t="t" r="r" b="b"/>
              <a:pathLst>
                <a:path w="6169" h="8800" extrusionOk="0">
                  <a:moveTo>
                    <a:pt x="1" y="1"/>
                  </a:moveTo>
                  <a:lnTo>
                    <a:pt x="1" y="8799"/>
                  </a:lnTo>
                  <a:lnTo>
                    <a:pt x="6168" y="8799"/>
                  </a:lnTo>
                  <a:lnTo>
                    <a:pt x="6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7029600" y="1511150"/>
              <a:ext cx="141100" cy="419125"/>
            </a:xfrm>
            <a:custGeom>
              <a:avLst/>
              <a:gdLst/>
              <a:ahLst/>
              <a:cxnLst/>
              <a:rect l="l" t="t" r="r" b="b"/>
              <a:pathLst>
                <a:path w="5644" h="16765" extrusionOk="0">
                  <a:moveTo>
                    <a:pt x="0" y="1"/>
                  </a:moveTo>
                  <a:lnTo>
                    <a:pt x="0" y="16765"/>
                  </a:lnTo>
                  <a:lnTo>
                    <a:pt x="5644" y="16765"/>
                  </a:lnTo>
                  <a:lnTo>
                    <a:pt x="56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7073950" y="1087600"/>
              <a:ext cx="164925" cy="167900"/>
            </a:xfrm>
            <a:custGeom>
              <a:avLst/>
              <a:gdLst/>
              <a:ahLst/>
              <a:cxnLst/>
              <a:rect l="l" t="t" r="r" b="b"/>
              <a:pathLst>
                <a:path w="6597" h="6716" extrusionOk="0">
                  <a:moveTo>
                    <a:pt x="3298" y="0"/>
                  </a:moveTo>
                  <a:lnTo>
                    <a:pt x="0" y="6715"/>
                  </a:lnTo>
                  <a:lnTo>
                    <a:pt x="6596" y="6715"/>
                  </a:lnTo>
                  <a:lnTo>
                    <a:pt x="32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7090600" y="1315000"/>
              <a:ext cx="84575" cy="145275"/>
            </a:xfrm>
            <a:custGeom>
              <a:avLst/>
              <a:gdLst/>
              <a:ahLst/>
              <a:cxnLst/>
              <a:rect l="l" t="t" r="r" b="b"/>
              <a:pathLst>
                <a:path w="3383" h="5811" extrusionOk="0">
                  <a:moveTo>
                    <a:pt x="1692" y="1"/>
                  </a:moveTo>
                  <a:cubicBezTo>
                    <a:pt x="763" y="1"/>
                    <a:pt x="1" y="1310"/>
                    <a:pt x="1" y="2906"/>
                  </a:cubicBezTo>
                  <a:cubicBezTo>
                    <a:pt x="1" y="4513"/>
                    <a:pt x="763" y="5811"/>
                    <a:pt x="1692" y="5811"/>
                  </a:cubicBezTo>
                  <a:cubicBezTo>
                    <a:pt x="2632" y="5811"/>
                    <a:pt x="3382" y="4513"/>
                    <a:pt x="3382" y="2906"/>
                  </a:cubicBezTo>
                  <a:cubicBezTo>
                    <a:pt x="3382" y="1310"/>
                    <a:pt x="2632" y="1"/>
                    <a:pt x="16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7082575" y="1306975"/>
              <a:ext cx="100925" cy="161650"/>
            </a:xfrm>
            <a:custGeom>
              <a:avLst/>
              <a:gdLst/>
              <a:ahLst/>
              <a:cxnLst/>
              <a:rect l="l" t="t" r="r" b="b"/>
              <a:pathLst>
                <a:path w="4037" h="6466" extrusionOk="0">
                  <a:moveTo>
                    <a:pt x="2013" y="655"/>
                  </a:moveTo>
                  <a:cubicBezTo>
                    <a:pt x="2751" y="655"/>
                    <a:pt x="3382" y="1834"/>
                    <a:pt x="3382" y="3239"/>
                  </a:cubicBezTo>
                  <a:cubicBezTo>
                    <a:pt x="3382" y="4632"/>
                    <a:pt x="2751" y="5810"/>
                    <a:pt x="2013" y="5810"/>
                  </a:cubicBezTo>
                  <a:cubicBezTo>
                    <a:pt x="1274" y="5810"/>
                    <a:pt x="655" y="4632"/>
                    <a:pt x="655" y="3239"/>
                  </a:cubicBezTo>
                  <a:cubicBezTo>
                    <a:pt x="655" y="1834"/>
                    <a:pt x="1274" y="655"/>
                    <a:pt x="2013" y="655"/>
                  </a:cubicBezTo>
                  <a:close/>
                  <a:moveTo>
                    <a:pt x="2013" y="0"/>
                  </a:moveTo>
                  <a:cubicBezTo>
                    <a:pt x="893" y="0"/>
                    <a:pt x="1" y="1417"/>
                    <a:pt x="1" y="3227"/>
                  </a:cubicBezTo>
                  <a:cubicBezTo>
                    <a:pt x="1" y="5048"/>
                    <a:pt x="882" y="6465"/>
                    <a:pt x="2013" y="6465"/>
                  </a:cubicBezTo>
                  <a:cubicBezTo>
                    <a:pt x="3144" y="6465"/>
                    <a:pt x="4037" y="5048"/>
                    <a:pt x="4037" y="3227"/>
                  </a:cubicBezTo>
                  <a:cubicBezTo>
                    <a:pt x="4037" y="1417"/>
                    <a:pt x="3144" y="0"/>
                    <a:pt x="2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7105800" y="1358100"/>
              <a:ext cx="37825" cy="37900"/>
            </a:xfrm>
            <a:custGeom>
              <a:avLst/>
              <a:gdLst/>
              <a:ahLst/>
              <a:cxnLst/>
              <a:rect l="l" t="t" r="r" b="b"/>
              <a:pathLst>
                <a:path w="1513" h="1516" extrusionOk="0">
                  <a:moveTo>
                    <a:pt x="462" y="0"/>
                  </a:moveTo>
                  <a:cubicBezTo>
                    <a:pt x="225" y="0"/>
                    <a:pt x="0" y="276"/>
                    <a:pt x="191" y="527"/>
                  </a:cubicBezTo>
                  <a:lnTo>
                    <a:pt x="822" y="1384"/>
                  </a:lnTo>
                  <a:cubicBezTo>
                    <a:pt x="881" y="1468"/>
                    <a:pt x="988" y="1515"/>
                    <a:pt x="1084" y="1515"/>
                  </a:cubicBezTo>
                  <a:cubicBezTo>
                    <a:pt x="1358" y="1515"/>
                    <a:pt x="1512" y="1206"/>
                    <a:pt x="1346" y="991"/>
                  </a:cubicBezTo>
                  <a:lnTo>
                    <a:pt x="715" y="134"/>
                  </a:lnTo>
                  <a:cubicBezTo>
                    <a:pt x="643" y="40"/>
                    <a:pt x="552" y="0"/>
                    <a:pt x="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7123650" y="1337625"/>
              <a:ext cx="38100" cy="58375"/>
            </a:xfrm>
            <a:custGeom>
              <a:avLst/>
              <a:gdLst/>
              <a:ahLst/>
              <a:cxnLst/>
              <a:rect l="l" t="t" r="r" b="b"/>
              <a:pathLst>
                <a:path w="1524" h="2335" extrusionOk="0">
                  <a:moveTo>
                    <a:pt x="1116" y="0"/>
                  </a:moveTo>
                  <a:cubicBezTo>
                    <a:pt x="1010" y="0"/>
                    <a:pt x="903" y="50"/>
                    <a:pt x="834" y="167"/>
                  </a:cubicBezTo>
                  <a:lnTo>
                    <a:pt x="72" y="1870"/>
                  </a:lnTo>
                  <a:cubicBezTo>
                    <a:pt x="1" y="2037"/>
                    <a:pt x="72" y="2227"/>
                    <a:pt x="239" y="2310"/>
                  </a:cubicBezTo>
                  <a:cubicBezTo>
                    <a:pt x="286" y="2322"/>
                    <a:pt x="322" y="2334"/>
                    <a:pt x="370" y="2334"/>
                  </a:cubicBezTo>
                  <a:cubicBezTo>
                    <a:pt x="501" y="2334"/>
                    <a:pt x="620" y="2251"/>
                    <a:pt x="667" y="2144"/>
                  </a:cubicBezTo>
                  <a:lnTo>
                    <a:pt x="1429" y="441"/>
                  </a:lnTo>
                  <a:cubicBezTo>
                    <a:pt x="1524" y="189"/>
                    <a:pt x="1322" y="0"/>
                    <a:pt x="1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7091200" y="19939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1" y="2203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7130200" y="19939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0" y="2203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7091200" y="2049025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0"/>
                  </a:moveTo>
                  <a:lnTo>
                    <a:pt x="1" y="2203"/>
                  </a:lnTo>
                  <a:lnTo>
                    <a:pt x="1561" y="2203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7130200" y="2049025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0"/>
                  </a:moveTo>
                  <a:lnTo>
                    <a:pt x="1" y="2203"/>
                  </a:lnTo>
                  <a:lnTo>
                    <a:pt x="1560" y="220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7091200" y="2104100"/>
              <a:ext cx="39025" cy="54775"/>
            </a:xfrm>
            <a:custGeom>
              <a:avLst/>
              <a:gdLst/>
              <a:ahLst/>
              <a:cxnLst/>
              <a:rect l="l" t="t" r="r" b="b"/>
              <a:pathLst>
                <a:path w="1561" h="2191" extrusionOk="0">
                  <a:moveTo>
                    <a:pt x="1" y="0"/>
                  </a:moveTo>
                  <a:lnTo>
                    <a:pt x="1" y="2191"/>
                  </a:lnTo>
                  <a:lnTo>
                    <a:pt x="1561" y="2191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7130200" y="2104100"/>
              <a:ext cx="39025" cy="54775"/>
            </a:xfrm>
            <a:custGeom>
              <a:avLst/>
              <a:gdLst/>
              <a:ahLst/>
              <a:cxnLst/>
              <a:rect l="l" t="t" r="r" b="b"/>
              <a:pathLst>
                <a:path w="1561" h="2191" extrusionOk="0">
                  <a:moveTo>
                    <a:pt x="1" y="0"/>
                  </a:moveTo>
                  <a:lnTo>
                    <a:pt x="1" y="2191"/>
                  </a:lnTo>
                  <a:lnTo>
                    <a:pt x="1560" y="2191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7091200" y="21588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1" y="2203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7130200" y="21588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0" y="2203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6743250" y="1087600"/>
              <a:ext cx="331025" cy="167900"/>
            </a:xfrm>
            <a:custGeom>
              <a:avLst/>
              <a:gdLst/>
              <a:ahLst/>
              <a:cxnLst/>
              <a:rect l="l" t="t" r="r" b="b"/>
              <a:pathLst>
                <a:path w="13241" h="6716" extrusionOk="0">
                  <a:moveTo>
                    <a:pt x="6620" y="0"/>
                  </a:moveTo>
                  <a:lnTo>
                    <a:pt x="0" y="6715"/>
                  </a:lnTo>
                  <a:lnTo>
                    <a:pt x="13240" y="6715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6758725" y="1993950"/>
              <a:ext cx="300650" cy="220000"/>
            </a:xfrm>
            <a:custGeom>
              <a:avLst/>
              <a:gdLst/>
              <a:ahLst/>
              <a:cxnLst/>
              <a:rect l="l" t="t" r="r" b="b"/>
              <a:pathLst>
                <a:path w="12026" h="8800" extrusionOk="0">
                  <a:moveTo>
                    <a:pt x="1" y="1"/>
                  </a:moveTo>
                  <a:lnTo>
                    <a:pt x="1" y="8799"/>
                  </a:lnTo>
                  <a:lnTo>
                    <a:pt x="12026" y="8799"/>
                  </a:lnTo>
                  <a:lnTo>
                    <a:pt x="120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6833150" y="1993950"/>
              <a:ext cx="75925" cy="55100"/>
            </a:xfrm>
            <a:custGeom>
              <a:avLst/>
              <a:gdLst/>
              <a:ahLst/>
              <a:cxnLst/>
              <a:rect l="l" t="t" r="r" b="b"/>
              <a:pathLst>
                <a:path w="3037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36" y="22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6909050" y="1993950"/>
              <a:ext cx="76225" cy="55100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48" y="2203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6833150" y="2049025"/>
              <a:ext cx="75925" cy="55100"/>
            </a:xfrm>
            <a:custGeom>
              <a:avLst/>
              <a:gdLst/>
              <a:ahLst/>
              <a:cxnLst/>
              <a:rect l="l" t="t" r="r" b="b"/>
              <a:pathLst>
                <a:path w="3037" h="2204" extrusionOk="0">
                  <a:moveTo>
                    <a:pt x="0" y="0"/>
                  </a:moveTo>
                  <a:lnTo>
                    <a:pt x="0" y="2203"/>
                  </a:lnTo>
                  <a:lnTo>
                    <a:pt x="3036" y="2203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6909050" y="2049025"/>
              <a:ext cx="76225" cy="55100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0" y="0"/>
                  </a:moveTo>
                  <a:lnTo>
                    <a:pt x="0" y="2203"/>
                  </a:lnTo>
                  <a:lnTo>
                    <a:pt x="3048" y="2203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6833150" y="2104100"/>
              <a:ext cx="75925" cy="54775"/>
            </a:xfrm>
            <a:custGeom>
              <a:avLst/>
              <a:gdLst/>
              <a:ahLst/>
              <a:cxnLst/>
              <a:rect l="l" t="t" r="r" b="b"/>
              <a:pathLst>
                <a:path w="3037" h="2191" extrusionOk="0">
                  <a:moveTo>
                    <a:pt x="0" y="0"/>
                  </a:moveTo>
                  <a:lnTo>
                    <a:pt x="0" y="2191"/>
                  </a:lnTo>
                  <a:lnTo>
                    <a:pt x="3036" y="219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6909050" y="2104100"/>
              <a:ext cx="76225" cy="54775"/>
            </a:xfrm>
            <a:custGeom>
              <a:avLst/>
              <a:gdLst/>
              <a:ahLst/>
              <a:cxnLst/>
              <a:rect l="l" t="t" r="r" b="b"/>
              <a:pathLst>
                <a:path w="3049" h="2191" extrusionOk="0">
                  <a:moveTo>
                    <a:pt x="0" y="0"/>
                  </a:moveTo>
                  <a:lnTo>
                    <a:pt x="0" y="2191"/>
                  </a:lnTo>
                  <a:lnTo>
                    <a:pt x="3048" y="219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6833150" y="2158850"/>
              <a:ext cx="75925" cy="55100"/>
            </a:xfrm>
            <a:custGeom>
              <a:avLst/>
              <a:gdLst/>
              <a:ahLst/>
              <a:cxnLst/>
              <a:rect l="l" t="t" r="r" b="b"/>
              <a:pathLst>
                <a:path w="3037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36" y="22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6909050" y="2158850"/>
              <a:ext cx="76225" cy="55100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48" y="2203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6805750" y="128525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1" y="0"/>
                  </a:moveTo>
                  <a:lnTo>
                    <a:pt x="1" y="2405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6950425" y="143020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2405" y="0"/>
                  </a:moveTo>
                  <a:lnTo>
                    <a:pt x="0" y="2405"/>
                  </a:lnTo>
                  <a:lnTo>
                    <a:pt x="2405" y="240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6950425" y="128525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0" y="0"/>
                  </a:moveTo>
                  <a:lnTo>
                    <a:pt x="2405" y="240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6805750" y="143020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1" y="0"/>
                  </a:moveTo>
                  <a:lnTo>
                    <a:pt x="1" y="2405"/>
                  </a:lnTo>
                  <a:lnTo>
                    <a:pt x="2406" y="24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6758425" y="1511150"/>
              <a:ext cx="479850" cy="708750"/>
            </a:xfrm>
            <a:custGeom>
              <a:avLst/>
              <a:gdLst/>
              <a:ahLst/>
              <a:cxnLst/>
              <a:rect l="l" t="t" r="r" b="b"/>
              <a:pathLst>
                <a:path w="19194" h="28350" extrusionOk="0">
                  <a:moveTo>
                    <a:pt x="8275" y="4240"/>
                  </a:moveTo>
                  <a:lnTo>
                    <a:pt x="8275" y="12895"/>
                  </a:lnTo>
                  <a:lnTo>
                    <a:pt x="4954" y="12895"/>
                  </a:lnTo>
                  <a:lnTo>
                    <a:pt x="4954" y="4240"/>
                  </a:lnTo>
                  <a:close/>
                  <a:moveTo>
                    <a:pt x="12014" y="4216"/>
                  </a:moveTo>
                  <a:lnTo>
                    <a:pt x="12014" y="12931"/>
                  </a:lnTo>
                  <a:lnTo>
                    <a:pt x="10847" y="12931"/>
                  </a:lnTo>
                  <a:lnTo>
                    <a:pt x="10847" y="12907"/>
                  </a:lnTo>
                  <a:lnTo>
                    <a:pt x="8942" y="12907"/>
                  </a:lnTo>
                  <a:lnTo>
                    <a:pt x="8942" y="4240"/>
                  </a:lnTo>
                  <a:lnTo>
                    <a:pt x="10847" y="4240"/>
                  </a:lnTo>
                  <a:lnTo>
                    <a:pt x="10847" y="4216"/>
                  </a:lnTo>
                  <a:close/>
                  <a:moveTo>
                    <a:pt x="12621" y="4204"/>
                  </a:moveTo>
                  <a:lnTo>
                    <a:pt x="14693" y="4216"/>
                  </a:lnTo>
                  <a:lnTo>
                    <a:pt x="14693" y="12931"/>
                  </a:lnTo>
                  <a:lnTo>
                    <a:pt x="12621" y="12931"/>
                  </a:lnTo>
                  <a:lnTo>
                    <a:pt x="12621" y="4204"/>
                  </a:lnTo>
                  <a:close/>
                  <a:moveTo>
                    <a:pt x="12014" y="13526"/>
                  </a:moveTo>
                  <a:lnTo>
                    <a:pt x="12014" y="16753"/>
                  </a:lnTo>
                  <a:lnTo>
                    <a:pt x="8942" y="16753"/>
                  </a:lnTo>
                  <a:lnTo>
                    <a:pt x="8942" y="13562"/>
                  </a:lnTo>
                  <a:lnTo>
                    <a:pt x="10847" y="13562"/>
                  </a:lnTo>
                  <a:lnTo>
                    <a:pt x="10847" y="13526"/>
                  </a:lnTo>
                  <a:close/>
                  <a:moveTo>
                    <a:pt x="8275" y="13562"/>
                  </a:moveTo>
                  <a:lnTo>
                    <a:pt x="8275" y="16765"/>
                  </a:lnTo>
                  <a:lnTo>
                    <a:pt x="4954" y="16765"/>
                  </a:lnTo>
                  <a:lnTo>
                    <a:pt x="4954" y="13562"/>
                  </a:lnTo>
                  <a:close/>
                  <a:moveTo>
                    <a:pt x="14693" y="13526"/>
                  </a:moveTo>
                  <a:lnTo>
                    <a:pt x="14693" y="16765"/>
                  </a:lnTo>
                  <a:lnTo>
                    <a:pt x="12621" y="16765"/>
                  </a:lnTo>
                  <a:lnTo>
                    <a:pt x="12621" y="13526"/>
                  </a:lnTo>
                  <a:close/>
                  <a:moveTo>
                    <a:pt x="5799" y="19563"/>
                  </a:moveTo>
                  <a:lnTo>
                    <a:pt x="5799" y="21277"/>
                  </a:lnTo>
                  <a:lnTo>
                    <a:pt x="3239" y="21277"/>
                  </a:lnTo>
                  <a:lnTo>
                    <a:pt x="3239" y="19563"/>
                  </a:lnTo>
                  <a:close/>
                  <a:moveTo>
                    <a:pt x="8835" y="19563"/>
                  </a:moveTo>
                  <a:lnTo>
                    <a:pt x="8835" y="21277"/>
                  </a:lnTo>
                  <a:lnTo>
                    <a:pt x="6275" y="21277"/>
                  </a:lnTo>
                  <a:lnTo>
                    <a:pt x="6275" y="19563"/>
                  </a:lnTo>
                  <a:close/>
                  <a:moveTo>
                    <a:pt x="14633" y="19563"/>
                  </a:moveTo>
                  <a:lnTo>
                    <a:pt x="14633" y="21277"/>
                  </a:lnTo>
                  <a:lnTo>
                    <a:pt x="13562" y="21277"/>
                  </a:lnTo>
                  <a:lnTo>
                    <a:pt x="13562" y="19563"/>
                  </a:lnTo>
                  <a:close/>
                  <a:moveTo>
                    <a:pt x="16193" y="19563"/>
                  </a:moveTo>
                  <a:lnTo>
                    <a:pt x="16193" y="21277"/>
                  </a:lnTo>
                  <a:lnTo>
                    <a:pt x="15110" y="21277"/>
                  </a:lnTo>
                  <a:lnTo>
                    <a:pt x="15110" y="19563"/>
                  </a:lnTo>
                  <a:close/>
                  <a:moveTo>
                    <a:pt x="5799" y="21754"/>
                  </a:moveTo>
                  <a:lnTo>
                    <a:pt x="5799" y="23468"/>
                  </a:lnTo>
                  <a:lnTo>
                    <a:pt x="3239" y="23468"/>
                  </a:lnTo>
                  <a:lnTo>
                    <a:pt x="3239" y="21754"/>
                  </a:lnTo>
                  <a:close/>
                  <a:moveTo>
                    <a:pt x="8823" y="21754"/>
                  </a:moveTo>
                  <a:lnTo>
                    <a:pt x="8835" y="23468"/>
                  </a:lnTo>
                  <a:lnTo>
                    <a:pt x="6275" y="23468"/>
                  </a:lnTo>
                  <a:lnTo>
                    <a:pt x="6275" y="21754"/>
                  </a:lnTo>
                  <a:close/>
                  <a:moveTo>
                    <a:pt x="14633" y="21754"/>
                  </a:moveTo>
                  <a:lnTo>
                    <a:pt x="14633" y="23468"/>
                  </a:lnTo>
                  <a:lnTo>
                    <a:pt x="13562" y="23468"/>
                  </a:lnTo>
                  <a:lnTo>
                    <a:pt x="13562" y="21754"/>
                  </a:lnTo>
                  <a:close/>
                  <a:moveTo>
                    <a:pt x="16193" y="21754"/>
                  </a:moveTo>
                  <a:lnTo>
                    <a:pt x="16193" y="23468"/>
                  </a:lnTo>
                  <a:lnTo>
                    <a:pt x="15110" y="23468"/>
                  </a:lnTo>
                  <a:lnTo>
                    <a:pt x="15110" y="21754"/>
                  </a:lnTo>
                  <a:close/>
                  <a:moveTo>
                    <a:pt x="5799" y="23956"/>
                  </a:moveTo>
                  <a:lnTo>
                    <a:pt x="5799" y="25671"/>
                  </a:lnTo>
                  <a:lnTo>
                    <a:pt x="3239" y="25671"/>
                  </a:lnTo>
                  <a:lnTo>
                    <a:pt x="3239" y="23956"/>
                  </a:lnTo>
                  <a:close/>
                  <a:moveTo>
                    <a:pt x="8835" y="23956"/>
                  </a:moveTo>
                  <a:lnTo>
                    <a:pt x="8835" y="25671"/>
                  </a:lnTo>
                  <a:lnTo>
                    <a:pt x="6275" y="25671"/>
                  </a:lnTo>
                  <a:lnTo>
                    <a:pt x="6275" y="23956"/>
                  </a:lnTo>
                  <a:close/>
                  <a:moveTo>
                    <a:pt x="14633" y="23956"/>
                  </a:moveTo>
                  <a:lnTo>
                    <a:pt x="14633" y="25671"/>
                  </a:lnTo>
                  <a:lnTo>
                    <a:pt x="13562" y="25671"/>
                  </a:lnTo>
                  <a:lnTo>
                    <a:pt x="13562" y="23956"/>
                  </a:lnTo>
                  <a:close/>
                  <a:moveTo>
                    <a:pt x="16193" y="23956"/>
                  </a:moveTo>
                  <a:lnTo>
                    <a:pt x="16193" y="25671"/>
                  </a:lnTo>
                  <a:lnTo>
                    <a:pt x="15122" y="25671"/>
                  </a:lnTo>
                  <a:lnTo>
                    <a:pt x="15122" y="23956"/>
                  </a:lnTo>
                  <a:close/>
                  <a:moveTo>
                    <a:pt x="5799" y="26147"/>
                  </a:moveTo>
                  <a:lnTo>
                    <a:pt x="5799" y="27861"/>
                  </a:lnTo>
                  <a:lnTo>
                    <a:pt x="3239" y="27861"/>
                  </a:lnTo>
                  <a:lnTo>
                    <a:pt x="3239" y="26147"/>
                  </a:lnTo>
                  <a:close/>
                  <a:moveTo>
                    <a:pt x="8823" y="26159"/>
                  </a:moveTo>
                  <a:lnTo>
                    <a:pt x="8835" y="27861"/>
                  </a:lnTo>
                  <a:lnTo>
                    <a:pt x="6275" y="27861"/>
                  </a:lnTo>
                  <a:lnTo>
                    <a:pt x="6275" y="26159"/>
                  </a:lnTo>
                  <a:close/>
                  <a:moveTo>
                    <a:pt x="14633" y="26159"/>
                  </a:moveTo>
                  <a:lnTo>
                    <a:pt x="14633" y="27873"/>
                  </a:lnTo>
                  <a:lnTo>
                    <a:pt x="13562" y="27873"/>
                  </a:lnTo>
                  <a:lnTo>
                    <a:pt x="13562" y="26159"/>
                  </a:lnTo>
                  <a:close/>
                  <a:moveTo>
                    <a:pt x="16193" y="26159"/>
                  </a:moveTo>
                  <a:lnTo>
                    <a:pt x="16193" y="27873"/>
                  </a:lnTo>
                  <a:lnTo>
                    <a:pt x="15122" y="27873"/>
                  </a:lnTo>
                  <a:lnTo>
                    <a:pt x="15122" y="26159"/>
                  </a:lnTo>
                  <a:close/>
                  <a:moveTo>
                    <a:pt x="4299" y="1"/>
                  </a:moveTo>
                  <a:lnTo>
                    <a:pt x="4299" y="3573"/>
                  </a:lnTo>
                  <a:lnTo>
                    <a:pt x="2441" y="3573"/>
                  </a:lnTo>
                  <a:lnTo>
                    <a:pt x="2441" y="4240"/>
                  </a:lnTo>
                  <a:lnTo>
                    <a:pt x="4299" y="4240"/>
                  </a:lnTo>
                  <a:lnTo>
                    <a:pt x="4299" y="12895"/>
                  </a:lnTo>
                  <a:lnTo>
                    <a:pt x="2441" y="12895"/>
                  </a:lnTo>
                  <a:lnTo>
                    <a:pt x="2441" y="13562"/>
                  </a:lnTo>
                  <a:lnTo>
                    <a:pt x="4299" y="13562"/>
                  </a:lnTo>
                  <a:lnTo>
                    <a:pt x="4299" y="16765"/>
                  </a:lnTo>
                  <a:lnTo>
                    <a:pt x="2668" y="16765"/>
                  </a:lnTo>
                  <a:lnTo>
                    <a:pt x="1" y="19313"/>
                  </a:lnTo>
                  <a:lnTo>
                    <a:pt x="2751" y="19313"/>
                  </a:lnTo>
                  <a:lnTo>
                    <a:pt x="2751" y="28111"/>
                  </a:lnTo>
                  <a:cubicBezTo>
                    <a:pt x="2751" y="28242"/>
                    <a:pt x="2858" y="28350"/>
                    <a:pt x="2989" y="28350"/>
                  </a:cubicBezTo>
                  <a:lnTo>
                    <a:pt x="9073" y="28350"/>
                  </a:lnTo>
                  <a:cubicBezTo>
                    <a:pt x="9204" y="28350"/>
                    <a:pt x="9311" y="28242"/>
                    <a:pt x="9311" y="28111"/>
                  </a:cubicBezTo>
                  <a:lnTo>
                    <a:pt x="9311" y="19313"/>
                  </a:lnTo>
                  <a:lnTo>
                    <a:pt x="13074" y="19313"/>
                  </a:lnTo>
                  <a:lnTo>
                    <a:pt x="13074" y="28111"/>
                  </a:lnTo>
                  <a:cubicBezTo>
                    <a:pt x="13074" y="28242"/>
                    <a:pt x="13181" y="28350"/>
                    <a:pt x="13312" y="28350"/>
                  </a:cubicBezTo>
                  <a:lnTo>
                    <a:pt x="16443" y="28350"/>
                  </a:lnTo>
                  <a:cubicBezTo>
                    <a:pt x="16574" y="28350"/>
                    <a:pt x="16681" y="28242"/>
                    <a:pt x="16681" y="28111"/>
                  </a:cubicBezTo>
                  <a:lnTo>
                    <a:pt x="16681" y="19313"/>
                  </a:lnTo>
                  <a:lnTo>
                    <a:pt x="19193" y="19313"/>
                  </a:lnTo>
                  <a:lnTo>
                    <a:pt x="16717" y="16765"/>
                  </a:lnTo>
                  <a:lnTo>
                    <a:pt x="15288" y="16765"/>
                  </a:lnTo>
                  <a:lnTo>
                    <a:pt x="15288" y="13526"/>
                  </a:lnTo>
                  <a:lnTo>
                    <a:pt x="16491" y="13526"/>
                  </a:lnTo>
                  <a:lnTo>
                    <a:pt x="16491" y="12931"/>
                  </a:lnTo>
                  <a:lnTo>
                    <a:pt x="15288" y="12931"/>
                  </a:lnTo>
                  <a:lnTo>
                    <a:pt x="15288" y="4204"/>
                  </a:lnTo>
                  <a:lnTo>
                    <a:pt x="16491" y="4204"/>
                  </a:lnTo>
                  <a:lnTo>
                    <a:pt x="16491" y="3608"/>
                  </a:lnTo>
                  <a:lnTo>
                    <a:pt x="15288" y="3608"/>
                  </a:lnTo>
                  <a:lnTo>
                    <a:pt x="15288" y="1"/>
                  </a:lnTo>
                  <a:lnTo>
                    <a:pt x="14681" y="1"/>
                  </a:lnTo>
                  <a:lnTo>
                    <a:pt x="14681" y="3608"/>
                  </a:lnTo>
                  <a:lnTo>
                    <a:pt x="12609" y="3608"/>
                  </a:lnTo>
                  <a:lnTo>
                    <a:pt x="12609" y="1"/>
                  </a:lnTo>
                  <a:lnTo>
                    <a:pt x="12002" y="1"/>
                  </a:lnTo>
                  <a:lnTo>
                    <a:pt x="12002" y="3608"/>
                  </a:lnTo>
                  <a:lnTo>
                    <a:pt x="10847" y="3608"/>
                  </a:lnTo>
                  <a:lnTo>
                    <a:pt x="10847" y="3573"/>
                  </a:lnTo>
                  <a:lnTo>
                    <a:pt x="8930" y="3573"/>
                  </a:lnTo>
                  <a:lnTo>
                    <a:pt x="8930" y="1"/>
                  </a:lnTo>
                  <a:lnTo>
                    <a:pt x="8275" y="1"/>
                  </a:lnTo>
                  <a:lnTo>
                    <a:pt x="8275" y="3573"/>
                  </a:lnTo>
                  <a:lnTo>
                    <a:pt x="4954" y="3573"/>
                  </a:lnTo>
                  <a:lnTo>
                    <a:pt x="49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7073350" y="1285250"/>
              <a:ext cx="34850" cy="60150"/>
            </a:xfrm>
            <a:custGeom>
              <a:avLst/>
              <a:gdLst/>
              <a:ahLst/>
              <a:cxnLst/>
              <a:rect l="l" t="t" r="r" b="b"/>
              <a:pathLst>
                <a:path w="1394" h="2406" extrusionOk="0">
                  <a:moveTo>
                    <a:pt x="0" y="0"/>
                  </a:moveTo>
                  <a:lnTo>
                    <a:pt x="0" y="2405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7157275" y="1430200"/>
              <a:ext cx="35150" cy="60150"/>
            </a:xfrm>
            <a:custGeom>
              <a:avLst/>
              <a:gdLst/>
              <a:ahLst/>
              <a:cxnLst/>
              <a:rect l="l" t="t" r="r" b="b"/>
              <a:pathLst>
                <a:path w="1406" h="2406" extrusionOk="0">
                  <a:moveTo>
                    <a:pt x="1406" y="0"/>
                  </a:moveTo>
                  <a:lnTo>
                    <a:pt x="1" y="2405"/>
                  </a:lnTo>
                  <a:lnTo>
                    <a:pt x="1406" y="2405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157275" y="1285250"/>
              <a:ext cx="35150" cy="60150"/>
            </a:xfrm>
            <a:custGeom>
              <a:avLst/>
              <a:gdLst/>
              <a:ahLst/>
              <a:cxnLst/>
              <a:rect l="l" t="t" r="r" b="b"/>
              <a:pathLst>
                <a:path w="1406" h="2406" extrusionOk="0">
                  <a:moveTo>
                    <a:pt x="1" y="0"/>
                  </a:moveTo>
                  <a:lnTo>
                    <a:pt x="1406" y="2405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7073350" y="1430200"/>
              <a:ext cx="34850" cy="60150"/>
            </a:xfrm>
            <a:custGeom>
              <a:avLst/>
              <a:gdLst/>
              <a:ahLst/>
              <a:cxnLst/>
              <a:rect l="l" t="t" r="r" b="b"/>
              <a:pathLst>
                <a:path w="1394" h="2406" extrusionOk="0">
                  <a:moveTo>
                    <a:pt x="0" y="0"/>
                  </a:moveTo>
                  <a:lnTo>
                    <a:pt x="0" y="2405"/>
                  </a:lnTo>
                  <a:lnTo>
                    <a:pt x="1393" y="24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7110850" y="1087600"/>
              <a:ext cx="53300" cy="167900"/>
            </a:xfrm>
            <a:custGeom>
              <a:avLst/>
              <a:gdLst/>
              <a:ahLst/>
              <a:cxnLst/>
              <a:rect l="l" t="t" r="r" b="b"/>
              <a:pathLst>
                <a:path w="2132" h="6716" extrusionOk="0">
                  <a:moveTo>
                    <a:pt x="1525" y="0"/>
                  </a:moveTo>
                  <a:lnTo>
                    <a:pt x="1525" y="5227"/>
                  </a:lnTo>
                  <a:cubicBezTo>
                    <a:pt x="1394" y="3548"/>
                    <a:pt x="1048" y="3144"/>
                    <a:pt x="763" y="3013"/>
                  </a:cubicBezTo>
                  <a:cubicBezTo>
                    <a:pt x="692" y="2969"/>
                    <a:pt x="597" y="2936"/>
                    <a:pt x="483" y="2936"/>
                  </a:cubicBezTo>
                  <a:cubicBezTo>
                    <a:pt x="346" y="2936"/>
                    <a:pt x="182" y="2984"/>
                    <a:pt x="1" y="3120"/>
                  </a:cubicBezTo>
                  <a:lnTo>
                    <a:pt x="358" y="3608"/>
                  </a:lnTo>
                  <a:cubicBezTo>
                    <a:pt x="417" y="3568"/>
                    <a:pt x="460" y="3545"/>
                    <a:pt x="480" y="3545"/>
                  </a:cubicBezTo>
                  <a:cubicBezTo>
                    <a:pt x="484" y="3545"/>
                    <a:pt x="487" y="3546"/>
                    <a:pt x="489" y="3548"/>
                  </a:cubicBezTo>
                  <a:cubicBezTo>
                    <a:pt x="513" y="3560"/>
                    <a:pt x="965" y="3822"/>
                    <a:pt x="965" y="6715"/>
                  </a:cubicBezTo>
                  <a:lnTo>
                    <a:pt x="2132" y="6715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7165025" y="1161100"/>
              <a:ext cx="39325" cy="94400"/>
            </a:xfrm>
            <a:custGeom>
              <a:avLst/>
              <a:gdLst/>
              <a:ahLst/>
              <a:cxnLst/>
              <a:rect l="l" t="t" r="r" b="b"/>
              <a:pathLst>
                <a:path w="1573" h="3776" extrusionOk="0">
                  <a:moveTo>
                    <a:pt x="1101" y="1"/>
                  </a:moveTo>
                  <a:cubicBezTo>
                    <a:pt x="985" y="1"/>
                    <a:pt x="887" y="34"/>
                    <a:pt x="810" y="73"/>
                  </a:cubicBezTo>
                  <a:cubicBezTo>
                    <a:pt x="465" y="239"/>
                    <a:pt x="1" y="823"/>
                    <a:pt x="1" y="3775"/>
                  </a:cubicBezTo>
                  <a:lnTo>
                    <a:pt x="608" y="3775"/>
                  </a:lnTo>
                  <a:cubicBezTo>
                    <a:pt x="608" y="894"/>
                    <a:pt x="1060" y="620"/>
                    <a:pt x="1084" y="608"/>
                  </a:cubicBezTo>
                  <a:cubicBezTo>
                    <a:pt x="1086" y="606"/>
                    <a:pt x="1089" y="605"/>
                    <a:pt x="1094" y="605"/>
                  </a:cubicBezTo>
                  <a:cubicBezTo>
                    <a:pt x="1116" y="605"/>
                    <a:pt x="1166" y="628"/>
                    <a:pt x="1215" y="668"/>
                  </a:cubicBezTo>
                  <a:lnTo>
                    <a:pt x="1572" y="180"/>
                  </a:lnTo>
                  <a:cubicBezTo>
                    <a:pt x="1393" y="46"/>
                    <a:pt x="1235" y="1"/>
                    <a:pt x="1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6901300" y="1087600"/>
              <a:ext cx="15200" cy="167900"/>
            </a:xfrm>
            <a:custGeom>
              <a:avLst/>
              <a:gdLst/>
              <a:ahLst/>
              <a:cxnLst/>
              <a:rect l="l" t="t" r="r" b="b"/>
              <a:pathLst>
                <a:path w="608" h="6716" extrusionOk="0">
                  <a:moveTo>
                    <a:pt x="1" y="0"/>
                  </a:moveTo>
                  <a:lnTo>
                    <a:pt x="1" y="6715"/>
                  </a:lnTo>
                  <a:lnTo>
                    <a:pt x="608" y="671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6823625" y="1160975"/>
              <a:ext cx="64900" cy="94525"/>
            </a:xfrm>
            <a:custGeom>
              <a:avLst/>
              <a:gdLst/>
              <a:ahLst/>
              <a:cxnLst/>
              <a:rect l="l" t="t" r="r" b="b"/>
              <a:pathLst>
                <a:path w="2596" h="3781" extrusionOk="0">
                  <a:moveTo>
                    <a:pt x="717" y="0"/>
                  </a:moveTo>
                  <a:cubicBezTo>
                    <a:pt x="492" y="0"/>
                    <a:pt x="253" y="46"/>
                    <a:pt x="0" y="137"/>
                  </a:cubicBezTo>
                  <a:lnTo>
                    <a:pt x="202" y="709"/>
                  </a:lnTo>
                  <a:cubicBezTo>
                    <a:pt x="386" y="644"/>
                    <a:pt x="555" y="611"/>
                    <a:pt x="708" y="611"/>
                  </a:cubicBezTo>
                  <a:cubicBezTo>
                    <a:pt x="893" y="611"/>
                    <a:pt x="1054" y="659"/>
                    <a:pt x="1191" y="756"/>
                  </a:cubicBezTo>
                  <a:cubicBezTo>
                    <a:pt x="1703" y="1113"/>
                    <a:pt x="1988" y="2197"/>
                    <a:pt x="1988" y="3780"/>
                  </a:cubicBezTo>
                  <a:lnTo>
                    <a:pt x="2596" y="3780"/>
                  </a:lnTo>
                  <a:cubicBezTo>
                    <a:pt x="2596" y="1935"/>
                    <a:pt x="2238" y="756"/>
                    <a:pt x="1536" y="256"/>
                  </a:cubicBezTo>
                  <a:cubicBezTo>
                    <a:pt x="1296" y="85"/>
                    <a:pt x="1021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6933750" y="1160975"/>
              <a:ext cx="64900" cy="94525"/>
            </a:xfrm>
            <a:custGeom>
              <a:avLst/>
              <a:gdLst/>
              <a:ahLst/>
              <a:cxnLst/>
              <a:rect l="l" t="t" r="r" b="b"/>
              <a:pathLst>
                <a:path w="2596" h="3781" extrusionOk="0">
                  <a:moveTo>
                    <a:pt x="1874" y="0"/>
                  </a:moveTo>
                  <a:cubicBezTo>
                    <a:pt x="1569" y="0"/>
                    <a:pt x="1295" y="85"/>
                    <a:pt x="1048" y="256"/>
                  </a:cubicBezTo>
                  <a:cubicBezTo>
                    <a:pt x="346" y="744"/>
                    <a:pt x="0" y="1935"/>
                    <a:pt x="0" y="3780"/>
                  </a:cubicBezTo>
                  <a:lnTo>
                    <a:pt x="596" y="3780"/>
                  </a:lnTo>
                  <a:cubicBezTo>
                    <a:pt x="596" y="2197"/>
                    <a:pt x="881" y="1113"/>
                    <a:pt x="1405" y="756"/>
                  </a:cubicBezTo>
                  <a:cubicBezTo>
                    <a:pt x="1542" y="659"/>
                    <a:pt x="1700" y="611"/>
                    <a:pt x="1881" y="611"/>
                  </a:cubicBezTo>
                  <a:cubicBezTo>
                    <a:pt x="2032" y="611"/>
                    <a:pt x="2198" y="644"/>
                    <a:pt x="2382" y="709"/>
                  </a:cubicBezTo>
                  <a:lnTo>
                    <a:pt x="2596" y="137"/>
                  </a:lnTo>
                  <a:cubicBezTo>
                    <a:pt x="2338" y="46"/>
                    <a:pt x="2098" y="0"/>
                    <a:pt x="1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6743250" y="2212551"/>
              <a:ext cx="486900" cy="2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 rot="2700000">
              <a:off x="6817890" y="1047599"/>
              <a:ext cx="10182" cy="24310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 rot="5400000">
              <a:off x="7027049" y="957351"/>
              <a:ext cx="9900" cy="260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 rot="9121232">
              <a:off x="7194791" y="1072896"/>
              <a:ext cx="10871" cy="19387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6" name="Google Shape;616;p31"/>
          <p:cNvSpPr txBox="1">
            <a:spLocks noGrp="1"/>
          </p:cNvSpPr>
          <p:nvPr>
            <p:ph type="title"/>
          </p:nvPr>
        </p:nvSpPr>
        <p:spPr>
          <a:xfrm>
            <a:off x="805375" y="1750550"/>
            <a:ext cx="4553700" cy="13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7" name="Google Shape;617;p31"/>
          <p:cNvSpPr txBox="1">
            <a:spLocks noGrp="1"/>
          </p:cNvSpPr>
          <p:nvPr>
            <p:ph type="title" idx="2"/>
          </p:nvPr>
        </p:nvSpPr>
        <p:spPr>
          <a:xfrm>
            <a:off x="779975" y="694800"/>
            <a:ext cx="1979400" cy="11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 Medium"/>
                <a:ea typeface="Bitter Medium"/>
                <a:cs typeface="Bitter Medium"/>
                <a:sym typeface="Bitter Medium"/>
              </a:rPr>
              <a:t>01</a:t>
            </a:r>
            <a:endParaRPr>
              <a:latin typeface="Bitter Medium"/>
              <a:ea typeface="Bitter Medium"/>
              <a:cs typeface="Bitter Medium"/>
              <a:sym typeface="Bitter Medium"/>
            </a:endParaRPr>
          </a:p>
        </p:txBody>
      </p:sp>
      <p:grpSp>
        <p:nvGrpSpPr>
          <p:cNvPr id="618" name="Google Shape;618;p31"/>
          <p:cNvGrpSpPr/>
          <p:nvPr/>
        </p:nvGrpSpPr>
        <p:grpSpPr>
          <a:xfrm>
            <a:off x="7516712" y="3362943"/>
            <a:ext cx="1627370" cy="1233430"/>
            <a:chOff x="7032675" y="3217855"/>
            <a:chExt cx="1637852" cy="1241375"/>
          </a:xfrm>
        </p:grpSpPr>
        <p:sp>
          <p:nvSpPr>
            <p:cNvPr id="619" name="Google Shape;619;p31"/>
            <p:cNvSpPr/>
            <p:nvPr/>
          </p:nvSpPr>
          <p:spPr>
            <a:xfrm>
              <a:off x="7111327" y="3419586"/>
              <a:ext cx="1559200" cy="1039626"/>
            </a:xfrm>
            <a:custGeom>
              <a:avLst/>
              <a:gdLst/>
              <a:ahLst/>
              <a:cxnLst/>
              <a:rect l="l" t="t" r="r" b="b"/>
              <a:pathLst>
                <a:path w="45554" h="30374" extrusionOk="0">
                  <a:moveTo>
                    <a:pt x="10764" y="0"/>
                  </a:moveTo>
                  <a:lnTo>
                    <a:pt x="1" y="15740"/>
                  </a:lnTo>
                  <a:lnTo>
                    <a:pt x="1" y="30373"/>
                  </a:lnTo>
                  <a:lnTo>
                    <a:pt x="45554" y="30373"/>
                  </a:lnTo>
                  <a:lnTo>
                    <a:pt x="45554" y="10121"/>
                  </a:lnTo>
                  <a:lnTo>
                    <a:pt x="107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8253075" y="4273151"/>
              <a:ext cx="415849" cy="26900"/>
            </a:xfrm>
            <a:custGeom>
              <a:avLst/>
              <a:gdLst/>
              <a:ahLst/>
              <a:cxnLst/>
              <a:rect l="l" t="t" r="r" b="b"/>
              <a:pathLst>
                <a:path w="9942" h="632" extrusionOk="0">
                  <a:moveTo>
                    <a:pt x="0" y="1"/>
                  </a:moveTo>
                  <a:lnTo>
                    <a:pt x="0" y="632"/>
                  </a:lnTo>
                  <a:lnTo>
                    <a:pt x="9942" y="632"/>
                  </a:lnTo>
                  <a:lnTo>
                    <a:pt x="99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8253075" y="4065475"/>
              <a:ext cx="415849" cy="21625"/>
            </a:xfrm>
            <a:custGeom>
              <a:avLst/>
              <a:gdLst/>
              <a:ahLst/>
              <a:cxnLst/>
              <a:rect l="l" t="t" r="r" b="b"/>
              <a:pathLst>
                <a:path w="9942" h="632" extrusionOk="0">
                  <a:moveTo>
                    <a:pt x="0" y="1"/>
                  </a:moveTo>
                  <a:lnTo>
                    <a:pt x="0" y="632"/>
                  </a:lnTo>
                  <a:lnTo>
                    <a:pt x="9942" y="632"/>
                  </a:lnTo>
                  <a:lnTo>
                    <a:pt x="99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7095251" y="3511550"/>
              <a:ext cx="1493285" cy="947680"/>
            </a:xfrm>
            <a:custGeom>
              <a:avLst/>
              <a:gdLst/>
              <a:ahLst/>
              <a:cxnLst/>
              <a:rect l="l" t="t" r="r" b="b"/>
              <a:pathLst>
                <a:path w="45852" h="27291" extrusionOk="0">
                  <a:moveTo>
                    <a:pt x="9288" y="10824"/>
                  </a:moveTo>
                  <a:lnTo>
                    <a:pt x="9288" y="13598"/>
                  </a:lnTo>
                  <a:lnTo>
                    <a:pt x="5144" y="10824"/>
                  </a:lnTo>
                  <a:close/>
                  <a:moveTo>
                    <a:pt x="20980" y="10824"/>
                  </a:moveTo>
                  <a:lnTo>
                    <a:pt x="15360" y="13681"/>
                  </a:lnTo>
                  <a:lnTo>
                    <a:pt x="15360" y="10824"/>
                  </a:lnTo>
                  <a:close/>
                  <a:moveTo>
                    <a:pt x="4287" y="11086"/>
                  </a:moveTo>
                  <a:lnTo>
                    <a:pt x="8514" y="13907"/>
                  </a:lnTo>
                  <a:lnTo>
                    <a:pt x="4287" y="13907"/>
                  </a:lnTo>
                  <a:lnTo>
                    <a:pt x="4287" y="11086"/>
                  </a:lnTo>
                  <a:close/>
                  <a:moveTo>
                    <a:pt x="14729" y="10824"/>
                  </a:moveTo>
                  <a:lnTo>
                    <a:pt x="14729" y="13907"/>
                  </a:lnTo>
                  <a:lnTo>
                    <a:pt x="9931" y="13907"/>
                  </a:lnTo>
                  <a:lnTo>
                    <a:pt x="9931" y="10824"/>
                  </a:lnTo>
                  <a:close/>
                  <a:moveTo>
                    <a:pt x="3656" y="14550"/>
                  </a:moveTo>
                  <a:lnTo>
                    <a:pt x="3656" y="20825"/>
                  </a:lnTo>
                  <a:lnTo>
                    <a:pt x="834" y="14550"/>
                  </a:lnTo>
                  <a:close/>
                  <a:moveTo>
                    <a:pt x="9288" y="14550"/>
                  </a:moveTo>
                  <a:lnTo>
                    <a:pt x="9288" y="22063"/>
                  </a:lnTo>
                  <a:lnTo>
                    <a:pt x="4287" y="22063"/>
                  </a:lnTo>
                  <a:lnTo>
                    <a:pt x="4287" y="14550"/>
                  </a:lnTo>
                  <a:close/>
                  <a:moveTo>
                    <a:pt x="14729" y="14550"/>
                  </a:moveTo>
                  <a:lnTo>
                    <a:pt x="14729" y="22063"/>
                  </a:lnTo>
                  <a:lnTo>
                    <a:pt x="9931" y="22063"/>
                  </a:lnTo>
                  <a:lnTo>
                    <a:pt x="9931" y="14550"/>
                  </a:lnTo>
                  <a:close/>
                  <a:moveTo>
                    <a:pt x="25599" y="14550"/>
                  </a:moveTo>
                  <a:lnTo>
                    <a:pt x="20480" y="22063"/>
                  </a:lnTo>
                  <a:lnTo>
                    <a:pt x="15360" y="22063"/>
                  </a:lnTo>
                  <a:lnTo>
                    <a:pt x="15360" y="14550"/>
                  </a:lnTo>
                  <a:close/>
                  <a:moveTo>
                    <a:pt x="26266" y="14777"/>
                  </a:moveTo>
                  <a:lnTo>
                    <a:pt x="26266" y="22063"/>
                  </a:lnTo>
                  <a:lnTo>
                    <a:pt x="21313" y="22063"/>
                  </a:lnTo>
                  <a:lnTo>
                    <a:pt x="26266" y="14777"/>
                  </a:lnTo>
                  <a:close/>
                  <a:moveTo>
                    <a:pt x="9288" y="1"/>
                  </a:moveTo>
                  <a:lnTo>
                    <a:pt x="9288" y="9478"/>
                  </a:lnTo>
                  <a:lnTo>
                    <a:pt x="6168" y="5454"/>
                  </a:lnTo>
                  <a:lnTo>
                    <a:pt x="5621" y="5871"/>
                  </a:lnTo>
                  <a:lnTo>
                    <a:pt x="8966" y="10181"/>
                  </a:lnTo>
                  <a:lnTo>
                    <a:pt x="4287" y="10181"/>
                  </a:lnTo>
                  <a:lnTo>
                    <a:pt x="4287" y="8895"/>
                  </a:lnTo>
                  <a:lnTo>
                    <a:pt x="3656" y="8895"/>
                  </a:lnTo>
                  <a:lnTo>
                    <a:pt x="3656" y="10181"/>
                  </a:lnTo>
                  <a:lnTo>
                    <a:pt x="2704" y="10181"/>
                  </a:lnTo>
                  <a:lnTo>
                    <a:pt x="2704" y="10812"/>
                  </a:lnTo>
                  <a:lnTo>
                    <a:pt x="3656" y="10812"/>
                  </a:lnTo>
                  <a:lnTo>
                    <a:pt x="3656" y="13907"/>
                  </a:lnTo>
                  <a:lnTo>
                    <a:pt x="311" y="13907"/>
                  </a:lnTo>
                  <a:lnTo>
                    <a:pt x="311" y="14229"/>
                  </a:lnTo>
                  <a:lnTo>
                    <a:pt x="1" y="14372"/>
                  </a:lnTo>
                  <a:lnTo>
                    <a:pt x="3454" y="22063"/>
                  </a:lnTo>
                  <a:lnTo>
                    <a:pt x="311" y="22063"/>
                  </a:lnTo>
                  <a:lnTo>
                    <a:pt x="311" y="22694"/>
                  </a:lnTo>
                  <a:lnTo>
                    <a:pt x="3656" y="22694"/>
                  </a:lnTo>
                  <a:lnTo>
                    <a:pt x="3656" y="27290"/>
                  </a:lnTo>
                  <a:lnTo>
                    <a:pt x="4287" y="27290"/>
                  </a:lnTo>
                  <a:lnTo>
                    <a:pt x="4287" y="22694"/>
                  </a:lnTo>
                  <a:lnTo>
                    <a:pt x="9288" y="22694"/>
                  </a:lnTo>
                  <a:lnTo>
                    <a:pt x="9288" y="27290"/>
                  </a:lnTo>
                  <a:lnTo>
                    <a:pt x="9931" y="27290"/>
                  </a:lnTo>
                  <a:lnTo>
                    <a:pt x="9931" y="22694"/>
                  </a:lnTo>
                  <a:lnTo>
                    <a:pt x="14729" y="22694"/>
                  </a:lnTo>
                  <a:lnTo>
                    <a:pt x="14729" y="27290"/>
                  </a:lnTo>
                  <a:lnTo>
                    <a:pt x="15360" y="27290"/>
                  </a:lnTo>
                  <a:lnTo>
                    <a:pt x="15360" y="22694"/>
                  </a:lnTo>
                  <a:lnTo>
                    <a:pt x="26266" y="22694"/>
                  </a:lnTo>
                  <a:lnTo>
                    <a:pt x="26266" y="27290"/>
                  </a:lnTo>
                  <a:lnTo>
                    <a:pt x="26897" y="27290"/>
                  </a:lnTo>
                  <a:lnTo>
                    <a:pt x="26897" y="22694"/>
                  </a:lnTo>
                  <a:lnTo>
                    <a:pt x="45852" y="22694"/>
                  </a:lnTo>
                  <a:lnTo>
                    <a:pt x="45852" y="22063"/>
                  </a:lnTo>
                  <a:lnTo>
                    <a:pt x="26909" y="22063"/>
                  </a:lnTo>
                  <a:lnTo>
                    <a:pt x="26909" y="13181"/>
                  </a:lnTo>
                  <a:lnTo>
                    <a:pt x="26278" y="13181"/>
                  </a:lnTo>
                  <a:lnTo>
                    <a:pt x="26278" y="13907"/>
                  </a:lnTo>
                  <a:lnTo>
                    <a:pt x="16420" y="13907"/>
                  </a:lnTo>
                  <a:lnTo>
                    <a:pt x="22492" y="10824"/>
                  </a:lnTo>
                  <a:lnTo>
                    <a:pt x="22670" y="10824"/>
                  </a:lnTo>
                  <a:lnTo>
                    <a:pt x="22670" y="10181"/>
                  </a:lnTo>
                  <a:lnTo>
                    <a:pt x="15682" y="10181"/>
                  </a:lnTo>
                  <a:lnTo>
                    <a:pt x="18491" y="6264"/>
                  </a:lnTo>
                  <a:lnTo>
                    <a:pt x="17979" y="5883"/>
                  </a:lnTo>
                  <a:lnTo>
                    <a:pt x="15360" y="9526"/>
                  </a:lnTo>
                  <a:lnTo>
                    <a:pt x="15360" y="1954"/>
                  </a:lnTo>
                  <a:lnTo>
                    <a:pt x="14729" y="1954"/>
                  </a:lnTo>
                  <a:lnTo>
                    <a:pt x="14729" y="10181"/>
                  </a:lnTo>
                  <a:lnTo>
                    <a:pt x="9931" y="10181"/>
                  </a:lnTo>
                  <a:lnTo>
                    <a:pt x="99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7032675" y="3378411"/>
              <a:ext cx="1636246" cy="617430"/>
            </a:xfrm>
            <a:custGeom>
              <a:avLst/>
              <a:gdLst/>
              <a:ahLst/>
              <a:cxnLst/>
              <a:rect l="l" t="t" r="r" b="b"/>
              <a:pathLst>
                <a:path w="47805" h="18039" extrusionOk="0">
                  <a:moveTo>
                    <a:pt x="11824" y="1"/>
                  </a:moveTo>
                  <a:lnTo>
                    <a:pt x="1" y="18039"/>
                  </a:lnTo>
                  <a:lnTo>
                    <a:pt x="2906" y="18039"/>
                  </a:lnTo>
                  <a:lnTo>
                    <a:pt x="12729" y="3108"/>
                  </a:lnTo>
                  <a:lnTo>
                    <a:pt x="26052" y="18039"/>
                  </a:lnTo>
                  <a:lnTo>
                    <a:pt x="27516" y="18039"/>
                  </a:lnTo>
                  <a:cubicBezTo>
                    <a:pt x="28350" y="15693"/>
                    <a:pt x="30576" y="14133"/>
                    <a:pt x="33064" y="14133"/>
                  </a:cubicBezTo>
                  <a:cubicBezTo>
                    <a:pt x="35565" y="14133"/>
                    <a:pt x="37779" y="15693"/>
                    <a:pt x="38625" y="18039"/>
                  </a:cubicBezTo>
                  <a:lnTo>
                    <a:pt x="47804" y="18039"/>
                  </a:lnTo>
                  <a:lnTo>
                    <a:pt x="47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8273966" y="3286718"/>
              <a:ext cx="160185" cy="327283"/>
            </a:xfrm>
            <a:custGeom>
              <a:avLst/>
              <a:gdLst/>
              <a:ahLst/>
              <a:cxnLst/>
              <a:rect l="l" t="t" r="r" b="b"/>
              <a:pathLst>
                <a:path w="4680" h="9562" extrusionOk="0">
                  <a:moveTo>
                    <a:pt x="0" y="1"/>
                  </a:moveTo>
                  <a:lnTo>
                    <a:pt x="0" y="9562"/>
                  </a:lnTo>
                  <a:lnTo>
                    <a:pt x="4679" y="9562"/>
                  </a:lnTo>
                  <a:lnTo>
                    <a:pt x="46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8239739" y="3217855"/>
              <a:ext cx="228229" cy="92551"/>
            </a:xfrm>
            <a:custGeom>
              <a:avLst/>
              <a:gdLst/>
              <a:ahLst/>
              <a:cxnLst/>
              <a:rect l="l" t="t" r="r" b="b"/>
              <a:pathLst>
                <a:path w="6668" h="2704" extrusionOk="0">
                  <a:moveTo>
                    <a:pt x="0" y="1"/>
                  </a:moveTo>
                  <a:lnTo>
                    <a:pt x="0" y="2703"/>
                  </a:lnTo>
                  <a:lnTo>
                    <a:pt x="6668" y="2703"/>
                  </a:lnTo>
                  <a:lnTo>
                    <a:pt x="6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8036776" y="3985623"/>
              <a:ext cx="243734" cy="473161"/>
            </a:xfrm>
            <a:custGeom>
              <a:avLst/>
              <a:gdLst/>
              <a:ahLst/>
              <a:cxnLst/>
              <a:rect l="l" t="t" r="r" b="b"/>
              <a:pathLst>
                <a:path w="7121" h="13824" extrusionOk="0">
                  <a:moveTo>
                    <a:pt x="3561" y="0"/>
                  </a:moveTo>
                  <a:cubicBezTo>
                    <a:pt x="1596" y="0"/>
                    <a:pt x="1" y="1595"/>
                    <a:pt x="1" y="3560"/>
                  </a:cubicBezTo>
                  <a:lnTo>
                    <a:pt x="1" y="13823"/>
                  </a:lnTo>
                  <a:lnTo>
                    <a:pt x="7121" y="13823"/>
                  </a:lnTo>
                  <a:lnTo>
                    <a:pt x="7121" y="3560"/>
                  </a:lnTo>
                  <a:cubicBezTo>
                    <a:pt x="7121" y="1595"/>
                    <a:pt x="5525" y="0"/>
                    <a:pt x="3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7223196" y="4013346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7214640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7284735" y="4013346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7276590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7346685" y="4013346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7338539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798" y="489"/>
                  </a:moveTo>
                  <a:lnTo>
                    <a:pt x="1798" y="2608"/>
                  </a:lnTo>
                  <a:lnTo>
                    <a:pt x="477" y="2608"/>
                  </a:lnTo>
                  <a:lnTo>
                    <a:pt x="477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36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7223196" y="4102608"/>
              <a:ext cx="61575" cy="89265"/>
            </a:xfrm>
            <a:custGeom>
              <a:avLst/>
              <a:gdLst/>
              <a:ahLst/>
              <a:cxnLst/>
              <a:rect l="l" t="t" r="r" b="b"/>
              <a:pathLst>
                <a:path w="1799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7214640" y="4094462"/>
              <a:ext cx="78689" cy="105968"/>
            </a:xfrm>
            <a:custGeom>
              <a:avLst/>
              <a:gdLst/>
              <a:ahLst/>
              <a:cxnLst/>
              <a:rect l="l" t="t" r="r" b="b"/>
              <a:pathLst>
                <a:path w="2299" h="3096" extrusionOk="0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80" y="3096"/>
                    <a:pt x="2299" y="2989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284735" y="4102608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7276590" y="4094462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77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7346685" y="4102608"/>
              <a:ext cx="61575" cy="89265"/>
            </a:xfrm>
            <a:custGeom>
              <a:avLst/>
              <a:gdLst/>
              <a:ahLst/>
              <a:cxnLst/>
              <a:rect l="l" t="t" r="r" b="b"/>
              <a:pathLst>
                <a:path w="1799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7338129" y="4094462"/>
              <a:ext cx="78689" cy="105968"/>
            </a:xfrm>
            <a:custGeom>
              <a:avLst/>
              <a:gdLst/>
              <a:ahLst/>
              <a:cxnLst/>
              <a:rect l="l" t="t" r="r" b="b"/>
              <a:pathLst>
                <a:path w="2299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20" y="0"/>
                    <a:pt x="12" y="107"/>
                    <a:pt x="12" y="238"/>
                  </a:cubicBezTo>
                  <a:lnTo>
                    <a:pt x="12" y="2858"/>
                  </a:lnTo>
                  <a:cubicBezTo>
                    <a:pt x="1" y="2989"/>
                    <a:pt x="120" y="3096"/>
                    <a:pt x="251" y="3096"/>
                  </a:cubicBezTo>
                  <a:lnTo>
                    <a:pt x="2048" y="3096"/>
                  </a:lnTo>
                  <a:cubicBezTo>
                    <a:pt x="2191" y="3096"/>
                    <a:pt x="2298" y="2989"/>
                    <a:pt x="2298" y="2846"/>
                  </a:cubicBezTo>
                  <a:lnTo>
                    <a:pt x="2298" y="238"/>
                  </a:lnTo>
                  <a:cubicBezTo>
                    <a:pt x="2298" y="107"/>
                    <a:pt x="2191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7223196" y="4191837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7214640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51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7284735" y="4191837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7276590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7346685" y="4191837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7338129" y="4183691"/>
              <a:ext cx="78689" cy="106003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20" y="1"/>
                    <a:pt x="12" y="108"/>
                    <a:pt x="12" y="239"/>
                  </a:cubicBezTo>
                  <a:lnTo>
                    <a:pt x="12" y="2846"/>
                  </a:lnTo>
                  <a:cubicBezTo>
                    <a:pt x="1" y="2977"/>
                    <a:pt x="120" y="3084"/>
                    <a:pt x="251" y="3096"/>
                  </a:cubicBezTo>
                  <a:lnTo>
                    <a:pt x="2048" y="3096"/>
                  </a:lnTo>
                  <a:cubicBezTo>
                    <a:pt x="2191" y="3084"/>
                    <a:pt x="2298" y="2977"/>
                    <a:pt x="2298" y="2846"/>
                  </a:cubicBezTo>
                  <a:lnTo>
                    <a:pt x="2298" y="239"/>
                  </a:lnTo>
                  <a:cubicBezTo>
                    <a:pt x="2298" y="108"/>
                    <a:pt x="2191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7582891" y="4013346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7574745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7644841" y="4013346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7636284" y="4005200"/>
              <a:ext cx="78689" cy="106003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79" y="3096"/>
                    <a:pt x="2299" y="2989"/>
                    <a:pt x="2299" y="2846"/>
                  </a:cubicBezTo>
                  <a:lnTo>
                    <a:pt x="2299" y="239"/>
                  </a:lnTo>
                  <a:cubicBezTo>
                    <a:pt x="2299" y="108"/>
                    <a:pt x="2179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7706380" y="4013346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7698234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798" y="489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48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7582891" y="4102608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7574745" y="4094462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7644841" y="4102608"/>
              <a:ext cx="61575" cy="89265"/>
            </a:xfrm>
            <a:custGeom>
              <a:avLst/>
              <a:gdLst/>
              <a:ahLst/>
              <a:cxnLst/>
              <a:rect l="l" t="t" r="r" b="b"/>
              <a:pathLst>
                <a:path w="1799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7636284" y="4094462"/>
              <a:ext cx="78689" cy="105968"/>
            </a:xfrm>
            <a:custGeom>
              <a:avLst/>
              <a:gdLst/>
              <a:ahLst/>
              <a:cxnLst/>
              <a:rect l="l" t="t" r="r" b="b"/>
              <a:pathLst>
                <a:path w="2299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91" y="3096"/>
                    <a:pt x="2299" y="2989"/>
                    <a:pt x="2299" y="2846"/>
                  </a:cubicBezTo>
                  <a:lnTo>
                    <a:pt x="2299" y="238"/>
                  </a:lnTo>
                  <a:cubicBezTo>
                    <a:pt x="2299" y="107"/>
                    <a:pt x="2179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7706380" y="4102608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7698234" y="4094462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798" y="488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2858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48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8"/>
                  </a:lnTo>
                  <a:cubicBezTo>
                    <a:pt x="2286" y="107"/>
                    <a:pt x="2179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7582891" y="4191837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7574745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7644841" y="4191837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7636284" y="4183691"/>
              <a:ext cx="78689" cy="106003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51" y="3096"/>
                  </a:cubicBezTo>
                  <a:lnTo>
                    <a:pt x="2049" y="3096"/>
                  </a:lnTo>
                  <a:cubicBezTo>
                    <a:pt x="2179" y="3084"/>
                    <a:pt x="2299" y="2977"/>
                    <a:pt x="2299" y="2846"/>
                  </a:cubicBezTo>
                  <a:lnTo>
                    <a:pt x="2299" y="239"/>
                  </a:lnTo>
                  <a:cubicBezTo>
                    <a:pt x="2299" y="108"/>
                    <a:pt x="2179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7706380" y="4191837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7698234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798" y="489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77"/>
                    <a:pt x="108" y="3084"/>
                    <a:pt x="239" y="3096"/>
                  </a:cubicBezTo>
                  <a:lnTo>
                    <a:pt x="2048" y="3096"/>
                  </a:lnTo>
                  <a:cubicBezTo>
                    <a:pt x="2179" y="3084"/>
                    <a:pt x="2286" y="2977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7407378" y="3675086"/>
              <a:ext cx="89676" cy="73794"/>
            </a:xfrm>
            <a:custGeom>
              <a:avLst/>
              <a:gdLst/>
              <a:ahLst/>
              <a:cxnLst/>
              <a:rect l="l" t="t" r="r" b="b"/>
              <a:pathLst>
                <a:path w="2620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2620" y="215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7399232" y="3666940"/>
              <a:ext cx="106003" cy="90087"/>
            </a:xfrm>
            <a:custGeom>
              <a:avLst/>
              <a:gdLst/>
              <a:ahLst/>
              <a:cxnLst/>
              <a:rect l="l" t="t" r="r" b="b"/>
              <a:pathLst>
                <a:path w="3097" h="2632" extrusionOk="0">
                  <a:moveTo>
                    <a:pt x="2608" y="477"/>
                  </a:moveTo>
                  <a:lnTo>
                    <a:pt x="2608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2393"/>
                  </a:lnTo>
                  <a:cubicBezTo>
                    <a:pt x="0" y="2524"/>
                    <a:pt x="108" y="2632"/>
                    <a:pt x="239" y="2632"/>
                  </a:cubicBezTo>
                  <a:lnTo>
                    <a:pt x="2858" y="2632"/>
                  </a:lnTo>
                  <a:cubicBezTo>
                    <a:pt x="2989" y="2632"/>
                    <a:pt x="3096" y="2524"/>
                    <a:pt x="3096" y="2393"/>
                  </a:cubicBezTo>
                  <a:lnTo>
                    <a:pt x="3096" y="238"/>
                  </a:lnTo>
                  <a:cubicBezTo>
                    <a:pt x="3096" y="107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7497017" y="3675086"/>
              <a:ext cx="89300" cy="73794"/>
            </a:xfrm>
            <a:custGeom>
              <a:avLst/>
              <a:gdLst/>
              <a:ahLst/>
              <a:cxnLst/>
              <a:rect l="l" t="t" r="r" b="b"/>
              <a:pathLst>
                <a:path w="2609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2608" y="2155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7488460" y="3666940"/>
              <a:ext cx="106413" cy="90087"/>
            </a:xfrm>
            <a:custGeom>
              <a:avLst/>
              <a:gdLst/>
              <a:ahLst/>
              <a:cxnLst/>
              <a:rect l="l" t="t" r="r" b="b"/>
              <a:pathLst>
                <a:path w="3109" h="2632" extrusionOk="0">
                  <a:moveTo>
                    <a:pt x="2620" y="477"/>
                  </a:moveTo>
                  <a:lnTo>
                    <a:pt x="2620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393"/>
                  </a:lnTo>
                  <a:cubicBezTo>
                    <a:pt x="1" y="2524"/>
                    <a:pt x="120" y="2632"/>
                    <a:pt x="251" y="2632"/>
                  </a:cubicBezTo>
                  <a:lnTo>
                    <a:pt x="2858" y="2632"/>
                  </a:lnTo>
                  <a:cubicBezTo>
                    <a:pt x="2989" y="2632"/>
                    <a:pt x="3097" y="2524"/>
                    <a:pt x="3108" y="2393"/>
                  </a:cubicBezTo>
                  <a:lnTo>
                    <a:pt x="3108" y="238"/>
                  </a:lnTo>
                  <a:cubicBezTo>
                    <a:pt x="3108" y="107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7407378" y="3748844"/>
              <a:ext cx="89676" cy="73794"/>
            </a:xfrm>
            <a:custGeom>
              <a:avLst/>
              <a:gdLst/>
              <a:ahLst/>
              <a:cxnLst/>
              <a:rect l="l" t="t" r="r" b="b"/>
              <a:pathLst>
                <a:path w="2620" h="2156" extrusionOk="0">
                  <a:moveTo>
                    <a:pt x="1" y="0"/>
                  </a:moveTo>
                  <a:lnTo>
                    <a:pt x="1" y="2156"/>
                  </a:lnTo>
                  <a:lnTo>
                    <a:pt x="2620" y="2156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7399232" y="3740698"/>
              <a:ext cx="106003" cy="90498"/>
            </a:xfrm>
            <a:custGeom>
              <a:avLst/>
              <a:gdLst/>
              <a:ahLst/>
              <a:cxnLst/>
              <a:rect l="l" t="t" r="r" b="b"/>
              <a:pathLst>
                <a:path w="3097" h="2644" extrusionOk="0">
                  <a:moveTo>
                    <a:pt x="2608" y="477"/>
                  </a:moveTo>
                  <a:lnTo>
                    <a:pt x="2608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39" y="0"/>
                  </a:moveTo>
                  <a:cubicBezTo>
                    <a:pt x="108" y="0"/>
                    <a:pt x="0" y="108"/>
                    <a:pt x="0" y="238"/>
                  </a:cubicBezTo>
                  <a:lnTo>
                    <a:pt x="0" y="2394"/>
                  </a:lnTo>
                  <a:cubicBezTo>
                    <a:pt x="0" y="2524"/>
                    <a:pt x="108" y="2644"/>
                    <a:pt x="239" y="2644"/>
                  </a:cubicBezTo>
                  <a:lnTo>
                    <a:pt x="2858" y="2644"/>
                  </a:lnTo>
                  <a:cubicBezTo>
                    <a:pt x="2989" y="2644"/>
                    <a:pt x="3096" y="2524"/>
                    <a:pt x="3096" y="2394"/>
                  </a:cubicBezTo>
                  <a:lnTo>
                    <a:pt x="3096" y="238"/>
                  </a:lnTo>
                  <a:cubicBezTo>
                    <a:pt x="3096" y="108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7497017" y="3748844"/>
              <a:ext cx="89300" cy="73794"/>
            </a:xfrm>
            <a:custGeom>
              <a:avLst/>
              <a:gdLst/>
              <a:ahLst/>
              <a:cxnLst/>
              <a:rect l="l" t="t" r="r" b="b"/>
              <a:pathLst>
                <a:path w="2609" h="2156" extrusionOk="0">
                  <a:moveTo>
                    <a:pt x="1" y="0"/>
                  </a:moveTo>
                  <a:lnTo>
                    <a:pt x="1" y="2156"/>
                  </a:lnTo>
                  <a:lnTo>
                    <a:pt x="2608" y="2156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7488460" y="3740698"/>
              <a:ext cx="106413" cy="90498"/>
            </a:xfrm>
            <a:custGeom>
              <a:avLst/>
              <a:gdLst/>
              <a:ahLst/>
              <a:cxnLst/>
              <a:rect l="l" t="t" r="r" b="b"/>
              <a:pathLst>
                <a:path w="3109" h="2644" extrusionOk="0">
                  <a:moveTo>
                    <a:pt x="2620" y="477"/>
                  </a:moveTo>
                  <a:lnTo>
                    <a:pt x="2620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51" y="0"/>
                  </a:moveTo>
                  <a:cubicBezTo>
                    <a:pt x="108" y="0"/>
                    <a:pt x="1" y="108"/>
                    <a:pt x="1" y="238"/>
                  </a:cubicBezTo>
                  <a:lnTo>
                    <a:pt x="1" y="2394"/>
                  </a:lnTo>
                  <a:cubicBezTo>
                    <a:pt x="1" y="2524"/>
                    <a:pt x="108" y="2644"/>
                    <a:pt x="251" y="2644"/>
                  </a:cubicBezTo>
                  <a:lnTo>
                    <a:pt x="2858" y="2644"/>
                  </a:lnTo>
                  <a:cubicBezTo>
                    <a:pt x="2989" y="2644"/>
                    <a:pt x="3108" y="2524"/>
                    <a:pt x="3108" y="2394"/>
                  </a:cubicBezTo>
                  <a:lnTo>
                    <a:pt x="3108" y="238"/>
                  </a:lnTo>
                  <a:cubicBezTo>
                    <a:pt x="3108" y="108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8404779" y="4102164"/>
              <a:ext cx="61541" cy="89265"/>
            </a:xfrm>
            <a:custGeom>
              <a:avLst/>
              <a:gdLst/>
              <a:ahLst/>
              <a:cxnLst/>
              <a:rect l="l" t="t" r="r" b="b"/>
              <a:pathLst>
                <a:path w="1798" h="2608" extrusionOk="0">
                  <a:moveTo>
                    <a:pt x="0" y="0"/>
                  </a:moveTo>
                  <a:lnTo>
                    <a:pt x="0" y="2608"/>
                  </a:lnTo>
                  <a:lnTo>
                    <a:pt x="1798" y="2608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8396223" y="4094018"/>
              <a:ext cx="78655" cy="105968"/>
            </a:xfrm>
            <a:custGeom>
              <a:avLst/>
              <a:gdLst/>
              <a:ahLst/>
              <a:cxnLst/>
              <a:rect l="l" t="t" r="r" b="b"/>
              <a:pathLst>
                <a:path w="2298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8" y="2608"/>
                  </a:lnTo>
                  <a:lnTo>
                    <a:pt x="488" y="488"/>
                  </a:lnTo>
                  <a:close/>
                  <a:moveTo>
                    <a:pt x="250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2846"/>
                  </a:lnTo>
                  <a:cubicBezTo>
                    <a:pt x="0" y="2977"/>
                    <a:pt x="107" y="3084"/>
                    <a:pt x="250" y="3096"/>
                  </a:cubicBezTo>
                  <a:lnTo>
                    <a:pt x="2048" y="3096"/>
                  </a:lnTo>
                  <a:cubicBezTo>
                    <a:pt x="2179" y="3084"/>
                    <a:pt x="2286" y="2989"/>
                    <a:pt x="2298" y="2858"/>
                  </a:cubicBezTo>
                  <a:lnTo>
                    <a:pt x="2298" y="238"/>
                  </a:lnTo>
                  <a:cubicBezTo>
                    <a:pt x="2298" y="107"/>
                    <a:pt x="2191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8466284" y="4102164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8458138" y="4094018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89"/>
                    <a:pt x="2287" y="2858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8404779" y="4191392"/>
              <a:ext cx="61541" cy="89300"/>
            </a:xfrm>
            <a:custGeom>
              <a:avLst/>
              <a:gdLst/>
              <a:ahLst/>
              <a:cxnLst/>
              <a:rect l="l" t="t" r="r" b="b"/>
              <a:pathLst>
                <a:path w="1798" h="2609" extrusionOk="0">
                  <a:moveTo>
                    <a:pt x="0" y="1"/>
                  </a:moveTo>
                  <a:lnTo>
                    <a:pt x="0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8396223" y="4183246"/>
              <a:ext cx="78655" cy="105626"/>
            </a:xfrm>
            <a:custGeom>
              <a:avLst/>
              <a:gdLst/>
              <a:ahLst/>
              <a:cxnLst/>
              <a:rect l="l" t="t" r="r" b="b"/>
              <a:pathLst>
                <a:path w="2298" h="3086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8" y="2608"/>
                  </a:lnTo>
                  <a:lnTo>
                    <a:pt x="488" y="489"/>
                  </a:lnTo>
                  <a:close/>
                  <a:moveTo>
                    <a:pt x="250" y="1"/>
                  </a:moveTo>
                  <a:cubicBezTo>
                    <a:pt x="107" y="1"/>
                    <a:pt x="0" y="108"/>
                    <a:pt x="0" y="251"/>
                  </a:cubicBezTo>
                  <a:lnTo>
                    <a:pt x="0" y="2846"/>
                  </a:lnTo>
                  <a:cubicBezTo>
                    <a:pt x="0" y="2977"/>
                    <a:pt x="107" y="3084"/>
                    <a:pt x="250" y="3084"/>
                  </a:cubicBezTo>
                  <a:lnTo>
                    <a:pt x="2048" y="3084"/>
                  </a:lnTo>
                  <a:cubicBezTo>
                    <a:pt x="2055" y="3085"/>
                    <a:pt x="2061" y="3085"/>
                    <a:pt x="2068" y="3085"/>
                  </a:cubicBezTo>
                  <a:cubicBezTo>
                    <a:pt x="2191" y="3085"/>
                    <a:pt x="2298" y="2982"/>
                    <a:pt x="2298" y="2846"/>
                  </a:cubicBezTo>
                  <a:lnTo>
                    <a:pt x="2298" y="251"/>
                  </a:lnTo>
                  <a:cubicBezTo>
                    <a:pt x="2298" y="108"/>
                    <a:pt x="2191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8466284" y="4191392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8458138" y="4183246"/>
              <a:ext cx="78278" cy="105592"/>
            </a:xfrm>
            <a:custGeom>
              <a:avLst/>
              <a:gdLst/>
              <a:ahLst/>
              <a:cxnLst/>
              <a:rect l="l" t="t" r="r" b="b"/>
              <a:pathLst>
                <a:path w="2287" h="3085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84"/>
                  </a:cubicBezTo>
                  <a:lnTo>
                    <a:pt x="2049" y="3084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51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8079560" y="4208505"/>
              <a:ext cx="53018" cy="45420"/>
            </a:xfrm>
            <a:custGeom>
              <a:avLst/>
              <a:gdLst/>
              <a:ahLst/>
              <a:cxnLst/>
              <a:rect l="l" t="t" r="r" b="b"/>
              <a:pathLst>
                <a:path w="1549" h="1327" extrusionOk="0">
                  <a:moveTo>
                    <a:pt x="894" y="1"/>
                  </a:moveTo>
                  <a:cubicBezTo>
                    <a:pt x="299" y="1"/>
                    <a:pt x="1" y="715"/>
                    <a:pt x="418" y="1132"/>
                  </a:cubicBezTo>
                  <a:cubicBezTo>
                    <a:pt x="552" y="1266"/>
                    <a:pt x="718" y="1326"/>
                    <a:pt x="880" y="1326"/>
                  </a:cubicBezTo>
                  <a:cubicBezTo>
                    <a:pt x="1221" y="1326"/>
                    <a:pt x="1549" y="1062"/>
                    <a:pt x="1549" y="667"/>
                  </a:cubicBezTo>
                  <a:cubicBezTo>
                    <a:pt x="1549" y="298"/>
                    <a:pt x="1251" y="1"/>
                    <a:pt x="8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7079425" y="3985625"/>
              <a:ext cx="36000" cy="47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1" name="Google Shape;681;p31"/>
          <p:cNvSpPr/>
          <p:nvPr/>
        </p:nvSpPr>
        <p:spPr>
          <a:xfrm>
            <a:off x="3129600" y="4598858"/>
            <a:ext cx="6074965" cy="96077"/>
          </a:xfrm>
          <a:custGeom>
            <a:avLst/>
            <a:gdLst/>
            <a:ahLst/>
            <a:cxnLst/>
            <a:rect l="l" t="t" r="r" b="b"/>
            <a:pathLst>
              <a:path w="145770" h="2775" extrusionOk="0">
                <a:moveTo>
                  <a:pt x="1" y="1"/>
                </a:moveTo>
                <a:lnTo>
                  <a:pt x="1" y="2775"/>
                </a:lnTo>
                <a:lnTo>
                  <a:pt x="145769" y="2775"/>
                </a:lnTo>
                <a:lnTo>
                  <a:pt x="1457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682" name="Google Shape;682;p31"/>
          <p:cNvGrpSpPr/>
          <p:nvPr/>
        </p:nvGrpSpPr>
        <p:grpSpPr>
          <a:xfrm>
            <a:off x="4969488" y="3504491"/>
            <a:ext cx="212314" cy="1120944"/>
            <a:chOff x="6090725" y="734900"/>
            <a:chExt cx="136950" cy="723050"/>
          </a:xfrm>
        </p:grpSpPr>
        <p:sp>
          <p:nvSpPr>
            <p:cNvPr id="683" name="Google Shape;683;p31"/>
            <p:cNvSpPr/>
            <p:nvPr/>
          </p:nvSpPr>
          <p:spPr>
            <a:xfrm>
              <a:off x="6130600" y="1337075"/>
              <a:ext cx="57175" cy="120875"/>
            </a:xfrm>
            <a:custGeom>
              <a:avLst/>
              <a:gdLst/>
              <a:ahLst/>
              <a:cxnLst/>
              <a:rect l="l" t="t" r="r" b="b"/>
              <a:pathLst>
                <a:path w="2287" h="4835" extrusionOk="0">
                  <a:moveTo>
                    <a:pt x="251" y="0"/>
                  </a:moveTo>
                  <a:lnTo>
                    <a:pt x="1" y="4834"/>
                  </a:lnTo>
                  <a:lnTo>
                    <a:pt x="2287" y="4834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6149075" y="902500"/>
              <a:ext cx="20250" cy="440550"/>
            </a:xfrm>
            <a:custGeom>
              <a:avLst/>
              <a:gdLst/>
              <a:ahLst/>
              <a:cxnLst/>
              <a:rect l="l" t="t" r="r" b="b"/>
              <a:pathLst>
                <a:path w="810" h="17622" extrusionOk="0">
                  <a:moveTo>
                    <a:pt x="0" y="0"/>
                  </a:moveTo>
                  <a:lnTo>
                    <a:pt x="0" y="17621"/>
                  </a:lnTo>
                  <a:lnTo>
                    <a:pt x="810" y="17621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6144300" y="1288850"/>
              <a:ext cx="29800" cy="48250"/>
            </a:xfrm>
            <a:custGeom>
              <a:avLst/>
              <a:gdLst/>
              <a:ahLst/>
              <a:cxnLst/>
              <a:rect l="l" t="t" r="r" b="b"/>
              <a:pathLst>
                <a:path w="1192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1191" y="1929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6133575" y="872425"/>
              <a:ext cx="51225" cy="10750"/>
            </a:xfrm>
            <a:custGeom>
              <a:avLst/>
              <a:gdLst/>
              <a:ahLst/>
              <a:cxnLst/>
              <a:rect l="l" t="t" r="r" b="b"/>
              <a:pathLst>
                <a:path w="2049" h="430" extrusionOk="0">
                  <a:moveTo>
                    <a:pt x="1" y="1"/>
                  </a:moveTo>
                  <a:lnTo>
                    <a:pt x="1" y="429"/>
                  </a:lnTo>
                  <a:lnTo>
                    <a:pt x="2049" y="42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6118400" y="789075"/>
              <a:ext cx="81600" cy="10750"/>
            </a:xfrm>
            <a:custGeom>
              <a:avLst/>
              <a:gdLst/>
              <a:ahLst/>
              <a:cxnLst/>
              <a:rect l="l" t="t" r="r" b="b"/>
              <a:pathLst>
                <a:path w="3264" h="430" extrusionOk="0">
                  <a:moveTo>
                    <a:pt x="1" y="1"/>
                  </a:moveTo>
                  <a:lnTo>
                    <a:pt x="1" y="430"/>
                  </a:lnTo>
                  <a:lnTo>
                    <a:pt x="3263" y="43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6138650" y="883150"/>
              <a:ext cx="41100" cy="19375"/>
            </a:xfrm>
            <a:custGeom>
              <a:avLst/>
              <a:gdLst/>
              <a:ahLst/>
              <a:cxnLst/>
              <a:rect l="l" t="t" r="r" b="b"/>
              <a:pathLst>
                <a:path w="1644" h="775" extrusionOk="0">
                  <a:moveTo>
                    <a:pt x="0" y="0"/>
                  </a:moveTo>
                  <a:lnTo>
                    <a:pt x="417" y="774"/>
                  </a:lnTo>
                  <a:lnTo>
                    <a:pt x="1227" y="774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6125550" y="764375"/>
              <a:ext cx="67000" cy="24725"/>
            </a:xfrm>
            <a:custGeom>
              <a:avLst/>
              <a:gdLst/>
              <a:ahLst/>
              <a:cxnLst/>
              <a:rect l="l" t="t" r="r" b="b"/>
              <a:pathLst>
                <a:path w="2680" h="989" extrusionOk="0">
                  <a:moveTo>
                    <a:pt x="322" y="1"/>
                  </a:moveTo>
                  <a:lnTo>
                    <a:pt x="1" y="989"/>
                  </a:lnTo>
                  <a:lnTo>
                    <a:pt x="2679" y="989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6144000" y="758425"/>
              <a:ext cx="30400" cy="5975"/>
            </a:xfrm>
            <a:custGeom>
              <a:avLst/>
              <a:gdLst/>
              <a:ahLst/>
              <a:cxnLst/>
              <a:rect l="l" t="t" r="r" b="b"/>
              <a:pathLst>
                <a:path w="1216" h="239" extrusionOk="0">
                  <a:moveTo>
                    <a:pt x="1" y="1"/>
                  </a:moveTo>
                  <a:lnTo>
                    <a:pt x="1" y="239"/>
                  </a:lnTo>
                  <a:lnTo>
                    <a:pt x="1215" y="239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6127625" y="799800"/>
              <a:ext cx="63125" cy="72650"/>
            </a:xfrm>
            <a:custGeom>
              <a:avLst/>
              <a:gdLst/>
              <a:ahLst/>
              <a:cxnLst/>
              <a:rect l="l" t="t" r="r" b="b"/>
              <a:pathLst>
                <a:path w="2525" h="2906" extrusionOk="0">
                  <a:moveTo>
                    <a:pt x="1" y="1"/>
                  </a:moveTo>
                  <a:lnTo>
                    <a:pt x="239" y="2906"/>
                  </a:lnTo>
                  <a:lnTo>
                    <a:pt x="2287" y="2906"/>
                  </a:lnTo>
                  <a:lnTo>
                    <a:pt x="2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6152050" y="734900"/>
              <a:ext cx="14900" cy="29800"/>
            </a:xfrm>
            <a:custGeom>
              <a:avLst/>
              <a:gdLst/>
              <a:ahLst/>
              <a:cxnLst/>
              <a:rect l="l" t="t" r="r" b="b"/>
              <a:pathLst>
                <a:path w="596" h="1192" extrusionOk="0">
                  <a:moveTo>
                    <a:pt x="298" y="1"/>
                  </a:moveTo>
                  <a:cubicBezTo>
                    <a:pt x="131" y="1"/>
                    <a:pt x="0" y="263"/>
                    <a:pt x="0" y="596"/>
                  </a:cubicBezTo>
                  <a:cubicBezTo>
                    <a:pt x="0" y="930"/>
                    <a:pt x="131" y="1192"/>
                    <a:pt x="298" y="1192"/>
                  </a:cubicBezTo>
                  <a:cubicBezTo>
                    <a:pt x="453" y="1192"/>
                    <a:pt x="595" y="930"/>
                    <a:pt x="595" y="596"/>
                  </a:cubicBezTo>
                  <a:cubicBezTo>
                    <a:pt x="595" y="275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6109475" y="942675"/>
              <a:ext cx="99450" cy="10150"/>
            </a:xfrm>
            <a:custGeom>
              <a:avLst/>
              <a:gdLst/>
              <a:ahLst/>
              <a:cxnLst/>
              <a:rect l="l" t="t" r="r" b="b"/>
              <a:pathLst>
                <a:path w="3978" h="406" extrusionOk="0">
                  <a:moveTo>
                    <a:pt x="1" y="1"/>
                  </a:moveTo>
                  <a:lnTo>
                    <a:pt x="1" y="405"/>
                  </a:lnTo>
                  <a:lnTo>
                    <a:pt x="3977" y="405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6201450" y="936700"/>
              <a:ext cx="26225" cy="22250"/>
            </a:xfrm>
            <a:custGeom>
              <a:avLst/>
              <a:gdLst/>
              <a:ahLst/>
              <a:cxnLst/>
              <a:rect l="l" t="t" r="r" b="b"/>
              <a:pathLst>
                <a:path w="1049" h="890" extrusionOk="0">
                  <a:moveTo>
                    <a:pt x="617" y="1"/>
                  </a:moveTo>
                  <a:cubicBezTo>
                    <a:pt x="610" y="1"/>
                    <a:pt x="603" y="1"/>
                    <a:pt x="596" y="1"/>
                  </a:cubicBezTo>
                  <a:cubicBezTo>
                    <a:pt x="203" y="1"/>
                    <a:pt x="1" y="478"/>
                    <a:pt x="286" y="763"/>
                  </a:cubicBezTo>
                  <a:cubicBezTo>
                    <a:pt x="373" y="850"/>
                    <a:pt x="482" y="889"/>
                    <a:pt x="590" y="889"/>
                  </a:cubicBezTo>
                  <a:cubicBezTo>
                    <a:pt x="821" y="889"/>
                    <a:pt x="1048" y="710"/>
                    <a:pt x="1048" y="442"/>
                  </a:cubicBezTo>
                  <a:cubicBezTo>
                    <a:pt x="1048" y="199"/>
                    <a:pt x="857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6090725" y="936725"/>
              <a:ext cx="25550" cy="21900"/>
            </a:xfrm>
            <a:custGeom>
              <a:avLst/>
              <a:gdLst/>
              <a:ahLst/>
              <a:cxnLst/>
              <a:rect l="l" t="t" r="r" b="b"/>
              <a:pathLst>
                <a:path w="1022" h="876" extrusionOk="0">
                  <a:moveTo>
                    <a:pt x="455" y="0"/>
                  </a:moveTo>
                  <a:cubicBezTo>
                    <a:pt x="451" y="0"/>
                    <a:pt x="446" y="0"/>
                    <a:pt x="441" y="0"/>
                  </a:cubicBezTo>
                  <a:cubicBezTo>
                    <a:pt x="191" y="0"/>
                    <a:pt x="0" y="191"/>
                    <a:pt x="0" y="441"/>
                  </a:cubicBezTo>
                  <a:cubicBezTo>
                    <a:pt x="8" y="704"/>
                    <a:pt x="219" y="876"/>
                    <a:pt x="439" y="876"/>
                  </a:cubicBezTo>
                  <a:cubicBezTo>
                    <a:pt x="548" y="876"/>
                    <a:pt x="660" y="833"/>
                    <a:pt x="751" y="739"/>
                  </a:cubicBezTo>
                  <a:cubicBezTo>
                    <a:pt x="1021" y="468"/>
                    <a:pt x="839" y="0"/>
                    <a:pt x="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1"/>
          <p:cNvGrpSpPr/>
          <p:nvPr/>
        </p:nvGrpSpPr>
        <p:grpSpPr>
          <a:xfrm>
            <a:off x="4393025" y="4283082"/>
            <a:ext cx="292429" cy="403308"/>
            <a:chOff x="5605250" y="1168900"/>
            <a:chExt cx="208075" cy="286950"/>
          </a:xfrm>
        </p:grpSpPr>
        <p:sp>
          <p:nvSpPr>
            <p:cNvPr id="697" name="Google Shape;697;p31"/>
            <p:cNvSpPr/>
            <p:nvPr/>
          </p:nvSpPr>
          <p:spPr>
            <a:xfrm>
              <a:off x="5605250" y="1168900"/>
              <a:ext cx="208075" cy="208375"/>
            </a:xfrm>
            <a:custGeom>
              <a:avLst/>
              <a:gdLst/>
              <a:ahLst/>
              <a:cxnLst/>
              <a:rect l="l" t="t" r="r" b="b"/>
              <a:pathLst>
                <a:path w="8323" h="8335" extrusionOk="0">
                  <a:moveTo>
                    <a:pt x="4156" y="0"/>
                  </a:moveTo>
                  <a:cubicBezTo>
                    <a:pt x="1858" y="0"/>
                    <a:pt x="0" y="1870"/>
                    <a:pt x="0" y="4167"/>
                  </a:cubicBezTo>
                  <a:cubicBezTo>
                    <a:pt x="0" y="6465"/>
                    <a:pt x="1858" y="8335"/>
                    <a:pt x="4156" y="8335"/>
                  </a:cubicBezTo>
                  <a:cubicBezTo>
                    <a:pt x="6465" y="8335"/>
                    <a:pt x="8323" y="6465"/>
                    <a:pt x="8323" y="4167"/>
                  </a:cubicBezTo>
                  <a:cubicBezTo>
                    <a:pt x="8323" y="1870"/>
                    <a:pt x="6465" y="0"/>
                    <a:pt x="4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5709125" y="1168900"/>
              <a:ext cx="104200" cy="208375"/>
            </a:xfrm>
            <a:custGeom>
              <a:avLst/>
              <a:gdLst/>
              <a:ahLst/>
              <a:cxnLst/>
              <a:rect l="l" t="t" r="r" b="b"/>
              <a:pathLst>
                <a:path w="4168" h="8335" extrusionOk="0">
                  <a:moveTo>
                    <a:pt x="1" y="0"/>
                  </a:moveTo>
                  <a:lnTo>
                    <a:pt x="1" y="8335"/>
                  </a:lnTo>
                  <a:cubicBezTo>
                    <a:pt x="2310" y="8335"/>
                    <a:pt x="4168" y="6465"/>
                    <a:pt x="4168" y="4167"/>
                  </a:cubicBezTo>
                  <a:cubicBezTo>
                    <a:pt x="4168" y="1870"/>
                    <a:pt x="2310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5699600" y="1259300"/>
              <a:ext cx="19375" cy="196550"/>
            </a:xfrm>
            <a:custGeom>
              <a:avLst/>
              <a:gdLst/>
              <a:ahLst/>
              <a:cxnLst/>
              <a:rect l="l" t="t" r="r" b="b"/>
              <a:pathLst>
                <a:path w="775" h="7862" extrusionOk="0">
                  <a:moveTo>
                    <a:pt x="388" y="1"/>
                  </a:moveTo>
                  <a:cubicBezTo>
                    <a:pt x="194" y="1"/>
                    <a:pt x="1" y="129"/>
                    <a:pt x="1" y="385"/>
                  </a:cubicBezTo>
                  <a:lnTo>
                    <a:pt x="1" y="7469"/>
                  </a:lnTo>
                  <a:cubicBezTo>
                    <a:pt x="1" y="7695"/>
                    <a:pt x="167" y="7862"/>
                    <a:pt x="394" y="7862"/>
                  </a:cubicBezTo>
                  <a:cubicBezTo>
                    <a:pt x="608" y="7862"/>
                    <a:pt x="775" y="7695"/>
                    <a:pt x="775" y="7469"/>
                  </a:cubicBezTo>
                  <a:lnTo>
                    <a:pt x="775" y="385"/>
                  </a:lnTo>
                  <a:cubicBezTo>
                    <a:pt x="775" y="129"/>
                    <a:pt x="581" y="1"/>
                    <a:pt x="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5665375" y="1310575"/>
              <a:ext cx="43775" cy="36050"/>
            </a:xfrm>
            <a:custGeom>
              <a:avLst/>
              <a:gdLst/>
              <a:ahLst/>
              <a:cxnLst/>
              <a:rect l="l" t="t" r="r" b="b"/>
              <a:pathLst>
                <a:path w="1751" h="1442" extrusionOk="0">
                  <a:moveTo>
                    <a:pt x="0" y="1"/>
                  </a:moveTo>
                  <a:lnTo>
                    <a:pt x="1751" y="1441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5651075" y="1300725"/>
              <a:ext cx="69100" cy="55725"/>
            </a:xfrm>
            <a:custGeom>
              <a:avLst/>
              <a:gdLst/>
              <a:ahLst/>
              <a:cxnLst/>
              <a:rect l="l" t="t" r="r" b="b"/>
              <a:pathLst>
                <a:path w="2764" h="2229" extrusionOk="0">
                  <a:moveTo>
                    <a:pt x="571" y="0"/>
                  </a:moveTo>
                  <a:cubicBezTo>
                    <a:pt x="251" y="0"/>
                    <a:pt x="0" y="439"/>
                    <a:pt x="322" y="704"/>
                  </a:cubicBezTo>
                  <a:lnTo>
                    <a:pt x="2085" y="2145"/>
                  </a:lnTo>
                  <a:cubicBezTo>
                    <a:pt x="2156" y="2204"/>
                    <a:pt x="2239" y="2228"/>
                    <a:pt x="2335" y="2228"/>
                  </a:cubicBezTo>
                  <a:cubicBezTo>
                    <a:pt x="2442" y="2228"/>
                    <a:pt x="2561" y="2181"/>
                    <a:pt x="2632" y="2085"/>
                  </a:cubicBezTo>
                  <a:cubicBezTo>
                    <a:pt x="2763" y="1919"/>
                    <a:pt x="2739" y="1681"/>
                    <a:pt x="2573" y="1538"/>
                  </a:cubicBezTo>
                  <a:lnTo>
                    <a:pt x="822" y="97"/>
                  </a:lnTo>
                  <a:cubicBezTo>
                    <a:pt x="740" y="29"/>
                    <a:pt x="653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5709125" y="1289150"/>
              <a:ext cx="31275" cy="29775"/>
            </a:xfrm>
            <a:custGeom>
              <a:avLst/>
              <a:gdLst/>
              <a:ahLst/>
              <a:cxnLst/>
              <a:rect l="l" t="t" r="r" b="b"/>
              <a:pathLst>
                <a:path w="1251" h="1191" extrusionOk="0">
                  <a:moveTo>
                    <a:pt x="1" y="1191"/>
                  </a:moveTo>
                  <a:lnTo>
                    <a:pt x="1251" y="0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5696025" y="1279325"/>
              <a:ext cx="58350" cy="49425"/>
            </a:xfrm>
            <a:custGeom>
              <a:avLst/>
              <a:gdLst/>
              <a:ahLst/>
              <a:cxnLst/>
              <a:rect l="l" t="t" r="r" b="b"/>
              <a:pathLst>
                <a:path w="2334" h="1977" extrusionOk="0">
                  <a:moveTo>
                    <a:pt x="1773" y="0"/>
                  </a:moveTo>
                  <a:cubicBezTo>
                    <a:pt x="1683" y="0"/>
                    <a:pt x="1588" y="35"/>
                    <a:pt x="1501" y="120"/>
                  </a:cubicBezTo>
                  <a:lnTo>
                    <a:pt x="263" y="1310"/>
                  </a:lnTo>
                  <a:cubicBezTo>
                    <a:pt x="1" y="1548"/>
                    <a:pt x="179" y="1977"/>
                    <a:pt x="537" y="1977"/>
                  </a:cubicBezTo>
                  <a:cubicBezTo>
                    <a:pt x="632" y="1977"/>
                    <a:pt x="727" y="1941"/>
                    <a:pt x="799" y="1870"/>
                  </a:cubicBezTo>
                  <a:lnTo>
                    <a:pt x="2049" y="679"/>
                  </a:lnTo>
                  <a:cubicBezTo>
                    <a:pt x="2334" y="403"/>
                    <a:pt x="2079" y="0"/>
                    <a:pt x="1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1"/>
          <p:cNvGrpSpPr/>
          <p:nvPr/>
        </p:nvGrpSpPr>
        <p:grpSpPr>
          <a:xfrm>
            <a:off x="4654563" y="4103504"/>
            <a:ext cx="314943" cy="582910"/>
            <a:chOff x="6691700" y="1068275"/>
            <a:chExt cx="221775" cy="410500"/>
          </a:xfrm>
        </p:grpSpPr>
        <p:sp>
          <p:nvSpPr>
            <p:cNvPr id="705" name="Google Shape;705;p31"/>
            <p:cNvSpPr/>
            <p:nvPr/>
          </p:nvSpPr>
          <p:spPr>
            <a:xfrm>
              <a:off x="6691700" y="1068275"/>
              <a:ext cx="221775" cy="317325"/>
            </a:xfrm>
            <a:custGeom>
              <a:avLst/>
              <a:gdLst/>
              <a:ahLst/>
              <a:cxnLst/>
              <a:rect l="l" t="t" r="r" b="b"/>
              <a:pathLst>
                <a:path w="8871" h="12693" extrusionOk="0">
                  <a:moveTo>
                    <a:pt x="4429" y="1"/>
                  </a:moveTo>
                  <a:cubicBezTo>
                    <a:pt x="3810" y="1"/>
                    <a:pt x="0" y="3430"/>
                    <a:pt x="0" y="7657"/>
                  </a:cubicBezTo>
                  <a:cubicBezTo>
                    <a:pt x="0" y="11883"/>
                    <a:pt x="3715" y="12693"/>
                    <a:pt x="4429" y="12693"/>
                  </a:cubicBezTo>
                  <a:cubicBezTo>
                    <a:pt x="5144" y="12693"/>
                    <a:pt x="8870" y="11883"/>
                    <a:pt x="8870" y="7657"/>
                  </a:cubicBezTo>
                  <a:cubicBezTo>
                    <a:pt x="8870" y="3430"/>
                    <a:pt x="5060" y="1"/>
                    <a:pt x="4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6802425" y="1068275"/>
              <a:ext cx="111050" cy="317325"/>
            </a:xfrm>
            <a:custGeom>
              <a:avLst/>
              <a:gdLst/>
              <a:ahLst/>
              <a:cxnLst/>
              <a:rect l="l" t="t" r="r" b="b"/>
              <a:pathLst>
                <a:path w="4442" h="12693" extrusionOk="0">
                  <a:moveTo>
                    <a:pt x="0" y="1"/>
                  </a:moveTo>
                  <a:lnTo>
                    <a:pt x="0" y="12693"/>
                  </a:lnTo>
                  <a:cubicBezTo>
                    <a:pt x="727" y="12693"/>
                    <a:pt x="4441" y="11883"/>
                    <a:pt x="4441" y="7657"/>
                  </a:cubicBezTo>
                  <a:cubicBezTo>
                    <a:pt x="4441" y="3430"/>
                    <a:pt x="63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6792600" y="1285875"/>
              <a:ext cx="19675" cy="192900"/>
            </a:xfrm>
            <a:custGeom>
              <a:avLst/>
              <a:gdLst/>
              <a:ahLst/>
              <a:cxnLst/>
              <a:rect l="l" t="t" r="r" b="b"/>
              <a:pathLst>
                <a:path w="787" h="7716" extrusionOk="0">
                  <a:moveTo>
                    <a:pt x="393" y="0"/>
                  </a:moveTo>
                  <a:cubicBezTo>
                    <a:pt x="197" y="0"/>
                    <a:pt x="0" y="131"/>
                    <a:pt x="0" y="393"/>
                  </a:cubicBezTo>
                  <a:lnTo>
                    <a:pt x="0" y="7323"/>
                  </a:lnTo>
                  <a:cubicBezTo>
                    <a:pt x="0" y="7537"/>
                    <a:pt x="179" y="7716"/>
                    <a:pt x="393" y="7716"/>
                  </a:cubicBezTo>
                  <a:cubicBezTo>
                    <a:pt x="608" y="7716"/>
                    <a:pt x="786" y="7537"/>
                    <a:pt x="786" y="7323"/>
                  </a:cubicBezTo>
                  <a:lnTo>
                    <a:pt x="786" y="393"/>
                  </a:lnTo>
                  <a:cubicBezTo>
                    <a:pt x="786" y="131"/>
                    <a:pt x="590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6759550" y="1295700"/>
              <a:ext cx="42900" cy="48825"/>
            </a:xfrm>
            <a:custGeom>
              <a:avLst/>
              <a:gdLst/>
              <a:ahLst/>
              <a:cxnLst/>
              <a:rect l="l" t="t" r="r" b="b"/>
              <a:pathLst>
                <a:path w="1716" h="1953" extrusionOk="0">
                  <a:moveTo>
                    <a:pt x="1" y="0"/>
                  </a:moveTo>
                  <a:lnTo>
                    <a:pt x="1715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6744850" y="1285400"/>
              <a:ext cx="70600" cy="69000"/>
            </a:xfrm>
            <a:custGeom>
              <a:avLst/>
              <a:gdLst/>
              <a:ahLst/>
              <a:cxnLst/>
              <a:rect l="l" t="t" r="r" b="b"/>
              <a:pathLst>
                <a:path w="2824" h="2760" extrusionOk="0">
                  <a:moveTo>
                    <a:pt x="571" y="1"/>
                  </a:moveTo>
                  <a:cubicBezTo>
                    <a:pt x="271" y="1"/>
                    <a:pt x="0" y="383"/>
                    <a:pt x="291" y="674"/>
                  </a:cubicBezTo>
                  <a:lnTo>
                    <a:pt x="2006" y="2627"/>
                  </a:lnTo>
                  <a:cubicBezTo>
                    <a:pt x="2071" y="2703"/>
                    <a:pt x="2166" y="2759"/>
                    <a:pt x="2273" y="2759"/>
                  </a:cubicBezTo>
                  <a:cubicBezTo>
                    <a:pt x="2283" y="2759"/>
                    <a:pt x="2293" y="2759"/>
                    <a:pt x="2303" y="2758"/>
                  </a:cubicBezTo>
                  <a:cubicBezTo>
                    <a:pt x="2308" y="2758"/>
                    <a:pt x="2313" y="2758"/>
                    <a:pt x="2318" y="2758"/>
                  </a:cubicBezTo>
                  <a:cubicBezTo>
                    <a:pt x="2642" y="2758"/>
                    <a:pt x="2824" y="2361"/>
                    <a:pt x="2601" y="2115"/>
                  </a:cubicBezTo>
                  <a:lnTo>
                    <a:pt x="875" y="162"/>
                  </a:lnTo>
                  <a:cubicBezTo>
                    <a:pt x="785" y="48"/>
                    <a:pt x="676" y="1"/>
                    <a:pt x="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6802425" y="1295700"/>
              <a:ext cx="43175" cy="48825"/>
            </a:xfrm>
            <a:custGeom>
              <a:avLst/>
              <a:gdLst/>
              <a:ahLst/>
              <a:cxnLst/>
              <a:rect l="l" t="t" r="r" b="b"/>
              <a:pathLst>
                <a:path w="1727" h="1953" extrusionOk="0">
                  <a:moveTo>
                    <a:pt x="1727" y="0"/>
                  </a:moveTo>
                  <a:lnTo>
                    <a:pt x="0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6789325" y="1285400"/>
              <a:ext cx="70700" cy="69000"/>
            </a:xfrm>
            <a:custGeom>
              <a:avLst/>
              <a:gdLst/>
              <a:ahLst/>
              <a:cxnLst/>
              <a:rect l="l" t="t" r="r" b="b"/>
              <a:pathLst>
                <a:path w="2828" h="2760" extrusionOk="0">
                  <a:moveTo>
                    <a:pt x="2252" y="1"/>
                  </a:moveTo>
                  <a:cubicBezTo>
                    <a:pt x="2147" y="1"/>
                    <a:pt x="2040" y="48"/>
                    <a:pt x="1953" y="162"/>
                  </a:cubicBezTo>
                  <a:lnTo>
                    <a:pt x="227" y="2115"/>
                  </a:lnTo>
                  <a:cubicBezTo>
                    <a:pt x="0" y="2365"/>
                    <a:pt x="191" y="2758"/>
                    <a:pt x="524" y="2758"/>
                  </a:cubicBezTo>
                  <a:cubicBezTo>
                    <a:pt x="535" y="2759"/>
                    <a:pt x="545" y="2759"/>
                    <a:pt x="555" y="2759"/>
                  </a:cubicBezTo>
                  <a:cubicBezTo>
                    <a:pt x="662" y="2759"/>
                    <a:pt x="757" y="2703"/>
                    <a:pt x="822" y="2627"/>
                  </a:cubicBezTo>
                  <a:lnTo>
                    <a:pt x="2536" y="674"/>
                  </a:lnTo>
                  <a:cubicBezTo>
                    <a:pt x="2827" y="383"/>
                    <a:pt x="2550" y="1"/>
                    <a:pt x="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2"/>
          <p:cNvSpPr txBox="1">
            <a:spLocks noGrp="1"/>
          </p:cNvSpPr>
          <p:nvPr>
            <p:ph type="title"/>
          </p:nvPr>
        </p:nvSpPr>
        <p:spPr>
          <a:xfrm>
            <a:off x="963175" y="1391710"/>
            <a:ext cx="4045200" cy="6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</a:t>
            </a:r>
            <a:endParaRPr sz="3000"/>
          </a:p>
        </p:txBody>
      </p:sp>
      <p:sp>
        <p:nvSpPr>
          <p:cNvPr id="717" name="Google Shape;717;p32"/>
          <p:cNvSpPr txBox="1">
            <a:spLocks noGrp="1"/>
          </p:cNvSpPr>
          <p:nvPr>
            <p:ph type="subTitle" idx="1"/>
          </p:nvPr>
        </p:nvSpPr>
        <p:spPr>
          <a:xfrm>
            <a:off x="963175" y="2102800"/>
            <a:ext cx="3865200" cy="16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personal assistants to an ultrarich family. The head of the family  (who shall not be named), has approached us to increase their vacation house value.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718" name="Google Shape;718;p32"/>
          <p:cNvGrpSpPr/>
          <p:nvPr/>
        </p:nvGrpSpPr>
        <p:grpSpPr>
          <a:xfrm>
            <a:off x="4270260" y="1833417"/>
            <a:ext cx="8749115" cy="2770245"/>
            <a:chOff x="2428445" y="3023741"/>
            <a:chExt cx="6715624" cy="2126378"/>
          </a:xfrm>
        </p:grpSpPr>
        <p:sp>
          <p:nvSpPr>
            <p:cNvPr id="719" name="Google Shape;719;p32"/>
            <p:cNvSpPr/>
            <p:nvPr/>
          </p:nvSpPr>
          <p:spPr>
            <a:xfrm>
              <a:off x="8152675" y="4587075"/>
              <a:ext cx="243600" cy="24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8314725" y="4795550"/>
              <a:ext cx="142800" cy="14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1" name="Google Shape;721;p32"/>
            <p:cNvGrpSpPr/>
            <p:nvPr/>
          </p:nvGrpSpPr>
          <p:grpSpPr>
            <a:xfrm>
              <a:off x="2428445" y="3023741"/>
              <a:ext cx="6715624" cy="2126378"/>
              <a:chOff x="2428445" y="3016977"/>
              <a:chExt cx="6715624" cy="2126378"/>
            </a:xfrm>
          </p:grpSpPr>
          <p:sp>
            <p:nvSpPr>
              <p:cNvPr id="722" name="Google Shape;722;p32"/>
              <p:cNvSpPr/>
              <p:nvPr/>
            </p:nvSpPr>
            <p:spPr>
              <a:xfrm>
                <a:off x="4091604" y="3016977"/>
                <a:ext cx="2680923" cy="2126378"/>
              </a:xfrm>
              <a:custGeom>
                <a:avLst/>
                <a:gdLst/>
                <a:ahLst/>
                <a:cxnLst/>
                <a:rect l="l" t="t" r="r" b="b"/>
                <a:pathLst>
                  <a:path w="69998" h="55519" extrusionOk="0">
                    <a:moveTo>
                      <a:pt x="23253" y="0"/>
                    </a:moveTo>
                    <a:lnTo>
                      <a:pt x="23253" y="5239"/>
                    </a:lnTo>
                    <a:lnTo>
                      <a:pt x="20408" y="4084"/>
                    </a:lnTo>
                    <a:lnTo>
                      <a:pt x="20408" y="1762"/>
                    </a:lnTo>
                    <a:lnTo>
                      <a:pt x="20134" y="1762"/>
                    </a:lnTo>
                    <a:lnTo>
                      <a:pt x="20134" y="3977"/>
                    </a:lnTo>
                    <a:lnTo>
                      <a:pt x="17407" y="2893"/>
                    </a:lnTo>
                    <a:lnTo>
                      <a:pt x="12859" y="6168"/>
                    </a:lnTo>
                    <a:lnTo>
                      <a:pt x="12859" y="35707"/>
                    </a:lnTo>
                    <a:lnTo>
                      <a:pt x="10764" y="35707"/>
                    </a:lnTo>
                    <a:lnTo>
                      <a:pt x="10764" y="13823"/>
                    </a:lnTo>
                    <a:lnTo>
                      <a:pt x="9668" y="13823"/>
                    </a:lnTo>
                    <a:lnTo>
                      <a:pt x="9668" y="9870"/>
                    </a:lnTo>
                    <a:lnTo>
                      <a:pt x="8573" y="9870"/>
                    </a:lnTo>
                    <a:lnTo>
                      <a:pt x="8573" y="8358"/>
                    </a:lnTo>
                    <a:lnTo>
                      <a:pt x="7799" y="8358"/>
                    </a:lnTo>
                    <a:lnTo>
                      <a:pt x="7799" y="6465"/>
                    </a:lnTo>
                    <a:lnTo>
                      <a:pt x="7525" y="6465"/>
                    </a:lnTo>
                    <a:lnTo>
                      <a:pt x="7525" y="8358"/>
                    </a:lnTo>
                    <a:lnTo>
                      <a:pt x="5882" y="8358"/>
                    </a:lnTo>
                    <a:lnTo>
                      <a:pt x="5882" y="7608"/>
                    </a:lnTo>
                    <a:lnTo>
                      <a:pt x="3953" y="5334"/>
                    </a:lnTo>
                    <a:lnTo>
                      <a:pt x="1763" y="5334"/>
                    </a:lnTo>
                    <a:lnTo>
                      <a:pt x="1763" y="9870"/>
                    </a:lnTo>
                    <a:lnTo>
                      <a:pt x="1346" y="9870"/>
                    </a:lnTo>
                    <a:lnTo>
                      <a:pt x="1346" y="13823"/>
                    </a:lnTo>
                    <a:lnTo>
                      <a:pt x="1" y="13823"/>
                    </a:lnTo>
                    <a:lnTo>
                      <a:pt x="1" y="55400"/>
                    </a:lnTo>
                    <a:lnTo>
                      <a:pt x="29790" y="55400"/>
                    </a:lnTo>
                    <a:lnTo>
                      <a:pt x="29790" y="55519"/>
                    </a:lnTo>
                    <a:lnTo>
                      <a:pt x="37053" y="55519"/>
                    </a:lnTo>
                    <a:lnTo>
                      <a:pt x="37053" y="55400"/>
                    </a:lnTo>
                    <a:lnTo>
                      <a:pt x="69997" y="55400"/>
                    </a:lnTo>
                    <a:lnTo>
                      <a:pt x="69997" y="46030"/>
                    </a:lnTo>
                    <a:lnTo>
                      <a:pt x="55007" y="46030"/>
                    </a:lnTo>
                    <a:cubicBezTo>
                      <a:pt x="55424" y="44791"/>
                      <a:pt x="54495" y="43517"/>
                      <a:pt x="53198" y="43517"/>
                    </a:cubicBezTo>
                    <a:cubicBezTo>
                      <a:pt x="53126" y="43517"/>
                      <a:pt x="53055" y="43517"/>
                      <a:pt x="52995" y="43529"/>
                    </a:cubicBezTo>
                    <a:cubicBezTo>
                      <a:pt x="52768" y="42823"/>
                      <a:pt x="52147" y="42457"/>
                      <a:pt x="51522" y="42457"/>
                    </a:cubicBezTo>
                    <a:cubicBezTo>
                      <a:pt x="50968" y="42457"/>
                      <a:pt x="50411" y="42745"/>
                      <a:pt x="50126" y="43339"/>
                    </a:cubicBezTo>
                    <a:cubicBezTo>
                      <a:pt x="49967" y="43236"/>
                      <a:pt x="49805" y="43191"/>
                      <a:pt x="49651" y="43191"/>
                    </a:cubicBezTo>
                    <a:cubicBezTo>
                      <a:pt x="48987" y="43191"/>
                      <a:pt x="48475" y="44028"/>
                      <a:pt x="49007" y="44637"/>
                    </a:cubicBezTo>
                    <a:cubicBezTo>
                      <a:pt x="48780" y="44744"/>
                      <a:pt x="48590" y="44910"/>
                      <a:pt x="48447" y="45125"/>
                    </a:cubicBezTo>
                    <a:cubicBezTo>
                      <a:pt x="48447" y="45053"/>
                      <a:pt x="48459" y="44994"/>
                      <a:pt x="48459" y="44922"/>
                    </a:cubicBezTo>
                    <a:cubicBezTo>
                      <a:pt x="48459" y="43625"/>
                      <a:pt x="47697" y="42458"/>
                      <a:pt x="46518" y="41934"/>
                    </a:cubicBezTo>
                    <a:cubicBezTo>
                      <a:pt x="46149" y="40041"/>
                      <a:pt x="44482" y="38672"/>
                      <a:pt x="42565" y="38672"/>
                    </a:cubicBezTo>
                    <a:cubicBezTo>
                      <a:pt x="40637" y="38672"/>
                      <a:pt x="38970" y="40029"/>
                      <a:pt x="38601" y="41922"/>
                    </a:cubicBezTo>
                    <a:cubicBezTo>
                      <a:pt x="37946" y="42208"/>
                      <a:pt x="37398" y="42708"/>
                      <a:pt x="37053" y="43327"/>
                    </a:cubicBezTo>
                    <a:lnTo>
                      <a:pt x="37053" y="39053"/>
                    </a:lnTo>
                    <a:lnTo>
                      <a:pt x="29790" y="39053"/>
                    </a:lnTo>
                    <a:lnTo>
                      <a:pt x="29790" y="24765"/>
                    </a:lnTo>
                    <a:lnTo>
                      <a:pt x="25575" y="24765"/>
                    </a:lnTo>
                    <a:lnTo>
                      <a:pt x="25575" y="6168"/>
                    </a:lnTo>
                    <a:lnTo>
                      <a:pt x="23539" y="5346"/>
                    </a:lnTo>
                    <a:lnTo>
                      <a:pt x="235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2"/>
              <p:cNvSpPr/>
              <p:nvPr/>
            </p:nvSpPr>
            <p:spPr>
              <a:xfrm>
                <a:off x="7250479" y="3943059"/>
                <a:ext cx="1503505" cy="1192968"/>
              </a:xfrm>
              <a:custGeom>
                <a:avLst/>
                <a:gdLst/>
                <a:ahLst/>
                <a:cxnLst/>
                <a:rect l="l" t="t" r="r" b="b"/>
                <a:pathLst>
                  <a:path w="39256" h="31148" extrusionOk="0">
                    <a:moveTo>
                      <a:pt x="18360" y="1"/>
                    </a:moveTo>
                    <a:lnTo>
                      <a:pt x="18360" y="560"/>
                    </a:lnTo>
                    <a:lnTo>
                      <a:pt x="18360" y="2799"/>
                    </a:lnTo>
                    <a:lnTo>
                      <a:pt x="5799" y="5442"/>
                    </a:lnTo>
                    <a:lnTo>
                      <a:pt x="5799" y="4930"/>
                    </a:lnTo>
                    <a:lnTo>
                      <a:pt x="5013" y="4930"/>
                    </a:lnTo>
                    <a:lnTo>
                      <a:pt x="5013" y="4037"/>
                    </a:lnTo>
                    <a:lnTo>
                      <a:pt x="4239" y="4037"/>
                    </a:lnTo>
                    <a:lnTo>
                      <a:pt x="4239" y="4930"/>
                    </a:lnTo>
                    <a:lnTo>
                      <a:pt x="4239" y="5013"/>
                    </a:lnTo>
                    <a:lnTo>
                      <a:pt x="4239" y="5763"/>
                    </a:lnTo>
                    <a:lnTo>
                      <a:pt x="4239" y="6097"/>
                    </a:lnTo>
                    <a:lnTo>
                      <a:pt x="2894" y="6097"/>
                    </a:lnTo>
                    <a:lnTo>
                      <a:pt x="3644" y="7156"/>
                    </a:lnTo>
                    <a:lnTo>
                      <a:pt x="4239" y="7156"/>
                    </a:lnTo>
                    <a:lnTo>
                      <a:pt x="4239" y="21003"/>
                    </a:lnTo>
                    <a:lnTo>
                      <a:pt x="3275" y="21003"/>
                    </a:lnTo>
                    <a:lnTo>
                      <a:pt x="3275" y="21337"/>
                    </a:lnTo>
                    <a:lnTo>
                      <a:pt x="3691" y="21337"/>
                    </a:lnTo>
                    <a:lnTo>
                      <a:pt x="3691" y="23003"/>
                    </a:lnTo>
                    <a:lnTo>
                      <a:pt x="0" y="24242"/>
                    </a:lnTo>
                    <a:lnTo>
                      <a:pt x="0" y="31147"/>
                    </a:lnTo>
                    <a:lnTo>
                      <a:pt x="39255" y="31147"/>
                    </a:lnTo>
                    <a:lnTo>
                      <a:pt x="39255" y="24242"/>
                    </a:lnTo>
                    <a:lnTo>
                      <a:pt x="35469" y="22980"/>
                    </a:lnTo>
                    <a:lnTo>
                      <a:pt x="35469" y="21337"/>
                    </a:lnTo>
                    <a:lnTo>
                      <a:pt x="35802" y="21337"/>
                    </a:lnTo>
                    <a:lnTo>
                      <a:pt x="35802" y="21003"/>
                    </a:lnTo>
                    <a:lnTo>
                      <a:pt x="34969" y="21003"/>
                    </a:lnTo>
                    <a:lnTo>
                      <a:pt x="34969" y="7156"/>
                    </a:lnTo>
                    <a:lnTo>
                      <a:pt x="35517" y="7156"/>
                    </a:lnTo>
                    <a:lnTo>
                      <a:pt x="36267" y="6097"/>
                    </a:lnTo>
                    <a:lnTo>
                      <a:pt x="34969" y="6097"/>
                    </a:lnTo>
                    <a:lnTo>
                      <a:pt x="34969" y="5763"/>
                    </a:lnTo>
                    <a:lnTo>
                      <a:pt x="34969" y="5013"/>
                    </a:lnTo>
                    <a:lnTo>
                      <a:pt x="34969" y="4930"/>
                    </a:lnTo>
                    <a:lnTo>
                      <a:pt x="34969" y="4037"/>
                    </a:lnTo>
                    <a:lnTo>
                      <a:pt x="34183" y="4037"/>
                    </a:lnTo>
                    <a:lnTo>
                      <a:pt x="34183" y="4930"/>
                    </a:lnTo>
                    <a:lnTo>
                      <a:pt x="33409" y="4930"/>
                    </a:lnTo>
                    <a:lnTo>
                      <a:pt x="33409" y="5442"/>
                    </a:lnTo>
                    <a:lnTo>
                      <a:pt x="20801" y="2787"/>
                    </a:lnTo>
                    <a:lnTo>
                      <a:pt x="20801" y="560"/>
                    </a:lnTo>
                    <a:lnTo>
                      <a:pt x="20801" y="1"/>
                    </a:lnTo>
                    <a:lnTo>
                      <a:pt x="20384" y="1"/>
                    </a:lnTo>
                    <a:lnTo>
                      <a:pt x="20384" y="560"/>
                    </a:lnTo>
                    <a:lnTo>
                      <a:pt x="19789" y="560"/>
                    </a:lnTo>
                    <a:lnTo>
                      <a:pt x="19789" y="1"/>
                    </a:lnTo>
                    <a:lnTo>
                      <a:pt x="19372" y="1"/>
                    </a:lnTo>
                    <a:lnTo>
                      <a:pt x="19372" y="560"/>
                    </a:lnTo>
                    <a:lnTo>
                      <a:pt x="18777" y="560"/>
                    </a:lnTo>
                    <a:lnTo>
                      <a:pt x="187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2"/>
              <p:cNvSpPr/>
              <p:nvPr/>
            </p:nvSpPr>
            <p:spPr>
              <a:xfrm>
                <a:off x="3844734" y="4598337"/>
                <a:ext cx="397669" cy="453051"/>
              </a:xfrm>
              <a:custGeom>
                <a:avLst/>
                <a:gdLst/>
                <a:ahLst/>
                <a:cxnLst/>
                <a:rect l="l" t="t" r="r" b="b"/>
                <a:pathLst>
                  <a:path w="10383" h="11829" extrusionOk="0">
                    <a:moveTo>
                      <a:pt x="6132" y="5608"/>
                    </a:moveTo>
                    <a:cubicBezTo>
                      <a:pt x="6156" y="5798"/>
                      <a:pt x="6216" y="5977"/>
                      <a:pt x="6299" y="6155"/>
                    </a:cubicBezTo>
                    <a:lnTo>
                      <a:pt x="4811" y="7096"/>
                    </a:lnTo>
                    <a:lnTo>
                      <a:pt x="4811" y="6024"/>
                    </a:lnTo>
                    <a:cubicBezTo>
                      <a:pt x="5275" y="5989"/>
                      <a:pt x="5728" y="5846"/>
                      <a:pt x="6132" y="5608"/>
                    </a:cubicBezTo>
                    <a:close/>
                    <a:moveTo>
                      <a:pt x="4584" y="0"/>
                    </a:moveTo>
                    <a:cubicBezTo>
                      <a:pt x="3944" y="0"/>
                      <a:pt x="3287" y="209"/>
                      <a:pt x="2703" y="679"/>
                    </a:cubicBezTo>
                    <a:cubicBezTo>
                      <a:pt x="584" y="2393"/>
                      <a:pt x="1656" y="5822"/>
                      <a:pt x="4382" y="6013"/>
                    </a:cubicBezTo>
                    <a:lnTo>
                      <a:pt x="4382" y="8358"/>
                    </a:lnTo>
                    <a:lnTo>
                      <a:pt x="3132" y="7584"/>
                    </a:lnTo>
                    <a:cubicBezTo>
                      <a:pt x="3453" y="6846"/>
                      <a:pt x="3144" y="5989"/>
                      <a:pt x="2429" y="5608"/>
                    </a:cubicBezTo>
                    <a:cubicBezTo>
                      <a:pt x="2206" y="5493"/>
                      <a:pt x="1967" y="5438"/>
                      <a:pt x="1731" y="5438"/>
                    </a:cubicBezTo>
                    <a:cubicBezTo>
                      <a:pt x="1210" y="5438"/>
                      <a:pt x="704" y="5704"/>
                      <a:pt x="417" y="6179"/>
                    </a:cubicBezTo>
                    <a:cubicBezTo>
                      <a:pt x="1" y="6858"/>
                      <a:pt x="179" y="7763"/>
                      <a:pt x="834" y="8227"/>
                    </a:cubicBezTo>
                    <a:cubicBezTo>
                      <a:pt x="1102" y="8417"/>
                      <a:pt x="1413" y="8510"/>
                      <a:pt x="1721" y="8510"/>
                    </a:cubicBezTo>
                    <a:cubicBezTo>
                      <a:pt x="2165" y="8510"/>
                      <a:pt x="2604" y="8319"/>
                      <a:pt x="2906" y="7953"/>
                    </a:cubicBezTo>
                    <a:lnTo>
                      <a:pt x="4382" y="8870"/>
                    </a:lnTo>
                    <a:lnTo>
                      <a:pt x="4382" y="11632"/>
                    </a:lnTo>
                    <a:cubicBezTo>
                      <a:pt x="4394" y="11763"/>
                      <a:pt x="4495" y="11829"/>
                      <a:pt x="4596" y="11829"/>
                    </a:cubicBezTo>
                    <a:cubicBezTo>
                      <a:pt x="4698" y="11829"/>
                      <a:pt x="4799" y="11763"/>
                      <a:pt x="4811" y="11632"/>
                    </a:cubicBezTo>
                    <a:lnTo>
                      <a:pt x="4811" y="7620"/>
                    </a:lnTo>
                    <a:lnTo>
                      <a:pt x="6537" y="6524"/>
                    </a:lnTo>
                    <a:cubicBezTo>
                      <a:pt x="6924" y="7011"/>
                      <a:pt x="7477" y="7245"/>
                      <a:pt x="8027" y="7245"/>
                    </a:cubicBezTo>
                    <a:cubicBezTo>
                      <a:pt x="8730" y="7245"/>
                      <a:pt x="9429" y="6864"/>
                      <a:pt x="9776" y="6143"/>
                    </a:cubicBezTo>
                    <a:cubicBezTo>
                      <a:pt x="10383" y="4870"/>
                      <a:pt x="9454" y="3393"/>
                      <a:pt x="8037" y="3393"/>
                    </a:cubicBezTo>
                    <a:lnTo>
                      <a:pt x="8037" y="3381"/>
                    </a:lnTo>
                    <a:cubicBezTo>
                      <a:pt x="7883" y="3381"/>
                      <a:pt x="7728" y="3393"/>
                      <a:pt x="7573" y="3441"/>
                    </a:cubicBezTo>
                    <a:cubicBezTo>
                      <a:pt x="7850" y="1469"/>
                      <a:pt x="6280" y="0"/>
                      <a:pt x="4584" y="0"/>
                    </a:cubicBezTo>
                    <a:close/>
                  </a:path>
                </a:pathLst>
              </a:custGeom>
              <a:solidFill>
                <a:srgbClr val="A575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2"/>
              <p:cNvSpPr/>
              <p:nvPr/>
            </p:nvSpPr>
            <p:spPr>
              <a:xfrm>
                <a:off x="3572972" y="4485205"/>
                <a:ext cx="5503174" cy="566534"/>
              </a:xfrm>
              <a:custGeom>
                <a:avLst/>
                <a:gdLst/>
                <a:ahLst/>
                <a:cxnLst/>
                <a:rect l="l" t="t" r="r" b="b"/>
                <a:pathLst>
                  <a:path w="143686" h="14792" extrusionOk="0">
                    <a:moveTo>
                      <a:pt x="7656" y="7002"/>
                    </a:moveTo>
                    <a:cubicBezTo>
                      <a:pt x="7692" y="7240"/>
                      <a:pt x="7763" y="7466"/>
                      <a:pt x="7871" y="7681"/>
                    </a:cubicBezTo>
                    <a:lnTo>
                      <a:pt x="6025" y="8871"/>
                    </a:lnTo>
                    <a:lnTo>
                      <a:pt x="6025" y="7514"/>
                    </a:lnTo>
                    <a:cubicBezTo>
                      <a:pt x="6597" y="7478"/>
                      <a:pt x="7156" y="7300"/>
                      <a:pt x="7656" y="7002"/>
                    </a:cubicBezTo>
                    <a:close/>
                    <a:moveTo>
                      <a:pt x="45554" y="8562"/>
                    </a:moveTo>
                    <a:cubicBezTo>
                      <a:pt x="45590" y="8752"/>
                      <a:pt x="45649" y="8931"/>
                      <a:pt x="45732" y="9109"/>
                    </a:cubicBezTo>
                    <a:lnTo>
                      <a:pt x="44244" y="10050"/>
                    </a:lnTo>
                    <a:lnTo>
                      <a:pt x="44244" y="8978"/>
                    </a:lnTo>
                    <a:cubicBezTo>
                      <a:pt x="44708" y="8943"/>
                      <a:pt x="45161" y="8800"/>
                      <a:pt x="45554" y="8562"/>
                    </a:cubicBezTo>
                    <a:close/>
                    <a:moveTo>
                      <a:pt x="35886" y="9788"/>
                    </a:moveTo>
                    <a:cubicBezTo>
                      <a:pt x="36172" y="10098"/>
                      <a:pt x="36565" y="10300"/>
                      <a:pt x="36993" y="10360"/>
                    </a:cubicBezTo>
                    <a:lnTo>
                      <a:pt x="36993" y="11288"/>
                    </a:lnTo>
                    <a:lnTo>
                      <a:pt x="35433" y="9955"/>
                    </a:lnTo>
                    <a:cubicBezTo>
                      <a:pt x="35588" y="9907"/>
                      <a:pt x="35731" y="9859"/>
                      <a:pt x="35886" y="9788"/>
                    </a:cubicBezTo>
                    <a:close/>
                    <a:moveTo>
                      <a:pt x="135779" y="9788"/>
                    </a:moveTo>
                    <a:cubicBezTo>
                      <a:pt x="136077" y="10098"/>
                      <a:pt x="136458" y="10300"/>
                      <a:pt x="136887" y="10360"/>
                    </a:cubicBezTo>
                    <a:lnTo>
                      <a:pt x="136887" y="11288"/>
                    </a:lnTo>
                    <a:lnTo>
                      <a:pt x="135327" y="9955"/>
                    </a:lnTo>
                    <a:cubicBezTo>
                      <a:pt x="135482" y="9907"/>
                      <a:pt x="135636" y="9859"/>
                      <a:pt x="135779" y="9788"/>
                    </a:cubicBezTo>
                    <a:close/>
                    <a:moveTo>
                      <a:pt x="38660" y="9788"/>
                    </a:moveTo>
                    <a:cubicBezTo>
                      <a:pt x="38815" y="9848"/>
                      <a:pt x="38970" y="9907"/>
                      <a:pt x="39136" y="9955"/>
                    </a:cubicBezTo>
                    <a:lnTo>
                      <a:pt x="37541" y="11312"/>
                    </a:lnTo>
                    <a:lnTo>
                      <a:pt x="37541" y="10360"/>
                    </a:lnTo>
                    <a:cubicBezTo>
                      <a:pt x="37970" y="10300"/>
                      <a:pt x="38362" y="10098"/>
                      <a:pt x="38660" y="9788"/>
                    </a:cubicBezTo>
                    <a:close/>
                    <a:moveTo>
                      <a:pt x="42800" y="8727"/>
                    </a:moveTo>
                    <a:cubicBezTo>
                      <a:pt x="43103" y="8858"/>
                      <a:pt x="43439" y="8942"/>
                      <a:pt x="43804" y="8967"/>
                    </a:cubicBezTo>
                    <a:lnTo>
                      <a:pt x="43804" y="11312"/>
                    </a:lnTo>
                    <a:lnTo>
                      <a:pt x="42565" y="10538"/>
                    </a:lnTo>
                    <a:cubicBezTo>
                      <a:pt x="42649" y="10348"/>
                      <a:pt x="42684" y="10145"/>
                      <a:pt x="42684" y="9931"/>
                    </a:cubicBezTo>
                    <a:cubicBezTo>
                      <a:pt x="42684" y="9609"/>
                      <a:pt x="42600" y="9332"/>
                      <a:pt x="42459" y="9107"/>
                    </a:cubicBezTo>
                    <a:lnTo>
                      <a:pt x="42459" y="9107"/>
                    </a:lnTo>
                    <a:cubicBezTo>
                      <a:pt x="42581" y="8989"/>
                      <a:pt x="42696" y="8862"/>
                      <a:pt x="42800" y="8727"/>
                    </a:cubicBezTo>
                    <a:close/>
                    <a:moveTo>
                      <a:pt x="138554" y="9788"/>
                    </a:moveTo>
                    <a:cubicBezTo>
                      <a:pt x="138708" y="9848"/>
                      <a:pt x="138863" y="9907"/>
                      <a:pt x="139030" y="9955"/>
                    </a:cubicBezTo>
                    <a:lnTo>
                      <a:pt x="137434" y="11312"/>
                    </a:lnTo>
                    <a:lnTo>
                      <a:pt x="137434" y="10360"/>
                    </a:lnTo>
                    <a:cubicBezTo>
                      <a:pt x="137863" y="10300"/>
                      <a:pt x="138256" y="10098"/>
                      <a:pt x="138554" y="9788"/>
                    </a:cubicBezTo>
                    <a:close/>
                    <a:moveTo>
                      <a:pt x="26086" y="5576"/>
                    </a:moveTo>
                    <a:cubicBezTo>
                      <a:pt x="25442" y="5576"/>
                      <a:pt x="24798" y="5910"/>
                      <a:pt x="24468" y="6597"/>
                    </a:cubicBezTo>
                    <a:cubicBezTo>
                      <a:pt x="24283" y="6483"/>
                      <a:pt x="24095" y="6432"/>
                      <a:pt x="23916" y="6432"/>
                    </a:cubicBezTo>
                    <a:cubicBezTo>
                      <a:pt x="23130" y="6432"/>
                      <a:pt x="22525" y="7405"/>
                      <a:pt x="23146" y="8133"/>
                    </a:cubicBezTo>
                    <a:cubicBezTo>
                      <a:pt x="22277" y="8550"/>
                      <a:pt x="21944" y="9621"/>
                      <a:pt x="22432" y="10467"/>
                    </a:cubicBezTo>
                    <a:cubicBezTo>
                      <a:pt x="22744" y="10999"/>
                      <a:pt x="23304" y="11294"/>
                      <a:pt x="23876" y="11294"/>
                    </a:cubicBezTo>
                    <a:cubicBezTo>
                      <a:pt x="24199" y="11294"/>
                      <a:pt x="24525" y="11200"/>
                      <a:pt x="24813" y="11002"/>
                    </a:cubicBezTo>
                    <a:cubicBezTo>
                      <a:pt x="25076" y="11197"/>
                      <a:pt x="25395" y="11304"/>
                      <a:pt x="25724" y="11304"/>
                    </a:cubicBezTo>
                    <a:cubicBezTo>
                      <a:pt x="25797" y="11304"/>
                      <a:pt x="25870" y="11299"/>
                      <a:pt x="25944" y="11288"/>
                    </a:cubicBezTo>
                    <a:lnTo>
                      <a:pt x="25944" y="14312"/>
                    </a:lnTo>
                    <a:cubicBezTo>
                      <a:pt x="25944" y="14426"/>
                      <a:pt x="26028" y="14482"/>
                      <a:pt x="26111" y="14482"/>
                    </a:cubicBezTo>
                    <a:cubicBezTo>
                      <a:pt x="26194" y="14482"/>
                      <a:pt x="26278" y="14426"/>
                      <a:pt x="26278" y="14312"/>
                    </a:cubicBezTo>
                    <a:lnTo>
                      <a:pt x="26278" y="11181"/>
                    </a:lnTo>
                    <a:cubicBezTo>
                      <a:pt x="26456" y="11110"/>
                      <a:pt x="26623" y="11002"/>
                      <a:pt x="26754" y="10860"/>
                    </a:cubicBezTo>
                    <a:cubicBezTo>
                      <a:pt x="27159" y="11145"/>
                      <a:pt x="27606" y="11274"/>
                      <a:pt x="28040" y="11274"/>
                    </a:cubicBezTo>
                    <a:cubicBezTo>
                      <a:pt x="29201" y="11274"/>
                      <a:pt x="30278" y="10355"/>
                      <a:pt x="30278" y="9038"/>
                    </a:cubicBezTo>
                    <a:cubicBezTo>
                      <a:pt x="30278" y="7807"/>
                      <a:pt x="29290" y="6811"/>
                      <a:pt x="28062" y="6811"/>
                    </a:cubicBezTo>
                    <a:cubicBezTo>
                      <a:pt x="28054" y="6811"/>
                      <a:pt x="28047" y="6811"/>
                      <a:pt x="28040" y="6811"/>
                    </a:cubicBezTo>
                    <a:cubicBezTo>
                      <a:pt x="27956" y="6811"/>
                      <a:pt x="27885" y="6823"/>
                      <a:pt x="27813" y="6823"/>
                    </a:cubicBezTo>
                    <a:cubicBezTo>
                      <a:pt x="27542" y="6002"/>
                      <a:pt x="26814" y="5576"/>
                      <a:pt x="26086" y="5576"/>
                    </a:cubicBezTo>
                    <a:close/>
                    <a:moveTo>
                      <a:pt x="5724" y="0"/>
                    </a:moveTo>
                    <a:cubicBezTo>
                      <a:pt x="4927" y="0"/>
                      <a:pt x="4108" y="261"/>
                      <a:pt x="3382" y="846"/>
                    </a:cubicBezTo>
                    <a:cubicBezTo>
                      <a:pt x="727" y="2990"/>
                      <a:pt x="2072" y="7276"/>
                      <a:pt x="5477" y="7514"/>
                    </a:cubicBezTo>
                    <a:lnTo>
                      <a:pt x="5477" y="10443"/>
                    </a:lnTo>
                    <a:lnTo>
                      <a:pt x="3918" y="9467"/>
                    </a:lnTo>
                    <a:cubicBezTo>
                      <a:pt x="4322" y="8550"/>
                      <a:pt x="3941" y="7466"/>
                      <a:pt x="3048" y="7014"/>
                    </a:cubicBezTo>
                    <a:cubicBezTo>
                      <a:pt x="2764" y="6866"/>
                      <a:pt x="2460" y="6796"/>
                      <a:pt x="2160" y="6796"/>
                    </a:cubicBezTo>
                    <a:cubicBezTo>
                      <a:pt x="1516" y="6796"/>
                      <a:pt x="893" y="7120"/>
                      <a:pt x="536" y="7704"/>
                    </a:cubicBezTo>
                    <a:cubicBezTo>
                      <a:pt x="0" y="8562"/>
                      <a:pt x="227" y="9681"/>
                      <a:pt x="1048" y="10264"/>
                    </a:cubicBezTo>
                    <a:cubicBezTo>
                      <a:pt x="1387" y="10505"/>
                      <a:pt x="1779" y="10622"/>
                      <a:pt x="2168" y="10622"/>
                    </a:cubicBezTo>
                    <a:cubicBezTo>
                      <a:pt x="2720" y="10622"/>
                      <a:pt x="3266" y="10385"/>
                      <a:pt x="3644" y="9931"/>
                    </a:cubicBezTo>
                    <a:lnTo>
                      <a:pt x="5477" y="11074"/>
                    </a:lnTo>
                    <a:lnTo>
                      <a:pt x="5477" y="14527"/>
                    </a:lnTo>
                    <a:cubicBezTo>
                      <a:pt x="5489" y="14693"/>
                      <a:pt x="5617" y="14777"/>
                      <a:pt x="5745" y="14777"/>
                    </a:cubicBezTo>
                    <a:cubicBezTo>
                      <a:pt x="5873" y="14777"/>
                      <a:pt x="6001" y="14693"/>
                      <a:pt x="6013" y="14527"/>
                    </a:cubicBezTo>
                    <a:lnTo>
                      <a:pt x="6013" y="9502"/>
                    </a:lnTo>
                    <a:lnTo>
                      <a:pt x="8168" y="8133"/>
                    </a:lnTo>
                    <a:cubicBezTo>
                      <a:pt x="8654" y="8739"/>
                      <a:pt x="9343" y="9028"/>
                      <a:pt x="10028" y="9028"/>
                    </a:cubicBezTo>
                    <a:cubicBezTo>
                      <a:pt x="10905" y="9028"/>
                      <a:pt x="11776" y="8553"/>
                      <a:pt x="12204" y="7657"/>
                    </a:cubicBezTo>
                    <a:cubicBezTo>
                      <a:pt x="12966" y="6061"/>
                      <a:pt x="11800" y="4228"/>
                      <a:pt x="10037" y="4228"/>
                    </a:cubicBezTo>
                    <a:cubicBezTo>
                      <a:pt x="10005" y="4226"/>
                      <a:pt x="9972" y="4225"/>
                      <a:pt x="9939" y="4225"/>
                    </a:cubicBezTo>
                    <a:cubicBezTo>
                      <a:pt x="9782" y="4225"/>
                      <a:pt x="9624" y="4248"/>
                      <a:pt x="9466" y="4287"/>
                    </a:cubicBezTo>
                    <a:cubicBezTo>
                      <a:pt x="9812" y="1839"/>
                      <a:pt x="7845" y="0"/>
                      <a:pt x="5724" y="0"/>
                    </a:cubicBezTo>
                    <a:close/>
                    <a:moveTo>
                      <a:pt x="37266" y="13"/>
                    </a:moveTo>
                    <a:cubicBezTo>
                      <a:pt x="35241" y="13"/>
                      <a:pt x="33503" y="1450"/>
                      <a:pt x="33100" y="3442"/>
                    </a:cubicBezTo>
                    <a:cubicBezTo>
                      <a:pt x="31600" y="4097"/>
                      <a:pt x="30766" y="5716"/>
                      <a:pt x="31100" y="7323"/>
                    </a:cubicBezTo>
                    <a:cubicBezTo>
                      <a:pt x="31433" y="8931"/>
                      <a:pt x="32850" y="10086"/>
                      <a:pt x="34493" y="10086"/>
                    </a:cubicBezTo>
                    <a:lnTo>
                      <a:pt x="34731" y="10086"/>
                    </a:lnTo>
                    <a:lnTo>
                      <a:pt x="36981" y="12015"/>
                    </a:lnTo>
                    <a:lnTo>
                      <a:pt x="36981" y="14515"/>
                    </a:lnTo>
                    <a:cubicBezTo>
                      <a:pt x="36981" y="14699"/>
                      <a:pt x="37121" y="14792"/>
                      <a:pt x="37261" y="14792"/>
                    </a:cubicBezTo>
                    <a:cubicBezTo>
                      <a:pt x="37401" y="14792"/>
                      <a:pt x="37541" y="14699"/>
                      <a:pt x="37541" y="14515"/>
                    </a:cubicBezTo>
                    <a:lnTo>
                      <a:pt x="37541" y="12050"/>
                    </a:lnTo>
                    <a:lnTo>
                      <a:pt x="39647" y="10248"/>
                    </a:lnTo>
                    <a:lnTo>
                      <a:pt x="39647" y="10248"/>
                    </a:lnTo>
                    <a:cubicBezTo>
                      <a:pt x="39791" y="10966"/>
                      <a:pt x="40474" y="11472"/>
                      <a:pt x="41182" y="11472"/>
                    </a:cubicBezTo>
                    <a:cubicBezTo>
                      <a:pt x="41592" y="11472"/>
                      <a:pt x="42011" y="11303"/>
                      <a:pt x="42339" y="10907"/>
                    </a:cubicBezTo>
                    <a:lnTo>
                      <a:pt x="43804" y="11824"/>
                    </a:lnTo>
                    <a:lnTo>
                      <a:pt x="43804" y="14586"/>
                    </a:lnTo>
                    <a:cubicBezTo>
                      <a:pt x="43815" y="14717"/>
                      <a:pt x="43920" y="14783"/>
                      <a:pt x="44024" y="14783"/>
                    </a:cubicBezTo>
                    <a:cubicBezTo>
                      <a:pt x="44128" y="14783"/>
                      <a:pt x="44232" y="14717"/>
                      <a:pt x="44244" y="14586"/>
                    </a:cubicBezTo>
                    <a:lnTo>
                      <a:pt x="44244" y="10574"/>
                    </a:lnTo>
                    <a:lnTo>
                      <a:pt x="45959" y="9478"/>
                    </a:lnTo>
                    <a:cubicBezTo>
                      <a:pt x="46351" y="9965"/>
                      <a:pt x="46907" y="10199"/>
                      <a:pt x="47458" y="10199"/>
                    </a:cubicBezTo>
                    <a:cubicBezTo>
                      <a:pt x="48161" y="10199"/>
                      <a:pt x="48857" y="9818"/>
                      <a:pt x="49197" y="9097"/>
                    </a:cubicBezTo>
                    <a:cubicBezTo>
                      <a:pt x="49802" y="7829"/>
                      <a:pt x="48871" y="6347"/>
                      <a:pt x="47464" y="6347"/>
                    </a:cubicBezTo>
                    <a:cubicBezTo>
                      <a:pt x="47458" y="6347"/>
                      <a:pt x="47453" y="6347"/>
                      <a:pt x="47447" y="6347"/>
                    </a:cubicBezTo>
                    <a:lnTo>
                      <a:pt x="47459" y="6335"/>
                    </a:lnTo>
                    <a:cubicBezTo>
                      <a:pt x="47304" y="6335"/>
                      <a:pt x="47149" y="6347"/>
                      <a:pt x="47006" y="6395"/>
                    </a:cubicBezTo>
                    <a:cubicBezTo>
                      <a:pt x="47018" y="6252"/>
                      <a:pt x="47030" y="6109"/>
                      <a:pt x="47030" y="5966"/>
                    </a:cubicBezTo>
                    <a:cubicBezTo>
                      <a:pt x="47030" y="4159"/>
                      <a:pt x="45553" y="2953"/>
                      <a:pt x="44004" y="2953"/>
                    </a:cubicBezTo>
                    <a:cubicBezTo>
                      <a:pt x="43308" y="2953"/>
                      <a:pt x="42597" y="3196"/>
                      <a:pt x="41999" y="3737"/>
                    </a:cubicBezTo>
                    <a:lnTo>
                      <a:pt x="41999" y="3737"/>
                    </a:lnTo>
                    <a:cubicBezTo>
                      <a:pt x="41834" y="3625"/>
                      <a:pt x="41657" y="3526"/>
                      <a:pt x="41470" y="3442"/>
                    </a:cubicBezTo>
                    <a:lnTo>
                      <a:pt x="41470" y="3454"/>
                    </a:lnTo>
                    <a:cubicBezTo>
                      <a:pt x="41077" y="1454"/>
                      <a:pt x="39327" y="13"/>
                      <a:pt x="37291" y="13"/>
                    </a:cubicBezTo>
                    <a:cubicBezTo>
                      <a:pt x="37282" y="13"/>
                      <a:pt x="37274" y="13"/>
                      <a:pt x="37266" y="13"/>
                    </a:cubicBezTo>
                    <a:close/>
                    <a:moveTo>
                      <a:pt x="137159" y="13"/>
                    </a:moveTo>
                    <a:cubicBezTo>
                      <a:pt x="135134" y="13"/>
                      <a:pt x="133396" y="1450"/>
                      <a:pt x="133005" y="3442"/>
                    </a:cubicBezTo>
                    <a:cubicBezTo>
                      <a:pt x="131493" y="4097"/>
                      <a:pt x="130660" y="5716"/>
                      <a:pt x="130993" y="7323"/>
                    </a:cubicBezTo>
                    <a:cubicBezTo>
                      <a:pt x="131337" y="8923"/>
                      <a:pt x="132741" y="10074"/>
                      <a:pt x="134373" y="10074"/>
                    </a:cubicBezTo>
                    <a:cubicBezTo>
                      <a:pt x="134381" y="10074"/>
                      <a:pt x="134390" y="10074"/>
                      <a:pt x="134398" y="10074"/>
                    </a:cubicBezTo>
                    <a:lnTo>
                      <a:pt x="134624" y="10074"/>
                    </a:lnTo>
                    <a:lnTo>
                      <a:pt x="136887" y="12015"/>
                    </a:lnTo>
                    <a:lnTo>
                      <a:pt x="136887" y="14515"/>
                    </a:lnTo>
                    <a:cubicBezTo>
                      <a:pt x="136887" y="14699"/>
                      <a:pt x="137024" y="14792"/>
                      <a:pt x="137160" y="14792"/>
                    </a:cubicBezTo>
                    <a:cubicBezTo>
                      <a:pt x="137297" y="14792"/>
                      <a:pt x="137434" y="14699"/>
                      <a:pt x="137434" y="14515"/>
                    </a:cubicBezTo>
                    <a:lnTo>
                      <a:pt x="137434" y="12050"/>
                    </a:lnTo>
                    <a:lnTo>
                      <a:pt x="139744" y="10074"/>
                    </a:lnTo>
                    <a:lnTo>
                      <a:pt x="139958" y="10074"/>
                    </a:lnTo>
                    <a:cubicBezTo>
                      <a:pt x="141590" y="10074"/>
                      <a:pt x="143006" y="8931"/>
                      <a:pt x="143340" y="7335"/>
                    </a:cubicBezTo>
                    <a:cubicBezTo>
                      <a:pt x="143685" y="5728"/>
                      <a:pt x="142864" y="4109"/>
                      <a:pt x="141363" y="3442"/>
                    </a:cubicBezTo>
                    <a:lnTo>
                      <a:pt x="141363" y="3454"/>
                    </a:lnTo>
                    <a:cubicBezTo>
                      <a:pt x="140970" y="1454"/>
                      <a:pt x="139220" y="13"/>
                      <a:pt x="137184" y="13"/>
                    </a:cubicBezTo>
                    <a:cubicBezTo>
                      <a:pt x="137176" y="13"/>
                      <a:pt x="137168" y="13"/>
                      <a:pt x="137159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2"/>
              <p:cNvSpPr/>
              <p:nvPr/>
            </p:nvSpPr>
            <p:spPr>
              <a:xfrm>
                <a:off x="2428445" y="5032866"/>
                <a:ext cx="6715624" cy="106282"/>
              </a:xfrm>
              <a:custGeom>
                <a:avLst/>
                <a:gdLst/>
                <a:ahLst/>
                <a:cxnLst/>
                <a:rect l="l" t="t" r="r" b="b"/>
                <a:pathLst>
                  <a:path w="145770" h="2775" extrusionOk="0">
                    <a:moveTo>
                      <a:pt x="1" y="1"/>
                    </a:moveTo>
                    <a:lnTo>
                      <a:pt x="1" y="2775"/>
                    </a:lnTo>
                    <a:lnTo>
                      <a:pt x="145769" y="2775"/>
                    </a:lnTo>
                    <a:lnTo>
                      <a:pt x="14576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2"/>
              <p:cNvSpPr/>
              <p:nvPr/>
            </p:nvSpPr>
            <p:spPr>
              <a:xfrm>
                <a:off x="3674538" y="4484745"/>
                <a:ext cx="5448098" cy="567338"/>
              </a:xfrm>
              <a:custGeom>
                <a:avLst/>
                <a:gdLst/>
                <a:ahLst/>
                <a:cxnLst/>
                <a:rect l="l" t="t" r="r" b="b"/>
                <a:pathLst>
                  <a:path w="142248" h="14813" extrusionOk="0">
                    <a:moveTo>
                      <a:pt x="102326" y="7002"/>
                    </a:moveTo>
                    <a:cubicBezTo>
                      <a:pt x="102362" y="7240"/>
                      <a:pt x="102433" y="7478"/>
                      <a:pt x="102540" y="7693"/>
                    </a:cubicBezTo>
                    <a:lnTo>
                      <a:pt x="100671" y="8871"/>
                    </a:lnTo>
                    <a:lnTo>
                      <a:pt x="100671" y="7526"/>
                    </a:lnTo>
                    <a:cubicBezTo>
                      <a:pt x="101254" y="7478"/>
                      <a:pt x="101826" y="7300"/>
                      <a:pt x="102326" y="7002"/>
                    </a:cubicBezTo>
                    <a:close/>
                    <a:moveTo>
                      <a:pt x="3909" y="8443"/>
                    </a:moveTo>
                    <a:cubicBezTo>
                      <a:pt x="4314" y="8681"/>
                      <a:pt x="4778" y="8824"/>
                      <a:pt x="5254" y="8859"/>
                    </a:cubicBezTo>
                    <a:lnTo>
                      <a:pt x="5254" y="9967"/>
                    </a:lnTo>
                    <a:lnTo>
                      <a:pt x="3730" y="9002"/>
                    </a:lnTo>
                    <a:cubicBezTo>
                      <a:pt x="3825" y="8824"/>
                      <a:pt x="3885" y="8633"/>
                      <a:pt x="3909" y="8443"/>
                    </a:cubicBezTo>
                    <a:close/>
                    <a:moveTo>
                      <a:pt x="118518" y="8443"/>
                    </a:moveTo>
                    <a:cubicBezTo>
                      <a:pt x="118923" y="8681"/>
                      <a:pt x="119388" y="8824"/>
                      <a:pt x="119864" y="8859"/>
                    </a:cubicBezTo>
                    <a:lnTo>
                      <a:pt x="119864" y="9967"/>
                    </a:lnTo>
                    <a:lnTo>
                      <a:pt x="118352" y="9002"/>
                    </a:lnTo>
                    <a:cubicBezTo>
                      <a:pt x="118435" y="8824"/>
                      <a:pt x="118495" y="8633"/>
                      <a:pt x="118518" y="8443"/>
                    </a:cubicBezTo>
                    <a:close/>
                    <a:moveTo>
                      <a:pt x="138056" y="5590"/>
                    </a:moveTo>
                    <a:cubicBezTo>
                      <a:pt x="137412" y="5590"/>
                      <a:pt x="136766" y="5923"/>
                      <a:pt x="136437" y="6609"/>
                    </a:cubicBezTo>
                    <a:cubicBezTo>
                      <a:pt x="136251" y="6492"/>
                      <a:pt x="136061" y="6440"/>
                      <a:pt x="135881" y="6440"/>
                    </a:cubicBezTo>
                    <a:cubicBezTo>
                      <a:pt x="135094" y="6440"/>
                      <a:pt x="134486" y="7419"/>
                      <a:pt x="135116" y="8145"/>
                    </a:cubicBezTo>
                    <a:cubicBezTo>
                      <a:pt x="134247" y="8562"/>
                      <a:pt x="133913" y="9645"/>
                      <a:pt x="134401" y="10479"/>
                    </a:cubicBezTo>
                    <a:cubicBezTo>
                      <a:pt x="134712" y="11017"/>
                      <a:pt x="135269" y="11309"/>
                      <a:pt x="135841" y="11309"/>
                    </a:cubicBezTo>
                    <a:cubicBezTo>
                      <a:pt x="136168" y="11309"/>
                      <a:pt x="136500" y="11214"/>
                      <a:pt x="136794" y="11014"/>
                    </a:cubicBezTo>
                    <a:cubicBezTo>
                      <a:pt x="137045" y="11205"/>
                      <a:pt x="137354" y="11312"/>
                      <a:pt x="137687" y="11312"/>
                    </a:cubicBezTo>
                    <a:cubicBezTo>
                      <a:pt x="137759" y="11312"/>
                      <a:pt x="137830" y="11312"/>
                      <a:pt x="137914" y="11300"/>
                    </a:cubicBezTo>
                    <a:lnTo>
                      <a:pt x="137914" y="14324"/>
                    </a:lnTo>
                    <a:cubicBezTo>
                      <a:pt x="137914" y="14432"/>
                      <a:pt x="137997" y="14485"/>
                      <a:pt x="138080" y="14485"/>
                    </a:cubicBezTo>
                    <a:cubicBezTo>
                      <a:pt x="138164" y="14485"/>
                      <a:pt x="138247" y="14432"/>
                      <a:pt x="138247" y="14324"/>
                    </a:cubicBezTo>
                    <a:lnTo>
                      <a:pt x="138247" y="11193"/>
                    </a:lnTo>
                    <a:cubicBezTo>
                      <a:pt x="138426" y="11122"/>
                      <a:pt x="138592" y="11003"/>
                      <a:pt x="138723" y="10872"/>
                    </a:cubicBezTo>
                    <a:cubicBezTo>
                      <a:pt x="139128" y="11153"/>
                      <a:pt x="139574" y="11281"/>
                      <a:pt x="140007" y="11281"/>
                    </a:cubicBezTo>
                    <a:cubicBezTo>
                      <a:pt x="141169" y="11281"/>
                      <a:pt x="142248" y="10367"/>
                      <a:pt x="142248" y="9050"/>
                    </a:cubicBezTo>
                    <a:cubicBezTo>
                      <a:pt x="142236" y="7824"/>
                      <a:pt x="141247" y="6835"/>
                      <a:pt x="140021" y="6835"/>
                    </a:cubicBezTo>
                    <a:cubicBezTo>
                      <a:pt x="139938" y="6835"/>
                      <a:pt x="139866" y="6847"/>
                      <a:pt x="139783" y="6847"/>
                    </a:cubicBezTo>
                    <a:cubicBezTo>
                      <a:pt x="139517" y="6018"/>
                      <a:pt x="138787" y="5590"/>
                      <a:pt x="138056" y="5590"/>
                    </a:cubicBezTo>
                    <a:close/>
                    <a:moveTo>
                      <a:pt x="36796" y="4629"/>
                    </a:moveTo>
                    <a:cubicBezTo>
                      <a:pt x="36081" y="4629"/>
                      <a:pt x="35365" y="4999"/>
                      <a:pt x="34996" y="5764"/>
                    </a:cubicBezTo>
                    <a:cubicBezTo>
                      <a:pt x="34790" y="5632"/>
                      <a:pt x="34580" y="5574"/>
                      <a:pt x="34381" y="5574"/>
                    </a:cubicBezTo>
                    <a:cubicBezTo>
                      <a:pt x="33518" y="5574"/>
                      <a:pt x="32847" y="6652"/>
                      <a:pt x="33543" y="7455"/>
                    </a:cubicBezTo>
                    <a:cubicBezTo>
                      <a:pt x="32579" y="7919"/>
                      <a:pt x="32222" y="9109"/>
                      <a:pt x="32758" y="10038"/>
                    </a:cubicBezTo>
                    <a:cubicBezTo>
                      <a:pt x="33100" y="10631"/>
                      <a:pt x="33719" y="10957"/>
                      <a:pt x="34351" y="10957"/>
                    </a:cubicBezTo>
                    <a:cubicBezTo>
                      <a:pt x="34709" y="10957"/>
                      <a:pt x="35071" y="10853"/>
                      <a:pt x="35389" y="10633"/>
                    </a:cubicBezTo>
                    <a:cubicBezTo>
                      <a:pt x="35675" y="10848"/>
                      <a:pt x="36020" y="10967"/>
                      <a:pt x="36377" y="10967"/>
                    </a:cubicBezTo>
                    <a:cubicBezTo>
                      <a:pt x="36472" y="10967"/>
                      <a:pt x="36556" y="10955"/>
                      <a:pt x="36639" y="10943"/>
                    </a:cubicBezTo>
                    <a:lnTo>
                      <a:pt x="36639" y="14313"/>
                    </a:lnTo>
                    <a:cubicBezTo>
                      <a:pt x="36639" y="14438"/>
                      <a:pt x="36731" y="14500"/>
                      <a:pt x="36824" y="14500"/>
                    </a:cubicBezTo>
                    <a:cubicBezTo>
                      <a:pt x="36916" y="14500"/>
                      <a:pt x="37008" y="14438"/>
                      <a:pt x="37008" y="14313"/>
                    </a:cubicBezTo>
                    <a:lnTo>
                      <a:pt x="37008" y="10848"/>
                    </a:lnTo>
                    <a:cubicBezTo>
                      <a:pt x="37211" y="10764"/>
                      <a:pt x="37389" y="10633"/>
                      <a:pt x="37544" y="10479"/>
                    </a:cubicBezTo>
                    <a:cubicBezTo>
                      <a:pt x="37992" y="10793"/>
                      <a:pt x="38485" y="10936"/>
                      <a:pt x="38965" y="10936"/>
                    </a:cubicBezTo>
                    <a:cubicBezTo>
                      <a:pt x="40246" y="10936"/>
                      <a:pt x="41437" y="9922"/>
                      <a:pt x="41437" y="8467"/>
                    </a:cubicBezTo>
                    <a:cubicBezTo>
                      <a:pt x="41437" y="7097"/>
                      <a:pt x="40330" y="6002"/>
                      <a:pt x="38961" y="6002"/>
                    </a:cubicBezTo>
                    <a:cubicBezTo>
                      <a:pt x="38877" y="6002"/>
                      <a:pt x="38794" y="6002"/>
                      <a:pt x="38711" y="6014"/>
                    </a:cubicBezTo>
                    <a:cubicBezTo>
                      <a:pt x="38414" y="5103"/>
                      <a:pt x="37606" y="4629"/>
                      <a:pt x="36796" y="4629"/>
                    </a:cubicBezTo>
                    <a:close/>
                    <a:moveTo>
                      <a:pt x="100381" y="1"/>
                    </a:moveTo>
                    <a:cubicBezTo>
                      <a:pt x="99584" y="1"/>
                      <a:pt x="98765" y="261"/>
                      <a:pt x="98040" y="847"/>
                    </a:cubicBezTo>
                    <a:cubicBezTo>
                      <a:pt x="95385" y="3002"/>
                      <a:pt x="96730" y="7276"/>
                      <a:pt x="100135" y="7526"/>
                    </a:cubicBezTo>
                    <a:lnTo>
                      <a:pt x="100135" y="10455"/>
                    </a:lnTo>
                    <a:lnTo>
                      <a:pt x="98575" y="9479"/>
                    </a:lnTo>
                    <a:cubicBezTo>
                      <a:pt x="98968" y="8550"/>
                      <a:pt x="98587" y="7478"/>
                      <a:pt x="97694" y="7014"/>
                    </a:cubicBezTo>
                    <a:cubicBezTo>
                      <a:pt x="97414" y="6868"/>
                      <a:pt x="97113" y="6798"/>
                      <a:pt x="96816" y="6798"/>
                    </a:cubicBezTo>
                    <a:cubicBezTo>
                      <a:pt x="96169" y="6798"/>
                      <a:pt x="95541" y="7129"/>
                      <a:pt x="95182" y="7716"/>
                    </a:cubicBezTo>
                    <a:cubicBezTo>
                      <a:pt x="94658" y="8574"/>
                      <a:pt x="94884" y="9693"/>
                      <a:pt x="95706" y="10276"/>
                    </a:cubicBezTo>
                    <a:cubicBezTo>
                      <a:pt x="96044" y="10516"/>
                      <a:pt x="96434" y="10633"/>
                      <a:pt x="96821" y="10633"/>
                    </a:cubicBezTo>
                    <a:cubicBezTo>
                      <a:pt x="97375" y="10633"/>
                      <a:pt x="97923" y="10394"/>
                      <a:pt x="98302" y="9931"/>
                    </a:cubicBezTo>
                    <a:lnTo>
                      <a:pt x="100135" y="11086"/>
                    </a:lnTo>
                    <a:lnTo>
                      <a:pt x="100135" y="14539"/>
                    </a:lnTo>
                    <a:cubicBezTo>
                      <a:pt x="100147" y="14705"/>
                      <a:pt x="100275" y="14789"/>
                      <a:pt x="100403" y="14789"/>
                    </a:cubicBezTo>
                    <a:cubicBezTo>
                      <a:pt x="100531" y="14789"/>
                      <a:pt x="100659" y="14705"/>
                      <a:pt x="100671" y="14539"/>
                    </a:cubicBezTo>
                    <a:lnTo>
                      <a:pt x="100671" y="9514"/>
                    </a:lnTo>
                    <a:lnTo>
                      <a:pt x="102826" y="8145"/>
                    </a:lnTo>
                    <a:cubicBezTo>
                      <a:pt x="103311" y="8751"/>
                      <a:pt x="104000" y="9040"/>
                      <a:pt x="104686" y="9040"/>
                    </a:cubicBezTo>
                    <a:cubicBezTo>
                      <a:pt x="105563" y="9040"/>
                      <a:pt x="106434" y="8565"/>
                      <a:pt x="106862" y="7669"/>
                    </a:cubicBezTo>
                    <a:cubicBezTo>
                      <a:pt x="107622" y="6079"/>
                      <a:pt x="106465" y="4240"/>
                      <a:pt x="104712" y="4240"/>
                    </a:cubicBezTo>
                    <a:cubicBezTo>
                      <a:pt x="104707" y="4240"/>
                      <a:pt x="104701" y="4240"/>
                      <a:pt x="104695" y="4240"/>
                    </a:cubicBezTo>
                    <a:lnTo>
                      <a:pt x="104695" y="4228"/>
                    </a:lnTo>
                    <a:cubicBezTo>
                      <a:pt x="104505" y="4228"/>
                      <a:pt x="104314" y="4252"/>
                      <a:pt x="104124" y="4299"/>
                    </a:cubicBezTo>
                    <a:cubicBezTo>
                      <a:pt x="104470" y="1842"/>
                      <a:pt x="102502" y="1"/>
                      <a:pt x="100381" y="1"/>
                    </a:cubicBezTo>
                    <a:close/>
                    <a:moveTo>
                      <a:pt x="5517" y="2719"/>
                    </a:moveTo>
                    <a:cubicBezTo>
                      <a:pt x="3933" y="2719"/>
                      <a:pt x="2421" y="3959"/>
                      <a:pt x="2421" y="5800"/>
                    </a:cubicBezTo>
                    <a:cubicBezTo>
                      <a:pt x="2421" y="5942"/>
                      <a:pt x="2432" y="6085"/>
                      <a:pt x="2456" y="6228"/>
                    </a:cubicBezTo>
                    <a:cubicBezTo>
                      <a:pt x="2301" y="6192"/>
                      <a:pt x="2147" y="6169"/>
                      <a:pt x="1992" y="6169"/>
                    </a:cubicBezTo>
                    <a:cubicBezTo>
                      <a:pt x="897" y="6169"/>
                      <a:pt x="15" y="7050"/>
                      <a:pt x="15" y="8133"/>
                    </a:cubicBezTo>
                    <a:cubicBezTo>
                      <a:pt x="0" y="9343"/>
                      <a:pt x="987" y="10119"/>
                      <a:pt x="1998" y="10119"/>
                    </a:cubicBezTo>
                    <a:cubicBezTo>
                      <a:pt x="2550" y="10119"/>
                      <a:pt x="3108" y="9888"/>
                      <a:pt x="3516" y="9371"/>
                    </a:cubicBezTo>
                    <a:lnTo>
                      <a:pt x="5278" y="10491"/>
                    </a:lnTo>
                    <a:lnTo>
                      <a:pt x="5278" y="14598"/>
                    </a:lnTo>
                    <a:cubicBezTo>
                      <a:pt x="5278" y="14741"/>
                      <a:pt x="5388" y="14813"/>
                      <a:pt x="5498" y="14813"/>
                    </a:cubicBezTo>
                    <a:cubicBezTo>
                      <a:pt x="5608" y="14813"/>
                      <a:pt x="5719" y="14741"/>
                      <a:pt x="5719" y="14598"/>
                    </a:cubicBezTo>
                    <a:lnTo>
                      <a:pt x="5719" y="11765"/>
                    </a:lnTo>
                    <a:lnTo>
                      <a:pt x="7219" y="10824"/>
                    </a:lnTo>
                    <a:cubicBezTo>
                      <a:pt x="7530" y="11207"/>
                      <a:pt x="7985" y="11408"/>
                      <a:pt x="8443" y="11408"/>
                    </a:cubicBezTo>
                    <a:cubicBezTo>
                      <a:pt x="8755" y="11408"/>
                      <a:pt x="9068" y="11315"/>
                      <a:pt x="9338" y="11122"/>
                    </a:cubicBezTo>
                    <a:cubicBezTo>
                      <a:pt x="10017" y="10633"/>
                      <a:pt x="10207" y="9717"/>
                      <a:pt x="9779" y="9014"/>
                    </a:cubicBezTo>
                    <a:cubicBezTo>
                      <a:pt x="9484" y="8531"/>
                      <a:pt x="8963" y="8256"/>
                      <a:pt x="8430" y="8256"/>
                    </a:cubicBezTo>
                    <a:cubicBezTo>
                      <a:pt x="8189" y="8256"/>
                      <a:pt x="7945" y="8312"/>
                      <a:pt x="7719" y="8431"/>
                    </a:cubicBezTo>
                    <a:cubicBezTo>
                      <a:pt x="6981" y="8812"/>
                      <a:pt x="6659" y="9693"/>
                      <a:pt x="6993" y="10455"/>
                    </a:cubicBezTo>
                    <a:lnTo>
                      <a:pt x="5719" y="11253"/>
                    </a:lnTo>
                    <a:lnTo>
                      <a:pt x="5719" y="8859"/>
                    </a:lnTo>
                    <a:cubicBezTo>
                      <a:pt x="8386" y="8669"/>
                      <a:pt x="9552" y="5383"/>
                      <a:pt x="7588" y="3549"/>
                    </a:cubicBezTo>
                    <a:cubicBezTo>
                      <a:pt x="6973" y="2976"/>
                      <a:pt x="6238" y="2719"/>
                      <a:pt x="5517" y="2719"/>
                    </a:cubicBezTo>
                    <a:close/>
                    <a:moveTo>
                      <a:pt x="127676" y="195"/>
                    </a:moveTo>
                    <a:cubicBezTo>
                      <a:pt x="126644" y="195"/>
                      <a:pt x="125609" y="730"/>
                      <a:pt x="125079" y="1835"/>
                    </a:cubicBezTo>
                    <a:cubicBezTo>
                      <a:pt x="124786" y="1656"/>
                      <a:pt x="124489" y="1577"/>
                      <a:pt x="124206" y="1577"/>
                    </a:cubicBezTo>
                    <a:cubicBezTo>
                      <a:pt x="122948" y="1577"/>
                      <a:pt x="121978" y="3131"/>
                      <a:pt x="122959" y="4287"/>
                    </a:cubicBezTo>
                    <a:cubicBezTo>
                      <a:pt x="122914" y="4310"/>
                      <a:pt x="122869" y="4333"/>
                      <a:pt x="122825" y="4358"/>
                    </a:cubicBezTo>
                    <a:lnTo>
                      <a:pt x="122825" y="4358"/>
                    </a:lnTo>
                    <a:cubicBezTo>
                      <a:pt x="123545" y="5699"/>
                      <a:pt x="123123" y="7370"/>
                      <a:pt x="121957" y="8254"/>
                    </a:cubicBezTo>
                    <a:lnTo>
                      <a:pt x="121957" y="8254"/>
                    </a:lnTo>
                    <a:cubicBezTo>
                      <a:pt x="121907" y="8185"/>
                      <a:pt x="121860" y="8113"/>
                      <a:pt x="121816" y="8038"/>
                    </a:cubicBezTo>
                    <a:cubicBezTo>
                      <a:pt x="121056" y="6737"/>
                      <a:pt x="121533" y="5079"/>
                      <a:pt x="122825" y="4358"/>
                    </a:cubicBezTo>
                    <a:lnTo>
                      <a:pt x="122825" y="4358"/>
                    </a:lnTo>
                    <a:cubicBezTo>
                      <a:pt x="122670" y="4069"/>
                      <a:pt x="122462" y="3796"/>
                      <a:pt x="122197" y="3549"/>
                    </a:cubicBezTo>
                    <a:cubicBezTo>
                      <a:pt x="121583" y="2976"/>
                      <a:pt x="120847" y="2719"/>
                      <a:pt x="120127" y="2719"/>
                    </a:cubicBezTo>
                    <a:cubicBezTo>
                      <a:pt x="118543" y="2719"/>
                      <a:pt x="117030" y="3959"/>
                      <a:pt x="117030" y="5800"/>
                    </a:cubicBezTo>
                    <a:cubicBezTo>
                      <a:pt x="117030" y="5942"/>
                      <a:pt x="117042" y="6085"/>
                      <a:pt x="117066" y="6228"/>
                    </a:cubicBezTo>
                    <a:cubicBezTo>
                      <a:pt x="116911" y="6192"/>
                      <a:pt x="116756" y="6169"/>
                      <a:pt x="116601" y="6169"/>
                    </a:cubicBezTo>
                    <a:cubicBezTo>
                      <a:pt x="115506" y="6169"/>
                      <a:pt x="114625" y="7050"/>
                      <a:pt x="114625" y="8133"/>
                    </a:cubicBezTo>
                    <a:cubicBezTo>
                      <a:pt x="114625" y="9331"/>
                      <a:pt x="115603" y="10097"/>
                      <a:pt x="116608" y="10097"/>
                    </a:cubicBezTo>
                    <a:cubicBezTo>
                      <a:pt x="117152" y="10097"/>
                      <a:pt x="117704" y="9873"/>
                      <a:pt x="118114" y="9371"/>
                    </a:cubicBezTo>
                    <a:lnTo>
                      <a:pt x="119876" y="10491"/>
                    </a:lnTo>
                    <a:lnTo>
                      <a:pt x="119876" y="14598"/>
                    </a:lnTo>
                    <a:cubicBezTo>
                      <a:pt x="119876" y="14741"/>
                      <a:pt x="119986" y="14813"/>
                      <a:pt x="120096" y="14813"/>
                    </a:cubicBezTo>
                    <a:cubicBezTo>
                      <a:pt x="120206" y="14813"/>
                      <a:pt x="120316" y="14741"/>
                      <a:pt x="120316" y="14598"/>
                    </a:cubicBezTo>
                    <a:lnTo>
                      <a:pt x="120316" y="11765"/>
                    </a:lnTo>
                    <a:lnTo>
                      <a:pt x="121828" y="10824"/>
                    </a:lnTo>
                    <a:cubicBezTo>
                      <a:pt x="122129" y="11195"/>
                      <a:pt x="122571" y="11389"/>
                      <a:pt x="123018" y="11389"/>
                    </a:cubicBezTo>
                    <a:cubicBezTo>
                      <a:pt x="123332" y="11389"/>
                      <a:pt x="123649" y="11294"/>
                      <a:pt x="123924" y="11098"/>
                    </a:cubicBezTo>
                    <a:cubicBezTo>
                      <a:pt x="124484" y="10701"/>
                      <a:pt x="124704" y="9982"/>
                      <a:pt x="124488" y="9342"/>
                    </a:cubicBezTo>
                    <a:lnTo>
                      <a:pt x="124488" y="9342"/>
                    </a:lnTo>
                    <a:cubicBezTo>
                      <a:pt x="124369" y="9358"/>
                      <a:pt x="124250" y="9366"/>
                      <a:pt x="124131" y="9366"/>
                    </a:cubicBezTo>
                    <a:cubicBezTo>
                      <a:pt x="123408" y="9366"/>
                      <a:pt x="122696" y="9073"/>
                      <a:pt x="122181" y="8527"/>
                    </a:cubicBezTo>
                    <a:lnTo>
                      <a:pt x="122181" y="8527"/>
                    </a:lnTo>
                    <a:cubicBezTo>
                      <a:pt x="121544" y="8937"/>
                      <a:pt x="121288" y="9749"/>
                      <a:pt x="121590" y="10455"/>
                    </a:cubicBezTo>
                    <a:lnTo>
                      <a:pt x="120316" y="11253"/>
                    </a:lnTo>
                    <a:lnTo>
                      <a:pt x="120316" y="8859"/>
                    </a:lnTo>
                    <a:cubicBezTo>
                      <a:pt x="120957" y="8814"/>
                      <a:pt x="121511" y="8591"/>
                      <a:pt x="121957" y="8254"/>
                    </a:cubicBezTo>
                    <a:lnTo>
                      <a:pt x="121957" y="8254"/>
                    </a:lnTo>
                    <a:cubicBezTo>
                      <a:pt x="122026" y="8351"/>
                      <a:pt x="122101" y="8442"/>
                      <a:pt x="122181" y="8527"/>
                    </a:cubicBezTo>
                    <a:lnTo>
                      <a:pt x="122181" y="8527"/>
                    </a:lnTo>
                    <a:cubicBezTo>
                      <a:pt x="122221" y="8501"/>
                      <a:pt x="122262" y="8477"/>
                      <a:pt x="122305" y="8455"/>
                    </a:cubicBezTo>
                    <a:cubicBezTo>
                      <a:pt x="122531" y="8339"/>
                      <a:pt x="122774" y="8285"/>
                      <a:pt x="123014" y="8285"/>
                    </a:cubicBezTo>
                    <a:cubicBezTo>
                      <a:pt x="123542" y="8285"/>
                      <a:pt x="124054" y="8551"/>
                      <a:pt x="124341" y="9026"/>
                    </a:cubicBezTo>
                    <a:cubicBezTo>
                      <a:pt x="124403" y="9128"/>
                      <a:pt x="124452" y="9234"/>
                      <a:pt x="124488" y="9342"/>
                    </a:cubicBezTo>
                    <a:lnTo>
                      <a:pt x="124488" y="9342"/>
                    </a:lnTo>
                    <a:cubicBezTo>
                      <a:pt x="124888" y="9288"/>
                      <a:pt x="125282" y="9141"/>
                      <a:pt x="125638" y="8895"/>
                    </a:cubicBezTo>
                    <a:cubicBezTo>
                      <a:pt x="126055" y="9205"/>
                      <a:pt x="126555" y="9383"/>
                      <a:pt x="127079" y="9383"/>
                    </a:cubicBezTo>
                    <a:cubicBezTo>
                      <a:pt x="127198" y="9383"/>
                      <a:pt x="127329" y="9371"/>
                      <a:pt x="127448" y="9348"/>
                    </a:cubicBezTo>
                    <a:lnTo>
                      <a:pt x="127448" y="14229"/>
                    </a:lnTo>
                    <a:cubicBezTo>
                      <a:pt x="127460" y="14390"/>
                      <a:pt x="127585" y="14470"/>
                      <a:pt x="127710" y="14470"/>
                    </a:cubicBezTo>
                    <a:cubicBezTo>
                      <a:pt x="127835" y="14470"/>
                      <a:pt x="127960" y="14390"/>
                      <a:pt x="127972" y="14229"/>
                    </a:cubicBezTo>
                    <a:lnTo>
                      <a:pt x="127972" y="9205"/>
                    </a:lnTo>
                    <a:cubicBezTo>
                      <a:pt x="128270" y="9074"/>
                      <a:pt x="128532" y="8907"/>
                      <a:pt x="128758" y="8681"/>
                    </a:cubicBezTo>
                    <a:cubicBezTo>
                      <a:pt x="129405" y="9143"/>
                      <a:pt x="130121" y="9351"/>
                      <a:pt x="130819" y="9351"/>
                    </a:cubicBezTo>
                    <a:cubicBezTo>
                      <a:pt x="132677" y="9351"/>
                      <a:pt x="134410" y="7875"/>
                      <a:pt x="134401" y="5764"/>
                    </a:cubicBezTo>
                    <a:cubicBezTo>
                      <a:pt x="134401" y="3795"/>
                      <a:pt x="132806" y="2192"/>
                      <a:pt x="130839" y="2192"/>
                    </a:cubicBezTo>
                    <a:cubicBezTo>
                      <a:pt x="130832" y="2192"/>
                      <a:pt x="130825" y="2192"/>
                      <a:pt x="130818" y="2192"/>
                    </a:cubicBezTo>
                    <a:cubicBezTo>
                      <a:pt x="130698" y="2192"/>
                      <a:pt x="130568" y="2192"/>
                      <a:pt x="130437" y="2204"/>
                    </a:cubicBezTo>
                    <a:cubicBezTo>
                      <a:pt x="130013" y="882"/>
                      <a:pt x="128846" y="195"/>
                      <a:pt x="127676" y="1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2"/>
          <p:cNvGrpSpPr/>
          <p:nvPr/>
        </p:nvGrpSpPr>
        <p:grpSpPr>
          <a:xfrm>
            <a:off x="6940078" y="996946"/>
            <a:ext cx="4334196" cy="3485651"/>
            <a:chOff x="5039700" y="2786475"/>
            <a:chExt cx="2798061" cy="2250549"/>
          </a:xfrm>
        </p:grpSpPr>
        <p:sp>
          <p:nvSpPr>
            <p:cNvPr id="729" name="Google Shape;729;p32"/>
            <p:cNvSpPr/>
            <p:nvPr/>
          </p:nvSpPr>
          <p:spPr>
            <a:xfrm>
              <a:off x="6186580" y="3059062"/>
              <a:ext cx="12587" cy="44345"/>
            </a:xfrm>
            <a:custGeom>
              <a:avLst/>
              <a:gdLst/>
              <a:ahLst/>
              <a:cxnLst/>
              <a:rect l="l" t="t" r="r" b="b"/>
              <a:pathLst>
                <a:path w="453" h="1596" extrusionOk="0">
                  <a:moveTo>
                    <a:pt x="227" y="0"/>
                  </a:moveTo>
                  <a:cubicBezTo>
                    <a:pt x="108" y="0"/>
                    <a:pt x="0" y="357"/>
                    <a:pt x="0" y="798"/>
                  </a:cubicBezTo>
                  <a:cubicBezTo>
                    <a:pt x="0" y="1250"/>
                    <a:pt x="96" y="1596"/>
                    <a:pt x="227" y="1596"/>
                  </a:cubicBezTo>
                  <a:cubicBezTo>
                    <a:pt x="358" y="1596"/>
                    <a:pt x="453" y="1250"/>
                    <a:pt x="453" y="798"/>
                  </a:cubicBezTo>
                  <a:cubicBezTo>
                    <a:pt x="453" y="357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6201806" y="3059062"/>
              <a:ext cx="12587" cy="44345"/>
            </a:xfrm>
            <a:custGeom>
              <a:avLst/>
              <a:gdLst/>
              <a:ahLst/>
              <a:cxnLst/>
              <a:rect l="l" t="t" r="r" b="b"/>
              <a:pathLst>
                <a:path w="453" h="1596" extrusionOk="0">
                  <a:moveTo>
                    <a:pt x="226" y="0"/>
                  </a:moveTo>
                  <a:cubicBezTo>
                    <a:pt x="95" y="0"/>
                    <a:pt x="0" y="357"/>
                    <a:pt x="0" y="798"/>
                  </a:cubicBezTo>
                  <a:cubicBezTo>
                    <a:pt x="0" y="1239"/>
                    <a:pt x="95" y="1596"/>
                    <a:pt x="226" y="1596"/>
                  </a:cubicBezTo>
                  <a:cubicBezTo>
                    <a:pt x="345" y="1596"/>
                    <a:pt x="453" y="1250"/>
                    <a:pt x="453" y="798"/>
                  </a:cubicBezTo>
                  <a:cubicBezTo>
                    <a:pt x="453" y="35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6308300" y="3059062"/>
              <a:ext cx="12948" cy="44345"/>
            </a:xfrm>
            <a:custGeom>
              <a:avLst/>
              <a:gdLst/>
              <a:ahLst/>
              <a:cxnLst/>
              <a:rect l="l" t="t" r="r" b="b"/>
              <a:pathLst>
                <a:path w="466" h="1596" extrusionOk="0">
                  <a:moveTo>
                    <a:pt x="227" y="0"/>
                  </a:moveTo>
                  <a:cubicBezTo>
                    <a:pt x="108" y="0"/>
                    <a:pt x="1" y="357"/>
                    <a:pt x="1" y="798"/>
                  </a:cubicBezTo>
                  <a:cubicBezTo>
                    <a:pt x="1" y="1239"/>
                    <a:pt x="108" y="1596"/>
                    <a:pt x="227" y="1596"/>
                  </a:cubicBezTo>
                  <a:cubicBezTo>
                    <a:pt x="358" y="1596"/>
                    <a:pt x="465" y="1250"/>
                    <a:pt x="465" y="798"/>
                  </a:cubicBezTo>
                  <a:cubicBezTo>
                    <a:pt x="465" y="357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6323526" y="3059062"/>
              <a:ext cx="12614" cy="44345"/>
            </a:xfrm>
            <a:custGeom>
              <a:avLst/>
              <a:gdLst/>
              <a:ahLst/>
              <a:cxnLst/>
              <a:rect l="l" t="t" r="r" b="b"/>
              <a:pathLst>
                <a:path w="454" h="1596" extrusionOk="0">
                  <a:moveTo>
                    <a:pt x="227" y="0"/>
                  </a:moveTo>
                  <a:cubicBezTo>
                    <a:pt x="96" y="0"/>
                    <a:pt x="1" y="357"/>
                    <a:pt x="1" y="798"/>
                  </a:cubicBezTo>
                  <a:cubicBezTo>
                    <a:pt x="1" y="1250"/>
                    <a:pt x="96" y="1596"/>
                    <a:pt x="227" y="1596"/>
                  </a:cubicBezTo>
                  <a:cubicBezTo>
                    <a:pt x="358" y="1596"/>
                    <a:pt x="453" y="1250"/>
                    <a:pt x="453" y="798"/>
                  </a:cubicBezTo>
                  <a:cubicBezTo>
                    <a:pt x="453" y="357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6591138" y="3059062"/>
              <a:ext cx="12614" cy="44345"/>
            </a:xfrm>
            <a:custGeom>
              <a:avLst/>
              <a:gdLst/>
              <a:ahLst/>
              <a:cxnLst/>
              <a:rect l="l" t="t" r="r" b="b"/>
              <a:pathLst>
                <a:path w="454" h="1596" extrusionOk="0">
                  <a:moveTo>
                    <a:pt x="227" y="0"/>
                  </a:moveTo>
                  <a:cubicBezTo>
                    <a:pt x="96" y="0"/>
                    <a:pt x="1" y="357"/>
                    <a:pt x="1" y="798"/>
                  </a:cubicBezTo>
                  <a:cubicBezTo>
                    <a:pt x="1" y="1239"/>
                    <a:pt x="96" y="1596"/>
                    <a:pt x="227" y="1596"/>
                  </a:cubicBezTo>
                  <a:cubicBezTo>
                    <a:pt x="358" y="1596"/>
                    <a:pt x="453" y="1250"/>
                    <a:pt x="453" y="798"/>
                  </a:cubicBezTo>
                  <a:cubicBezTo>
                    <a:pt x="453" y="357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6606363" y="3059062"/>
              <a:ext cx="12587" cy="44345"/>
            </a:xfrm>
            <a:custGeom>
              <a:avLst/>
              <a:gdLst/>
              <a:ahLst/>
              <a:cxnLst/>
              <a:rect l="l" t="t" r="r" b="b"/>
              <a:pathLst>
                <a:path w="453" h="1596" extrusionOk="0">
                  <a:moveTo>
                    <a:pt x="227" y="0"/>
                  </a:moveTo>
                  <a:cubicBezTo>
                    <a:pt x="96" y="0"/>
                    <a:pt x="0" y="357"/>
                    <a:pt x="0" y="798"/>
                  </a:cubicBezTo>
                  <a:cubicBezTo>
                    <a:pt x="0" y="1239"/>
                    <a:pt x="96" y="1596"/>
                    <a:pt x="227" y="1596"/>
                  </a:cubicBezTo>
                  <a:cubicBezTo>
                    <a:pt x="346" y="1596"/>
                    <a:pt x="453" y="1250"/>
                    <a:pt x="453" y="798"/>
                  </a:cubicBezTo>
                  <a:cubicBezTo>
                    <a:pt x="453" y="357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6712219" y="3051115"/>
              <a:ext cx="12920" cy="44345"/>
            </a:xfrm>
            <a:custGeom>
              <a:avLst/>
              <a:gdLst/>
              <a:ahLst/>
              <a:cxnLst/>
              <a:rect l="l" t="t" r="r" b="b"/>
              <a:pathLst>
                <a:path w="465" h="1596" extrusionOk="0">
                  <a:moveTo>
                    <a:pt x="227" y="1"/>
                  </a:moveTo>
                  <a:cubicBezTo>
                    <a:pt x="108" y="1"/>
                    <a:pt x="0" y="358"/>
                    <a:pt x="0" y="798"/>
                  </a:cubicBezTo>
                  <a:cubicBezTo>
                    <a:pt x="0" y="1239"/>
                    <a:pt x="108" y="1596"/>
                    <a:pt x="227" y="1596"/>
                  </a:cubicBezTo>
                  <a:cubicBezTo>
                    <a:pt x="358" y="1596"/>
                    <a:pt x="465" y="1239"/>
                    <a:pt x="465" y="798"/>
                  </a:cubicBezTo>
                  <a:cubicBezTo>
                    <a:pt x="465" y="358"/>
                    <a:pt x="358" y="1"/>
                    <a:pt x="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6727444" y="3051115"/>
              <a:ext cx="12587" cy="44345"/>
            </a:xfrm>
            <a:custGeom>
              <a:avLst/>
              <a:gdLst/>
              <a:ahLst/>
              <a:cxnLst/>
              <a:rect l="l" t="t" r="r" b="b"/>
              <a:pathLst>
                <a:path w="453" h="1596" extrusionOk="0">
                  <a:moveTo>
                    <a:pt x="226" y="1"/>
                  </a:moveTo>
                  <a:cubicBezTo>
                    <a:pt x="95" y="1"/>
                    <a:pt x="0" y="358"/>
                    <a:pt x="0" y="798"/>
                  </a:cubicBezTo>
                  <a:cubicBezTo>
                    <a:pt x="0" y="1239"/>
                    <a:pt x="95" y="1596"/>
                    <a:pt x="226" y="1596"/>
                  </a:cubicBezTo>
                  <a:cubicBezTo>
                    <a:pt x="357" y="1596"/>
                    <a:pt x="453" y="1239"/>
                    <a:pt x="453" y="798"/>
                  </a:cubicBezTo>
                  <a:cubicBezTo>
                    <a:pt x="453" y="358"/>
                    <a:pt x="357" y="1"/>
                    <a:pt x="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6159130" y="3094791"/>
              <a:ext cx="85356" cy="352675"/>
            </a:xfrm>
            <a:custGeom>
              <a:avLst/>
              <a:gdLst/>
              <a:ahLst/>
              <a:cxnLst/>
              <a:rect l="l" t="t" r="r" b="b"/>
              <a:pathLst>
                <a:path w="3072" h="12693" extrusionOk="0">
                  <a:moveTo>
                    <a:pt x="1429" y="0"/>
                  </a:moveTo>
                  <a:cubicBezTo>
                    <a:pt x="881" y="0"/>
                    <a:pt x="441" y="857"/>
                    <a:pt x="441" y="1917"/>
                  </a:cubicBezTo>
                  <a:cubicBezTo>
                    <a:pt x="441" y="2239"/>
                    <a:pt x="476" y="2560"/>
                    <a:pt x="572" y="2870"/>
                  </a:cubicBezTo>
                  <a:cubicBezTo>
                    <a:pt x="215" y="3155"/>
                    <a:pt x="0" y="3596"/>
                    <a:pt x="0" y="4060"/>
                  </a:cubicBezTo>
                  <a:lnTo>
                    <a:pt x="0" y="7418"/>
                  </a:lnTo>
                  <a:cubicBezTo>
                    <a:pt x="0" y="7846"/>
                    <a:pt x="191" y="8263"/>
                    <a:pt x="524" y="8549"/>
                  </a:cubicBezTo>
                  <a:lnTo>
                    <a:pt x="524" y="12228"/>
                  </a:lnTo>
                  <a:cubicBezTo>
                    <a:pt x="524" y="12537"/>
                    <a:pt x="753" y="12692"/>
                    <a:pt x="982" y="12692"/>
                  </a:cubicBezTo>
                  <a:cubicBezTo>
                    <a:pt x="1212" y="12692"/>
                    <a:pt x="1441" y="12537"/>
                    <a:pt x="1441" y="12228"/>
                  </a:cubicBezTo>
                  <a:lnTo>
                    <a:pt x="1441" y="8942"/>
                  </a:lnTo>
                  <a:lnTo>
                    <a:pt x="1548" y="8942"/>
                  </a:lnTo>
                  <a:cubicBezTo>
                    <a:pt x="1643" y="8942"/>
                    <a:pt x="1739" y="8930"/>
                    <a:pt x="1846" y="8906"/>
                  </a:cubicBezTo>
                  <a:lnTo>
                    <a:pt x="1846" y="10192"/>
                  </a:lnTo>
                  <a:cubicBezTo>
                    <a:pt x="1846" y="10591"/>
                    <a:pt x="2143" y="10790"/>
                    <a:pt x="2441" y="10790"/>
                  </a:cubicBezTo>
                  <a:cubicBezTo>
                    <a:pt x="2739" y="10790"/>
                    <a:pt x="3036" y="10591"/>
                    <a:pt x="3036" y="10192"/>
                  </a:cubicBezTo>
                  <a:lnTo>
                    <a:pt x="3036" y="7727"/>
                  </a:lnTo>
                  <a:cubicBezTo>
                    <a:pt x="3060" y="7632"/>
                    <a:pt x="3060" y="7525"/>
                    <a:pt x="3072" y="7418"/>
                  </a:cubicBezTo>
                  <a:lnTo>
                    <a:pt x="3072" y="4060"/>
                  </a:lnTo>
                  <a:cubicBezTo>
                    <a:pt x="3060" y="3524"/>
                    <a:pt x="2786" y="3024"/>
                    <a:pt x="2322" y="2750"/>
                  </a:cubicBezTo>
                  <a:cubicBezTo>
                    <a:pt x="2393" y="2477"/>
                    <a:pt x="2429" y="2191"/>
                    <a:pt x="2429" y="1917"/>
                  </a:cubicBezTo>
                  <a:cubicBezTo>
                    <a:pt x="2429" y="1834"/>
                    <a:pt x="2429" y="1750"/>
                    <a:pt x="2417" y="1679"/>
                  </a:cubicBezTo>
                  <a:cubicBezTo>
                    <a:pt x="2405" y="1596"/>
                    <a:pt x="2429" y="1524"/>
                    <a:pt x="2429" y="1453"/>
                  </a:cubicBezTo>
                  <a:cubicBezTo>
                    <a:pt x="2429" y="655"/>
                    <a:pt x="2096" y="0"/>
                    <a:pt x="1679" y="0"/>
                  </a:cubicBezTo>
                  <a:cubicBezTo>
                    <a:pt x="1643" y="0"/>
                    <a:pt x="1608" y="12"/>
                    <a:pt x="1572" y="24"/>
                  </a:cubicBezTo>
                  <a:cubicBezTo>
                    <a:pt x="1524" y="12"/>
                    <a:pt x="1477" y="0"/>
                    <a:pt x="1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6343697" y="2794671"/>
              <a:ext cx="241868" cy="114891"/>
            </a:xfrm>
            <a:custGeom>
              <a:avLst/>
              <a:gdLst/>
              <a:ahLst/>
              <a:cxnLst/>
              <a:rect l="l" t="t" r="r" b="b"/>
              <a:pathLst>
                <a:path w="8705" h="4135" extrusionOk="0">
                  <a:moveTo>
                    <a:pt x="4369" y="1"/>
                  </a:moveTo>
                  <a:cubicBezTo>
                    <a:pt x="4001" y="1"/>
                    <a:pt x="3680" y="298"/>
                    <a:pt x="3680" y="694"/>
                  </a:cubicBezTo>
                  <a:cubicBezTo>
                    <a:pt x="3680" y="849"/>
                    <a:pt x="3739" y="1003"/>
                    <a:pt x="3835" y="1122"/>
                  </a:cubicBezTo>
                  <a:cubicBezTo>
                    <a:pt x="3668" y="1206"/>
                    <a:pt x="3525" y="1337"/>
                    <a:pt x="3430" y="1491"/>
                  </a:cubicBezTo>
                  <a:lnTo>
                    <a:pt x="251" y="1491"/>
                  </a:lnTo>
                  <a:cubicBezTo>
                    <a:pt x="1" y="1515"/>
                    <a:pt x="1" y="1896"/>
                    <a:pt x="251" y="1920"/>
                  </a:cubicBezTo>
                  <a:lnTo>
                    <a:pt x="688" y="1920"/>
                  </a:lnTo>
                  <a:cubicBezTo>
                    <a:pt x="450" y="1951"/>
                    <a:pt x="463" y="2338"/>
                    <a:pt x="729" y="2338"/>
                  </a:cubicBezTo>
                  <a:cubicBezTo>
                    <a:pt x="736" y="2338"/>
                    <a:pt x="743" y="2337"/>
                    <a:pt x="751" y="2337"/>
                  </a:cubicBezTo>
                  <a:lnTo>
                    <a:pt x="1184" y="2337"/>
                  </a:lnTo>
                  <a:cubicBezTo>
                    <a:pt x="929" y="2358"/>
                    <a:pt x="932" y="2755"/>
                    <a:pt x="1195" y="2755"/>
                  </a:cubicBezTo>
                  <a:cubicBezTo>
                    <a:pt x="1205" y="2755"/>
                    <a:pt x="1216" y="2755"/>
                    <a:pt x="1227" y="2754"/>
                  </a:cubicBezTo>
                  <a:lnTo>
                    <a:pt x="1446" y="2754"/>
                  </a:lnTo>
                  <a:cubicBezTo>
                    <a:pt x="1187" y="2775"/>
                    <a:pt x="1194" y="3183"/>
                    <a:pt x="1467" y="3183"/>
                  </a:cubicBezTo>
                  <a:cubicBezTo>
                    <a:pt x="1474" y="3183"/>
                    <a:pt x="1482" y="3183"/>
                    <a:pt x="1489" y="3182"/>
                  </a:cubicBezTo>
                  <a:lnTo>
                    <a:pt x="2132" y="3182"/>
                  </a:lnTo>
                  <a:cubicBezTo>
                    <a:pt x="2549" y="3182"/>
                    <a:pt x="2942" y="3015"/>
                    <a:pt x="3239" y="2730"/>
                  </a:cubicBezTo>
                  <a:lnTo>
                    <a:pt x="3239" y="2944"/>
                  </a:lnTo>
                  <a:cubicBezTo>
                    <a:pt x="3216" y="3599"/>
                    <a:pt x="3739" y="4135"/>
                    <a:pt x="4382" y="4135"/>
                  </a:cubicBezTo>
                  <a:cubicBezTo>
                    <a:pt x="5037" y="4135"/>
                    <a:pt x="5561" y="3599"/>
                    <a:pt x="5537" y="2944"/>
                  </a:cubicBezTo>
                  <a:lnTo>
                    <a:pt x="5537" y="2801"/>
                  </a:lnTo>
                  <a:cubicBezTo>
                    <a:pt x="5823" y="3051"/>
                    <a:pt x="6192" y="3182"/>
                    <a:pt x="6573" y="3182"/>
                  </a:cubicBezTo>
                  <a:lnTo>
                    <a:pt x="7228" y="3182"/>
                  </a:lnTo>
                  <a:cubicBezTo>
                    <a:pt x="7478" y="3158"/>
                    <a:pt x="7478" y="2777"/>
                    <a:pt x="7228" y="2765"/>
                  </a:cubicBezTo>
                  <a:lnTo>
                    <a:pt x="7490" y="2765"/>
                  </a:lnTo>
                  <a:cubicBezTo>
                    <a:pt x="7752" y="2742"/>
                    <a:pt x="7752" y="2361"/>
                    <a:pt x="7490" y="2337"/>
                  </a:cubicBezTo>
                  <a:lnTo>
                    <a:pt x="7966" y="2337"/>
                  </a:lnTo>
                  <a:cubicBezTo>
                    <a:pt x="7974" y="2337"/>
                    <a:pt x="7981" y="2338"/>
                    <a:pt x="7989" y="2338"/>
                  </a:cubicBezTo>
                  <a:cubicBezTo>
                    <a:pt x="8261" y="2338"/>
                    <a:pt x="8268" y="1941"/>
                    <a:pt x="8011" y="1920"/>
                  </a:cubicBezTo>
                  <a:lnTo>
                    <a:pt x="8454" y="1920"/>
                  </a:lnTo>
                  <a:cubicBezTo>
                    <a:pt x="8704" y="1896"/>
                    <a:pt x="8704" y="1515"/>
                    <a:pt x="8454" y="1503"/>
                  </a:cubicBezTo>
                  <a:lnTo>
                    <a:pt x="5335" y="1503"/>
                  </a:lnTo>
                  <a:cubicBezTo>
                    <a:pt x="5228" y="1337"/>
                    <a:pt x="5085" y="1206"/>
                    <a:pt x="4918" y="1122"/>
                  </a:cubicBezTo>
                  <a:cubicBezTo>
                    <a:pt x="5204" y="741"/>
                    <a:pt x="5037" y="194"/>
                    <a:pt x="4597" y="39"/>
                  </a:cubicBezTo>
                  <a:cubicBezTo>
                    <a:pt x="4520" y="13"/>
                    <a:pt x="4444" y="1"/>
                    <a:pt x="4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5041034" y="2967431"/>
              <a:ext cx="2796727" cy="2069594"/>
            </a:xfrm>
            <a:custGeom>
              <a:avLst/>
              <a:gdLst/>
              <a:ahLst/>
              <a:cxnLst/>
              <a:rect l="l" t="t" r="r" b="b"/>
              <a:pathLst>
                <a:path w="100656" h="74486" extrusionOk="0">
                  <a:moveTo>
                    <a:pt x="50316" y="0"/>
                  </a:moveTo>
                  <a:lnTo>
                    <a:pt x="50316" y="7132"/>
                  </a:lnTo>
                  <a:cubicBezTo>
                    <a:pt x="49292" y="7287"/>
                    <a:pt x="48351" y="7751"/>
                    <a:pt x="47625" y="8477"/>
                  </a:cubicBezTo>
                  <a:cubicBezTo>
                    <a:pt x="47506" y="8120"/>
                    <a:pt x="47268" y="7823"/>
                    <a:pt x="46958" y="7620"/>
                  </a:cubicBezTo>
                  <a:cubicBezTo>
                    <a:pt x="47018" y="7346"/>
                    <a:pt x="47054" y="7073"/>
                    <a:pt x="47054" y="6787"/>
                  </a:cubicBezTo>
                  <a:cubicBezTo>
                    <a:pt x="47054" y="6703"/>
                    <a:pt x="47054" y="6632"/>
                    <a:pt x="47054" y="6549"/>
                  </a:cubicBezTo>
                  <a:cubicBezTo>
                    <a:pt x="47042" y="6465"/>
                    <a:pt x="47065" y="6394"/>
                    <a:pt x="47065" y="6322"/>
                  </a:cubicBezTo>
                  <a:cubicBezTo>
                    <a:pt x="47065" y="5525"/>
                    <a:pt x="46720" y="4870"/>
                    <a:pt x="46303" y="4870"/>
                  </a:cubicBezTo>
                  <a:cubicBezTo>
                    <a:pt x="46268" y="4870"/>
                    <a:pt x="46232" y="4882"/>
                    <a:pt x="46196" y="4894"/>
                  </a:cubicBezTo>
                  <a:cubicBezTo>
                    <a:pt x="46161" y="4882"/>
                    <a:pt x="46113" y="4870"/>
                    <a:pt x="46065" y="4870"/>
                  </a:cubicBezTo>
                  <a:cubicBezTo>
                    <a:pt x="45518" y="4870"/>
                    <a:pt x="45065" y="5727"/>
                    <a:pt x="45065" y="6787"/>
                  </a:cubicBezTo>
                  <a:cubicBezTo>
                    <a:pt x="45065" y="7108"/>
                    <a:pt x="45113" y="7430"/>
                    <a:pt x="45208" y="7739"/>
                  </a:cubicBezTo>
                  <a:cubicBezTo>
                    <a:pt x="44839" y="8037"/>
                    <a:pt x="44637" y="8466"/>
                    <a:pt x="44637" y="8930"/>
                  </a:cubicBezTo>
                  <a:lnTo>
                    <a:pt x="44637" y="12287"/>
                  </a:lnTo>
                  <a:cubicBezTo>
                    <a:pt x="44637" y="12716"/>
                    <a:pt x="44815" y="13133"/>
                    <a:pt x="45149" y="13419"/>
                  </a:cubicBezTo>
                  <a:lnTo>
                    <a:pt x="45149" y="17098"/>
                  </a:lnTo>
                  <a:cubicBezTo>
                    <a:pt x="45131" y="17425"/>
                    <a:pt x="45369" y="17589"/>
                    <a:pt x="45607" y="17589"/>
                  </a:cubicBezTo>
                  <a:cubicBezTo>
                    <a:pt x="45845" y="17589"/>
                    <a:pt x="46083" y="17425"/>
                    <a:pt x="46065" y="17098"/>
                  </a:cubicBezTo>
                  <a:lnTo>
                    <a:pt x="46065" y="13811"/>
                  </a:lnTo>
                  <a:lnTo>
                    <a:pt x="46125" y="13811"/>
                  </a:lnTo>
                  <a:lnTo>
                    <a:pt x="46125" y="17657"/>
                  </a:lnTo>
                  <a:lnTo>
                    <a:pt x="37648" y="17657"/>
                  </a:lnTo>
                  <a:cubicBezTo>
                    <a:pt x="37633" y="17656"/>
                    <a:pt x="37619" y="17656"/>
                    <a:pt x="37605" y="17656"/>
                  </a:cubicBezTo>
                  <a:cubicBezTo>
                    <a:pt x="37160" y="17656"/>
                    <a:pt x="36802" y="18016"/>
                    <a:pt x="36802" y="18455"/>
                  </a:cubicBezTo>
                  <a:cubicBezTo>
                    <a:pt x="36802" y="18912"/>
                    <a:pt x="37171" y="19265"/>
                    <a:pt x="37625" y="19265"/>
                  </a:cubicBezTo>
                  <a:cubicBezTo>
                    <a:pt x="37633" y="19265"/>
                    <a:pt x="37640" y="19265"/>
                    <a:pt x="37648" y="19265"/>
                  </a:cubicBezTo>
                  <a:lnTo>
                    <a:pt x="37779" y="19265"/>
                  </a:lnTo>
                  <a:lnTo>
                    <a:pt x="37874" y="19288"/>
                  </a:lnTo>
                  <a:lnTo>
                    <a:pt x="37874" y="19610"/>
                  </a:lnTo>
                  <a:lnTo>
                    <a:pt x="8227" y="19610"/>
                  </a:lnTo>
                  <a:cubicBezTo>
                    <a:pt x="8220" y="19609"/>
                    <a:pt x="8212" y="19609"/>
                    <a:pt x="8205" y="19609"/>
                  </a:cubicBezTo>
                  <a:cubicBezTo>
                    <a:pt x="7786" y="19609"/>
                    <a:pt x="7782" y="20242"/>
                    <a:pt x="8194" y="20242"/>
                  </a:cubicBezTo>
                  <a:cubicBezTo>
                    <a:pt x="8205" y="20242"/>
                    <a:pt x="8216" y="20242"/>
                    <a:pt x="8227" y="20241"/>
                  </a:cubicBezTo>
                  <a:lnTo>
                    <a:pt x="8727" y="20241"/>
                  </a:lnTo>
                  <a:lnTo>
                    <a:pt x="8727" y="24337"/>
                  </a:lnTo>
                  <a:lnTo>
                    <a:pt x="5977" y="24337"/>
                  </a:lnTo>
                  <a:cubicBezTo>
                    <a:pt x="5477" y="24337"/>
                    <a:pt x="5477" y="25075"/>
                    <a:pt x="5977" y="25075"/>
                  </a:cubicBezTo>
                  <a:lnTo>
                    <a:pt x="976" y="25075"/>
                  </a:lnTo>
                  <a:cubicBezTo>
                    <a:pt x="429" y="25099"/>
                    <a:pt x="0" y="25539"/>
                    <a:pt x="0" y="26087"/>
                  </a:cubicBezTo>
                  <a:cubicBezTo>
                    <a:pt x="0" y="26634"/>
                    <a:pt x="429" y="27075"/>
                    <a:pt x="976" y="27099"/>
                  </a:cubicBezTo>
                  <a:lnTo>
                    <a:pt x="1000" y="27099"/>
                  </a:lnTo>
                  <a:lnTo>
                    <a:pt x="1000" y="29647"/>
                  </a:lnTo>
                  <a:lnTo>
                    <a:pt x="3024" y="29647"/>
                  </a:lnTo>
                  <a:lnTo>
                    <a:pt x="3024" y="33588"/>
                  </a:lnTo>
                  <a:lnTo>
                    <a:pt x="1000" y="33588"/>
                  </a:lnTo>
                  <a:lnTo>
                    <a:pt x="1000" y="35290"/>
                  </a:lnTo>
                  <a:lnTo>
                    <a:pt x="2536" y="35290"/>
                  </a:lnTo>
                  <a:lnTo>
                    <a:pt x="2536" y="73152"/>
                  </a:lnTo>
                  <a:lnTo>
                    <a:pt x="2286" y="73152"/>
                  </a:lnTo>
                  <a:cubicBezTo>
                    <a:pt x="2271" y="73151"/>
                    <a:pt x="2256" y="73151"/>
                    <a:pt x="2241" y="73151"/>
                  </a:cubicBezTo>
                  <a:cubicBezTo>
                    <a:pt x="1432" y="73151"/>
                    <a:pt x="1432" y="74392"/>
                    <a:pt x="2241" y="74392"/>
                  </a:cubicBezTo>
                  <a:cubicBezTo>
                    <a:pt x="2256" y="74392"/>
                    <a:pt x="2271" y="74391"/>
                    <a:pt x="2286" y="74390"/>
                  </a:cubicBezTo>
                  <a:lnTo>
                    <a:pt x="11823" y="74390"/>
                  </a:lnTo>
                  <a:cubicBezTo>
                    <a:pt x="11837" y="74391"/>
                    <a:pt x="11851" y="74392"/>
                    <a:pt x="11865" y="74392"/>
                  </a:cubicBezTo>
                  <a:cubicBezTo>
                    <a:pt x="12203" y="74392"/>
                    <a:pt x="12478" y="74114"/>
                    <a:pt x="12478" y="73771"/>
                  </a:cubicBezTo>
                  <a:cubicBezTo>
                    <a:pt x="12478" y="73422"/>
                    <a:pt x="12193" y="73152"/>
                    <a:pt x="11845" y="73152"/>
                  </a:cubicBezTo>
                  <a:cubicBezTo>
                    <a:pt x="11838" y="73152"/>
                    <a:pt x="11830" y="73152"/>
                    <a:pt x="11823" y="73152"/>
                  </a:cubicBezTo>
                  <a:lnTo>
                    <a:pt x="11585" y="73152"/>
                  </a:lnTo>
                  <a:lnTo>
                    <a:pt x="11585" y="35290"/>
                  </a:lnTo>
                  <a:lnTo>
                    <a:pt x="18526" y="35290"/>
                  </a:lnTo>
                  <a:lnTo>
                    <a:pt x="18526" y="73235"/>
                  </a:lnTo>
                  <a:lnTo>
                    <a:pt x="18657" y="73235"/>
                  </a:lnTo>
                  <a:cubicBezTo>
                    <a:pt x="17935" y="73413"/>
                    <a:pt x="18060" y="74462"/>
                    <a:pt x="18799" y="74462"/>
                  </a:cubicBezTo>
                  <a:cubicBezTo>
                    <a:pt x="18804" y="74462"/>
                    <a:pt x="18808" y="74462"/>
                    <a:pt x="18812" y="74462"/>
                  </a:cubicBezTo>
                  <a:lnTo>
                    <a:pt x="28349" y="74462"/>
                  </a:lnTo>
                  <a:cubicBezTo>
                    <a:pt x="28363" y="74463"/>
                    <a:pt x="28377" y="74463"/>
                    <a:pt x="28390" y="74463"/>
                  </a:cubicBezTo>
                  <a:cubicBezTo>
                    <a:pt x="28729" y="74463"/>
                    <a:pt x="29004" y="74186"/>
                    <a:pt x="29004" y="73843"/>
                  </a:cubicBezTo>
                  <a:cubicBezTo>
                    <a:pt x="29004" y="73499"/>
                    <a:pt x="28729" y="73222"/>
                    <a:pt x="28390" y="73222"/>
                  </a:cubicBezTo>
                  <a:cubicBezTo>
                    <a:pt x="28377" y="73222"/>
                    <a:pt x="28363" y="73223"/>
                    <a:pt x="28349" y="73224"/>
                  </a:cubicBezTo>
                  <a:lnTo>
                    <a:pt x="28099" y="73224"/>
                  </a:lnTo>
                  <a:lnTo>
                    <a:pt x="28099" y="35290"/>
                  </a:lnTo>
                  <a:lnTo>
                    <a:pt x="33909" y="35290"/>
                  </a:lnTo>
                  <a:lnTo>
                    <a:pt x="33909" y="73224"/>
                  </a:lnTo>
                  <a:lnTo>
                    <a:pt x="33659" y="73224"/>
                  </a:lnTo>
                  <a:cubicBezTo>
                    <a:pt x="32861" y="73259"/>
                    <a:pt x="32861" y="74426"/>
                    <a:pt x="33659" y="74462"/>
                  </a:cubicBezTo>
                  <a:lnTo>
                    <a:pt x="43196" y="74462"/>
                  </a:lnTo>
                  <a:cubicBezTo>
                    <a:pt x="43982" y="74426"/>
                    <a:pt x="43982" y="73259"/>
                    <a:pt x="43196" y="73224"/>
                  </a:cubicBezTo>
                  <a:lnTo>
                    <a:pt x="42946" y="73224"/>
                  </a:lnTo>
                  <a:lnTo>
                    <a:pt x="42946" y="35290"/>
                  </a:lnTo>
                  <a:lnTo>
                    <a:pt x="57317" y="35314"/>
                  </a:lnTo>
                  <a:lnTo>
                    <a:pt x="57317" y="73224"/>
                  </a:lnTo>
                  <a:lnTo>
                    <a:pt x="57067" y="73224"/>
                  </a:lnTo>
                  <a:cubicBezTo>
                    <a:pt x="56733" y="73224"/>
                    <a:pt x="56448" y="73497"/>
                    <a:pt x="56448" y="73843"/>
                  </a:cubicBezTo>
                  <a:cubicBezTo>
                    <a:pt x="56448" y="73890"/>
                    <a:pt x="56460" y="73938"/>
                    <a:pt x="56471" y="73997"/>
                  </a:cubicBezTo>
                  <a:cubicBezTo>
                    <a:pt x="56531" y="74283"/>
                    <a:pt x="56781" y="74486"/>
                    <a:pt x="57079" y="74486"/>
                  </a:cubicBezTo>
                  <a:lnTo>
                    <a:pt x="66616" y="74486"/>
                  </a:lnTo>
                  <a:cubicBezTo>
                    <a:pt x="66961" y="74486"/>
                    <a:pt x="67247" y="74212"/>
                    <a:pt x="67247" y="73866"/>
                  </a:cubicBezTo>
                  <a:cubicBezTo>
                    <a:pt x="67235" y="73819"/>
                    <a:pt x="67235" y="73771"/>
                    <a:pt x="67223" y="73724"/>
                  </a:cubicBezTo>
                  <a:cubicBezTo>
                    <a:pt x="67163" y="73426"/>
                    <a:pt x="66901" y="73224"/>
                    <a:pt x="66616" y="73224"/>
                  </a:cubicBezTo>
                  <a:lnTo>
                    <a:pt x="66377" y="73224"/>
                  </a:lnTo>
                  <a:lnTo>
                    <a:pt x="66377" y="35314"/>
                  </a:lnTo>
                  <a:lnTo>
                    <a:pt x="72176" y="35314"/>
                  </a:lnTo>
                  <a:lnTo>
                    <a:pt x="72176" y="73224"/>
                  </a:lnTo>
                  <a:lnTo>
                    <a:pt x="71926" y="73224"/>
                  </a:lnTo>
                  <a:cubicBezTo>
                    <a:pt x="71580" y="73224"/>
                    <a:pt x="71307" y="73497"/>
                    <a:pt x="71307" y="73843"/>
                  </a:cubicBezTo>
                  <a:cubicBezTo>
                    <a:pt x="71307" y="73890"/>
                    <a:pt x="71319" y="73938"/>
                    <a:pt x="71330" y="73997"/>
                  </a:cubicBezTo>
                  <a:cubicBezTo>
                    <a:pt x="71390" y="74283"/>
                    <a:pt x="71640" y="74486"/>
                    <a:pt x="71938" y="74486"/>
                  </a:cubicBezTo>
                  <a:lnTo>
                    <a:pt x="81475" y="74486"/>
                  </a:lnTo>
                  <a:cubicBezTo>
                    <a:pt x="81820" y="74486"/>
                    <a:pt x="82094" y="74212"/>
                    <a:pt x="82094" y="73866"/>
                  </a:cubicBezTo>
                  <a:cubicBezTo>
                    <a:pt x="82094" y="73819"/>
                    <a:pt x="82094" y="73771"/>
                    <a:pt x="82082" y="73724"/>
                  </a:cubicBezTo>
                  <a:cubicBezTo>
                    <a:pt x="82022" y="73426"/>
                    <a:pt x="81760" y="73224"/>
                    <a:pt x="81475" y="73224"/>
                  </a:cubicBezTo>
                  <a:lnTo>
                    <a:pt x="81225" y="73224"/>
                  </a:lnTo>
                  <a:lnTo>
                    <a:pt x="81225" y="35314"/>
                  </a:lnTo>
                  <a:lnTo>
                    <a:pt x="87035" y="35314"/>
                  </a:lnTo>
                  <a:lnTo>
                    <a:pt x="87035" y="73224"/>
                  </a:lnTo>
                  <a:lnTo>
                    <a:pt x="86868" y="73224"/>
                  </a:lnTo>
                  <a:cubicBezTo>
                    <a:pt x="86523" y="73224"/>
                    <a:pt x="86237" y="73497"/>
                    <a:pt x="86237" y="73843"/>
                  </a:cubicBezTo>
                  <a:cubicBezTo>
                    <a:pt x="86237" y="73890"/>
                    <a:pt x="86249" y="73938"/>
                    <a:pt x="86261" y="73997"/>
                  </a:cubicBezTo>
                  <a:cubicBezTo>
                    <a:pt x="86320" y="74283"/>
                    <a:pt x="86570" y="74486"/>
                    <a:pt x="86868" y="74486"/>
                  </a:cubicBezTo>
                  <a:lnTo>
                    <a:pt x="96417" y="74486"/>
                  </a:lnTo>
                  <a:cubicBezTo>
                    <a:pt x="96750" y="74486"/>
                    <a:pt x="97036" y="74212"/>
                    <a:pt x="97036" y="73866"/>
                  </a:cubicBezTo>
                  <a:cubicBezTo>
                    <a:pt x="97036" y="73819"/>
                    <a:pt x="97024" y="73771"/>
                    <a:pt x="97012" y="73724"/>
                  </a:cubicBezTo>
                  <a:cubicBezTo>
                    <a:pt x="96953" y="73426"/>
                    <a:pt x="96703" y="73224"/>
                    <a:pt x="96405" y="73224"/>
                  </a:cubicBezTo>
                  <a:lnTo>
                    <a:pt x="96155" y="73224"/>
                  </a:lnTo>
                  <a:lnTo>
                    <a:pt x="96155" y="35314"/>
                  </a:lnTo>
                  <a:lnTo>
                    <a:pt x="100013" y="35314"/>
                  </a:lnTo>
                  <a:lnTo>
                    <a:pt x="100013" y="33623"/>
                  </a:lnTo>
                  <a:lnTo>
                    <a:pt x="100013" y="33600"/>
                  </a:lnTo>
                  <a:lnTo>
                    <a:pt x="97869" y="33600"/>
                  </a:lnTo>
                  <a:lnTo>
                    <a:pt x="97869" y="29682"/>
                  </a:lnTo>
                  <a:lnTo>
                    <a:pt x="100001" y="29682"/>
                  </a:lnTo>
                  <a:lnTo>
                    <a:pt x="100001" y="27051"/>
                  </a:lnTo>
                  <a:cubicBezTo>
                    <a:pt x="100394" y="26908"/>
                    <a:pt x="100656" y="26539"/>
                    <a:pt x="100656" y="26111"/>
                  </a:cubicBezTo>
                  <a:cubicBezTo>
                    <a:pt x="100656" y="26039"/>
                    <a:pt x="100644" y="25956"/>
                    <a:pt x="100620" y="25884"/>
                  </a:cubicBezTo>
                  <a:cubicBezTo>
                    <a:pt x="100525" y="25408"/>
                    <a:pt x="100108" y="25075"/>
                    <a:pt x="99632" y="25075"/>
                  </a:cubicBezTo>
                  <a:lnTo>
                    <a:pt x="95286" y="25075"/>
                  </a:lnTo>
                  <a:cubicBezTo>
                    <a:pt x="95417" y="25015"/>
                    <a:pt x="95512" y="24884"/>
                    <a:pt x="95512" y="24729"/>
                  </a:cubicBezTo>
                  <a:cubicBezTo>
                    <a:pt x="95512" y="24682"/>
                    <a:pt x="95500" y="24634"/>
                    <a:pt x="95476" y="24587"/>
                  </a:cubicBezTo>
                  <a:cubicBezTo>
                    <a:pt x="95429" y="24432"/>
                    <a:pt x="95286" y="24337"/>
                    <a:pt x="95131" y="24337"/>
                  </a:cubicBezTo>
                  <a:lnTo>
                    <a:pt x="92845" y="24337"/>
                  </a:lnTo>
                  <a:lnTo>
                    <a:pt x="92845" y="20277"/>
                  </a:lnTo>
                  <a:lnTo>
                    <a:pt x="93619" y="20277"/>
                  </a:lnTo>
                  <a:cubicBezTo>
                    <a:pt x="93845" y="20277"/>
                    <a:pt x="94000" y="20038"/>
                    <a:pt x="93905" y="19824"/>
                  </a:cubicBezTo>
                  <a:cubicBezTo>
                    <a:pt x="93857" y="19705"/>
                    <a:pt x="93738" y="19610"/>
                    <a:pt x="93607" y="19610"/>
                  </a:cubicBezTo>
                  <a:lnTo>
                    <a:pt x="63710" y="19610"/>
                  </a:lnTo>
                  <a:lnTo>
                    <a:pt x="63710" y="19288"/>
                  </a:lnTo>
                  <a:lnTo>
                    <a:pt x="64842" y="19288"/>
                  </a:lnTo>
                  <a:cubicBezTo>
                    <a:pt x="65282" y="19288"/>
                    <a:pt x="65639" y="18931"/>
                    <a:pt x="65639" y="18491"/>
                  </a:cubicBezTo>
                  <a:cubicBezTo>
                    <a:pt x="65639" y="18419"/>
                    <a:pt x="65639" y="18360"/>
                    <a:pt x="65615" y="18300"/>
                  </a:cubicBezTo>
                  <a:cubicBezTo>
                    <a:pt x="65544" y="17931"/>
                    <a:pt x="65211" y="17657"/>
                    <a:pt x="64830" y="17657"/>
                  </a:cubicBezTo>
                  <a:lnTo>
                    <a:pt x="61520" y="17657"/>
                  </a:lnTo>
                  <a:cubicBezTo>
                    <a:pt x="61627" y="17574"/>
                    <a:pt x="61686" y="17443"/>
                    <a:pt x="61686" y="17312"/>
                  </a:cubicBezTo>
                  <a:lnTo>
                    <a:pt x="61686" y="13419"/>
                  </a:lnTo>
                  <a:cubicBezTo>
                    <a:pt x="61972" y="13157"/>
                    <a:pt x="62151" y="12799"/>
                    <a:pt x="62186" y="12418"/>
                  </a:cubicBezTo>
                  <a:cubicBezTo>
                    <a:pt x="62198" y="12347"/>
                    <a:pt x="62198" y="12276"/>
                    <a:pt x="62198" y="12216"/>
                  </a:cubicBezTo>
                  <a:lnTo>
                    <a:pt x="62198" y="8858"/>
                  </a:lnTo>
                  <a:cubicBezTo>
                    <a:pt x="62198" y="8406"/>
                    <a:pt x="61996" y="7966"/>
                    <a:pt x="61639" y="7680"/>
                  </a:cubicBezTo>
                  <a:cubicBezTo>
                    <a:pt x="61686" y="7477"/>
                    <a:pt x="61722" y="7287"/>
                    <a:pt x="61746" y="7084"/>
                  </a:cubicBezTo>
                  <a:cubicBezTo>
                    <a:pt x="61758" y="6953"/>
                    <a:pt x="61758" y="6834"/>
                    <a:pt x="61758" y="6703"/>
                  </a:cubicBezTo>
                  <a:cubicBezTo>
                    <a:pt x="61758" y="5918"/>
                    <a:pt x="61508" y="5239"/>
                    <a:pt x="61162" y="4953"/>
                  </a:cubicBezTo>
                  <a:cubicBezTo>
                    <a:pt x="61162" y="4858"/>
                    <a:pt x="61174" y="4763"/>
                    <a:pt x="61174" y="4679"/>
                  </a:cubicBezTo>
                  <a:cubicBezTo>
                    <a:pt x="61174" y="4227"/>
                    <a:pt x="61067" y="3870"/>
                    <a:pt x="60936" y="3870"/>
                  </a:cubicBezTo>
                  <a:cubicBezTo>
                    <a:pt x="60817" y="3870"/>
                    <a:pt x="60710" y="4227"/>
                    <a:pt x="60710" y="4679"/>
                  </a:cubicBezTo>
                  <a:lnTo>
                    <a:pt x="60710" y="4798"/>
                  </a:lnTo>
                  <a:cubicBezTo>
                    <a:pt x="60686" y="4798"/>
                    <a:pt x="60651" y="4810"/>
                    <a:pt x="60627" y="4822"/>
                  </a:cubicBezTo>
                  <a:lnTo>
                    <a:pt x="60615" y="4822"/>
                  </a:lnTo>
                  <a:lnTo>
                    <a:pt x="60615" y="4679"/>
                  </a:lnTo>
                  <a:cubicBezTo>
                    <a:pt x="60615" y="4227"/>
                    <a:pt x="60520" y="3870"/>
                    <a:pt x="60389" y="3870"/>
                  </a:cubicBezTo>
                  <a:cubicBezTo>
                    <a:pt x="60258" y="3870"/>
                    <a:pt x="60162" y="4239"/>
                    <a:pt x="60162" y="4679"/>
                  </a:cubicBezTo>
                  <a:cubicBezTo>
                    <a:pt x="60162" y="4775"/>
                    <a:pt x="60162" y="4870"/>
                    <a:pt x="60174" y="4965"/>
                  </a:cubicBezTo>
                  <a:cubicBezTo>
                    <a:pt x="59972" y="5168"/>
                    <a:pt x="59817" y="5537"/>
                    <a:pt x="59781" y="5989"/>
                  </a:cubicBezTo>
                  <a:cubicBezTo>
                    <a:pt x="59758" y="6096"/>
                    <a:pt x="59758" y="6215"/>
                    <a:pt x="59758" y="6322"/>
                  </a:cubicBezTo>
                  <a:cubicBezTo>
                    <a:pt x="59758" y="6394"/>
                    <a:pt x="59758" y="6477"/>
                    <a:pt x="59769" y="6549"/>
                  </a:cubicBezTo>
                  <a:cubicBezTo>
                    <a:pt x="59781" y="6620"/>
                    <a:pt x="59758" y="6703"/>
                    <a:pt x="59758" y="6787"/>
                  </a:cubicBezTo>
                  <a:cubicBezTo>
                    <a:pt x="59758" y="7049"/>
                    <a:pt x="59781" y="7311"/>
                    <a:pt x="59853" y="7573"/>
                  </a:cubicBezTo>
                  <a:cubicBezTo>
                    <a:pt x="59400" y="7882"/>
                    <a:pt x="59127" y="8382"/>
                    <a:pt x="59127" y="8930"/>
                  </a:cubicBezTo>
                  <a:lnTo>
                    <a:pt x="59127" y="12287"/>
                  </a:lnTo>
                  <a:cubicBezTo>
                    <a:pt x="59127" y="12383"/>
                    <a:pt x="59138" y="12490"/>
                    <a:pt x="59162" y="12597"/>
                  </a:cubicBezTo>
                  <a:lnTo>
                    <a:pt x="59162" y="15062"/>
                  </a:lnTo>
                  <a:cubicBezTo>
                    <a:pt x="59144" y="15474"/>
                    <a:pt x="59453" y="15686"/>
                    <a:pt x="59761" y="15686"/>
                  </a:cubicBezTo>
                  <a:cubicBezTo>
                    <a:pt x="60049" y="15686"/>
                    <a:pt x="60336" y="15501"/>
                    <a:pt x="60353" y="15121"/>
                  </a:cubicBezTo>
                  <a:cubicBezTo>
                    <a:pt x="60353" y="15074"/>
                    <a:pt x="60353" y="15038"/>
                    <a:pt x="60365" y="14990"/>
                  </a:cubicBezTo>
                  <a:lnTo>
                    <a:pt x="60365" y="13788"/>
                  </a:lnTo>
                  <a:cubicBezTo>
                    <a:pt x="60460" y="13800"/>
                    <a:pt x="60555" y="13811"/>
                    <a:pt x="60662" y="13811"/>
                  </a:cubicBezTo>
                  <a:lnTo>
                    <a:pt x="60758" y="13811"/>
                  </a:lnTo>
                  <a:lnTo>
                    <a:pt x="60758" y="17109"/>
                  </a:lnTo>
                  <a:cubicBezTo>
                    <a:pt x="60758" y="17133"/>
                    <a:pt x="60758" y="17157"/>
                    <a:pt x="60758" y="17181"/>
                  </a:cubicBezTo>
                  <a:lnTo>
                    <a:pt x="60758" y="17312"/>
                  </a:lnTo>
                  <a:cubicBezTo>
                    <a:pt x="60758" y="17455"/>
                    <a:pt x="60817" y="17574"/>
                    <a:pt x="60924" y="17657"/>
                  </a:cubicBezTo>
                  <a:lnTo>
                    <a:pt x="56007" y="17657"/>
                  </a:lnTo>
                  <a:lnTo>
                    <a:pt x="56007" y="13811"/>
                  </a:lnTo>
                  <a:cubicBezTo>
                    <a:pt x="56102" y="13835"/>
                    <a:pt x="56209" y="13847"/>
                    <a:pt x="56305" y="13847"/>
                  </a:cubicBezTo>
                  <a:lnTo>
                    <a:pt x="56400" y="13847"/>
                  </a:lnTo>
                  <a:lnTo>
                    <a:pt x="56400" y="17109"/>
                  </a:lnTo>
                  <a:cubicBezTo>
                    <a:pt x="56400" y="17145"/>
                    <a:pt x="56400" y="17193"/>
                    <a:pt x="56412" y="17229"/>
                  </a:cubicBezTo>
                  <a:cubicBezTo>
                    <a:pt x="56461" y="17482"/>
                    <a:pt x="56662" y="17603"/>
                    <a:pt x="56862" y="17603"/>
                  </a:cubicBezTo>
                  <a:cubicBezTo>
                    <a:pt x="57095" y="17603"/>
                    <a:pt x="57329" y="17440"/>
                    <a:pt x="57329" y="17133"/>
                  </a:cubicBezTo>
                  <a:lnTo>
                    <a:pt x="57329" y="13454"/>
                  </a:lnTo>
                  <a:cubicBezTo>
                    <a:pt x="57650" y="13169"/>
                    <a:pt x="57841" y="12752"/>
                    <a:pt x="57841" y="12311"/>
                  </a:cubicBezTo>
                  <a:lnTo>
                    <a:pt x="57841" y="8966"/>
                  </a:lnTo>
                  <a:cubicBezTo>
                    <a:pt x="57829" y="8823"/>
                    <a:pt x="57817" y="8680"/>
                    <a:pt x="57781" y="8549"/>
                  </a:cubicBezTo>
                  <a:cubicBezTo>
                    <a:pt x="57698" y="8239"/>
                    <a:pt x="57519" y="7954"/>
                    <a:pt x="57269" y="7751"/>
                  </a:cubicBezTo>
                  <a:cubicBezTo>
                    <a:pt x="57352" y="7442"/>
                    <a:pt x="57400" y="7132"/>
                    <a:pt x="57400" y="6811"/>
                  </a:cubicBezTo>
                  <a:cubicBezTo>
                    <a:pt x="57400" y="6561"/>
                    <a:pt x="57376" y="6299"/>
                    <a:pt x="57317" y="6049"/>
                  </a:cubicBezTo>
                  <a:lnTo>
                    <a:pt x="57317" y="6037"/>
                  </a:lnTo>
                  <a:cubicBezTo>
                    <a:pt x="57317" y="6001"/>
                    <a:pt x="57305" y="5965"/>
                    <a:pt x="57293" y="5930"/>
                  </a:cubicBezTo>
                  <a:cubicBezTo>
                    <a:pt x="57222" y="5596"/>
                    <a:pt x="57043" y="5275"/>
                    <a:pt x="56793" y="5037"/>
                  </a:cubicBezTo>
                  <a:cubicBezTo>
                    <a:pt x="56805" y="4953"/>
                    <a:pt x="56817" y="4858"/>
                    <a:pt x="56817" y="4775"/>
                  </a:cubicBezTo>
                  <a:cubicBezTo>
                    <a:pt x="56817" y="4334"/>
                    <a:pt x="56710" y="3977"/>
                    <a:pt x="56579" y="3977"/>
                  </a:cubicBezTo>
                  <a:cubicBezTo>
                    <a:pt x="56460" y="3977"/>
                    <a:pt x="56352" y="4334"/>
                    <a:pt x="56352" y="4775"/>
                  </a:cubicBezTo>
                  <a:lnTo>
                    <a:pt x="56352" y="4882"/>
                  </a:lnTo>
                  <a:cubicBezTo>
                    <a:pt x="56317" y="4882"/>
                    <a:pt x="56293" y="4882"/>
                    <a:pt x="56257" y="4894"/>
                  </a:cubicBezTo>
                  <a:lnTo>
                    <a:pt x="56257" y="4775"/>
                  </a:lnTo>
                  <a:cubicBezTo>
                    <a:pt x="56257" y="4334"/>
                    <a:pt x="56162" y="3977"/>
                    <a:pt x="56031" y="3977"/>
                  </a:cubicBezTo>
                  <a:cubicBezTo>
                    <a:pt x="55900" y="3977"/>
                    <a:pt x="55805" y="4334"/>
                    <a:pt x="55805" y="4775"/>
                  </a:cubicBezTo>
                  <a:cubicBezTo>
                    <a:pt x="55805" y="4858"/>
                    <a:pt x="55805" y="4941"/>
                    <a:pt x="55817" y="5037"/>
                  </a:cubicBezTo>
                  <a:cubicBezTo>
                    <a:pt x="55567" y="5275"/>
                    <a:pt x="55400" y="5751"/>
                    <a:pt x="55400" y="6322"/>
                  </a:cubicBezTo>
                  <a:cubicBezTo>
                    <a:pt x="55400" y="6406"/>
                    <a:pt x="55400" y="6477"/>
                    <a:pt x="55412" y="6549"/>
                  </a:cubicBezTo>
                  <a:cubicBezTo>
                    <a:pt x="55424" y="6632"/>
                    <a:pt x="55412" y="6703"/>
                    <a:pt x="55412" y="6787"/>
                  </a:cubicBezTo>
                  <a:cubicBezTo>
                    <a:pt x="55412" y="7073"/>
                    <a:pt x="55447" y="7346"/>
                    <a:pt x="55507" y="7620"/>
                  </a:cubicBezTo>
                  <a:cubicBezTo>
                    <a:pt x="55102" y="7870"/>
                    <a:pt x="54840" y="8287"/>
                    <a:pt x="54781" y="8763"/>
                  </a:cubicBezTo>
                  <a:cubicBezTo>
                    <a:pt x="53959" y="7811"/>
                    <a:pt x="52804" y="7215"/>
                    <a:pt x="51542" y="7096"/>
                  </a:cubicBezTo>
                  <a:lnTo>
                    <a:pt x="51542" y="36"/>
                  </a:lnTo>
                  <a:lnTo>
                    <a:pt x="515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6322192" y="3145386"/>
              <a:ext cx="274627" cy="478069"/>
            </a:xfrm>
            <a:custGeom>
              <a:avLst/>
              <a:gdLst/>
              <a:ahLst/>
              <a:cxnLst/>
              <a:rect l="l" t="t" r="r" b="b"/>
              <a:pathLst>
                <a:path w="9884" h="17206" extrusionOk="0">
                  <a:moveTo>
                    <a:pt x="4942" y="1"/>
                  </a:moveTo>
                  <a:cubicBezTo>
                    <a:pt x="2216" y="1"/>
                    <a:pt x="1" y="2215"/>
                    <a:pt x="1" y="4942"/>
                  </a:cubicBezTo>
                  <a:lnTo>
                    <a:pt x="1" y="12264"/>
                  </a:lnTo>
                  <a:cubicBezTo>
                    <a:pt x="1" y="14991"/>
                    <a:pt x="2216" y="17205"/>
                    <a:pt x="4942" y="17205"/>
                  </a:cubicBezTo>
                  <a:cubicBezTo>
                    <a:pt x="7669" y="17205"/>
                    <a:pt x="9883" y="14991"/>
                    <a:pt x="9883" y="12264"/>
                  </a:cubicBezTo>
                  <a:lnTo>
                    <a:pt x="9883" y="4942"/>
                  </a:lnTo>
                  <a:cubicBezTo>
                    <a:pt x="9883" y="2215"/>
                    <a:pt x="7669" y="1"/>
                    <a:pt x="49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5111493" y="3927749"/>
              <a:ext cx="251093" cy="1056302"/>
            </a:xfrm>
            <a:custGeom>
              <a:avLst/>
              <a:gdLst/>
              <a:ahLst/>
              <a:cxnLst/>
              <a:rect l="l" t="t" r="r" b="b"/>
              <a:pathLst>
                <a:path w="9037" h="38017" extrusionOk="0">
                  <a:moveTo>
                    <a:pt x="0" y="0"/>
                  </a:moveTo>
                  <a:lnTo>
                    <a:pt x="0" y="38017"/>
                  </a:lnTo>
                  <a:lnTo>
                    <a:pt x="9037" y="38017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5136609" y="3927749"/>
              <a:ext cx="13615" cy="1056302"/>
            </a:xfrm>
            <a:custGeom>
              <a:avLst/>
              <a:gdLst/>
              <a:ahLst/>
              <a:cxnLst/>
              <a:rect l="l" t="t" r="r" b="b"/>
              <a:pathLst>
                <a:path w="490" h="38017" extrusionOk="0">
                  <a:moveTo>
                    <a:pt x="1" y="0"/>
                  </a:moveTo>
                  <a:lnTo>
                    <a:pt x="1" y="38017"/>
                  </a:lnTo>
                  <a:lnTo>
                    <a:pt x="489" y="38017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5570312" y="3929722"/>
              <a:ext cx="251093" cy="1056330"/>
            </a:xfrm>
            <a:custGeom>
              <a:avLst/>
              <a:gdLst/>
              <a:ahLst/>
              <a:cxnLst/>
              <a:rect l="l" t="t" r="r" b="b"/>
              <a:pathLst>
                <a:path w="9037" h="38018" extrusionOk="0">
                  <a:moveTo>
                    <a:pt x="0" y="0"/>
                  </a:moveTo>
                  <a:lnTo>
                    <a:pt x="0" y="38017"/>
                  </a:lnTo>
                  <a:lnTo>
                    <a:pt x="9037" y="38017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5982815" y="3929722"/>
              <a:ext cx="251426" cy="1056330"/>
            </a:xfrm>
            <a:custGeom>
              <a:avLst/>
              <a:gdLst/>
              <a:ahLst/>
              <a:cxnLst/>
              <a:rect l="l" t="t" r="r" b="b"/>
              <a:pathLst>
                <a:path w="9049" h="38018" extrusionOk="0">
                  <a:moveTo>
                    <a:pt x="0" y="0"/>
                  </a:moveTo>
                  <a:lnTo>
                    <a:pt x="0" y="38017"/>
                  </a:lnTo>
                  <a:lnTo>
                    <a:pt x="9049" y="38017"/>
                  </a:lnTo>
                  <a:lnTo>
                    <a:pt x="90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6633146" y="3929722"/>
              <a:ext cx="251454" cy="1056330"/>
            </a:xfrm>
            <a:custGeom>
              <a:avLst/>
              <a:gdLst/>
              <a:ahLst/>
              <a:cxnLst/>
              <a:rect l="l" t="t" r="r" b="b"/>
              <a:pathLst>
                <a:path w="9050" h="38018" extrusionOk="0">
                  <a:moveTo>
                    <a:pt x="1" y="0"/>
                  </a:moveTo>
                  <a:lnTo>
                    <a:pt x="1" y="38017"/>
                  </a:lnTo>
                  <a:lnTo>
                    <a:pt x="9050" y="38017"/>
                  </a:lnTo>
                  <a:lnTo>
                    <a:pt x="9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7045983" y="3929722"/>
              <a:ext cx="251454" cy="1056330"/>
            </a:xfrm>
            <a:custGeom>
              <a:avLst/>
              <a:gdLst/>
              <a:ahLst/>
              <a:cxnLst/>
              <a:rect l="l" t="t" r="r" b="b"/>
              <a:pathLst>
                <a:path w="9050" h="38018" extrusionOk="0">
                  <a:moveTo>
                    <a:pt x="1" y="0"/>
                  </a:moveTo>
                  <a:lnTo>
                    <a:pt x="1" y="38017"/>
                  </a:lnTo>
                  <a:lnTo>
                    <a:pt x="9050" y="38017"/>
                  </a:lnTo>
                  <a:lnTo>
                    <a:pt x="9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7458487" y="3929722"/>
              <a:ext cx="251454" cy="1056330"/>
            </a:xfrm>
            <a:custGeom>
              <a:avLst/>
              <a:gdLst/>
              <a:ahLst/>
              <a:cxnLst/>
              <a:rect l="l" t="t" r="r" b="b"/>
              <a:pathLst>
                <a:path w="9050" h="38018" extrusionOk="0">
                  <a:moveTo>
                    <a:pt x="1" y="0"/>
                  </a:moveTo>
                  <a:lnTo>
                    <a:pt x="1" y="38017"/>
                  </a:lnTo>
                  <a:lnTo>
                    <a:pt x="9050" y="38017"/>
                  </a:lnTo>
                  <a:lnTo>
                    <a:pt x="9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5124718" y="3740514"/>
              <a:ext cx="2634963" cy="165432"/>
            </a:xfrm>
            <a:custGeom>
              <a:avLst/>
              <a:gdLst/>
              <a:ahLst/>
              <a:cxnLst/>
              <a:rect l="l" t="t" r="r" b="b"/>
              <a:pathLst>
                <a:path w="94834" h="5954" extrusionOk="0">
                  <a:moveTo>
                    <a:pt x="0" y="0"/>
                  </a:moveTo>
                  <a:lnTo>
                    <a:pt x="0" y="5953"/>
                  </a:lnTo>
                  <a:lnTo>
                    <a:pt x="94834" y="5953"/>
                  </a:lnTo>
                  <a:lnTo>
                    <a:pt x="94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5068817" y="3697172"/>
              <a:ext cx="2750409" cy="75770"/>
            </a:xfrm>
            <a:custGeom>
              <a:avLst/>
              <a:gdLst/>
              <a:ahLst/>
              <a:cxnLst/>
              <a:rect l="l" t="t" r="r" b="b"/>
              <a:pathLst>
                <a:path w="98989" h="2727" extrusionOk="0">
                  <a:moveTo>
                    <a:pt x="0" y="0"/>
                  </a:moveTo>
                  <a:lnTo>
                    <a:pt x="0" y="2727"/>
                  </a:lnTo>
                  <a:lnTo>
                    <a:pt x="98989" y="2727"/>
                  </a:lnTo>
                  <a:lnTo>
                    <a:pt x="989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5039700" y="3645883"/>
              <a:ext cx="2797394" cy="56265"/>
            </a:xfrm>
            <a:custGeom>
              <a:avLst/>
              <a:gdLst/>
              <a:ahLst/>
              <a:cxnLst/>
              <a:rect l="l" t="t" r="r" b="b"/>
              <a:pathLst>
                <a:path w="100680" h="2025" extrusionOk="0">
                  <a:moveTo>
                    <a:pt x="1012" y="1"/>
                  </a:moveTo>
                  <a:cubicBezTo>
                    <a:pt x="465" y="1"/>
                    <a:pt x="0" y="453"/>
                    <a:pt x="0" y="1013"/>
                  </a:cubicBezTo>
                  <a:cubicBezTo>
                    <a:pt x="12" y="1573"/>
                    <a:pt x="465" y="2025"/>
                    <a:pt x="1012" y="2025"/>
                  </a:cubicBezTo>
                  <a:lnTo>
                    <a:pt x="99668" y="2025"/>
                  </a:lnTo>
                  <a:cubicBezTo>
                    <a:pt x="100227" y="2025"/>
                    <a:pt x="100680" y="1573"/>
                    <a:pt x="100680" y="1013"/>
                  </a:cubicBezTo>
                  <a:cubicBezTo>
                    <a:pt x="100680" y="453"/>
                    <a:pt x="100227" y="1"/>
                    <a:pt x="99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5196511" y="3625378"/>
              <a:ext cx="2498010" cy="20533"/>
            </a:xfrm>
            <a:custGeom>
              <a:avLst/>
              <a:gdLst/>
              <a:ahLst/>
              <a:cxnLst/>
              <a:rect l="l" t="t" r="r" b="b"/>
              <a:pathLst>
                <a:path w="89905" h="739" extrusionOk="0">
                  <a:moveTo>
                    <a:pt x="369" y="1"/>
                  </a:moveTo>
                  <a:cubicBezTo>
                    <a:pt x="155" y="1"/>
                    <a:pt x="0" y="167"/>
                    <a:pt x="0" y="370"/>
                  </a:cubicBezTo>
                  <a:cubicBezTo>
                    <a:pt x="0" y="572"/>
                    <a:pt x="155" y="739"/>
                    <a:pt x="369" y="739"/>
                  </a:cubicBezTo>
                  <a:lnTo>
                    <a:pt x="89535" y="739"/>
                  </a:lnTo>
                  <a:cubicBezTo>
                    <a:pt x="89737" y="739"/>
                    <a:pt x="89904" y="572"/>
                    <a:pt x="89904" y="370"/>
                  </a:cubicBezTo>
                  <a:cubicBezTo>
                    <a:pt x="89904" y="167"/>
                    <a:pt x="89737" y="1"/>
                    <a:pt x="89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5068817" y="3882406"/>
              <a:ext cx="2750409" cy="47012"/>
            </a:xfrm>
            <a:custGeom>
              <a:avLst/>
              <a:gdLst/>
              <a:ahLst/>
              <a:cxnLst/>
              <a:rect l="l" t="t" r="r" b="b"/>
              <a:pathLst>
                <a:path w="98989" h="1692" extrusionOk="0">
                  <a:moveTo>
                    <a:pt x="0" y="1"/>
                  </a:moveTo>
                  <a:lnTo>
                    <a:pt x="0" y="1692"/>
                  </a:lnTo>
                  <a:lnTo>
                    <a:pt x="98989" y="1692"/>
                  </a:lnTo>
                  <a:lnTo>
                    <a:pt x="989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5283168" y="3511576"/>
              <a:ext cx="809544" cy="113835"/>
            </a:xfrm>
            <a:custGeom>
              <a:avLst/>
              <a:gdLst/>
              <a:ahLst/>
              <a:cxnLst/>
              <a:rect l="l" t="t" r="r" b="b"/>
              <a:pathLst>
                <a:path w="29136" h="4097" extrusionOk="0">
                  <a:moveTo>
                    <a:pt x="0" y="1"/>
                  </a:moveTo>
                  <a:lnTo>
                    <a:pt x="0" y="4097"/>
                  </a:lnTo>
                  <a:lnTo>
                    <a:pt x="29135" y="4097"/>
                  </a:lnTo>
                  <a:lnTo>
                    <a:pt x="29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6810461" y="3511576"/>
              <a:ext cx="809877" cy="113835"/>
            </a:xfrm>
            <a:custGeom>
              <a:avLst/>
              <a:gdLst/>
              <a:ahLst/>
              <a:cxnLst/>
              <a:rect l="l" t="t" r="r" b="b"/>
              <a:pathLst>
                <a:path w="29148" h="4097" extrusionOk="0">
                  <a:moveTo>
                    <a:pt x="1" y="1"/>
                  </a:moveTo>
                  <a:lnTo>
                    <a:pt x="1" y="4097"/>
                  </a:lnTo>
                  <a:lnTo>
                    <a:pt x="29147" y="4097"/>
                  </a:lnTo>
                  <a:lnTo>
                    <a:pt x="291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5260330" y="3494378"/>
              <a:ext cx="870087" cy="17254"/>
            </a:xfrm>
            <a:custGeom>
              <a:avLst/>
              <a:gdLst/>
              <a:ahLst/>
              <a:cxnLst/>
              <a:rect l="l" t="t" r="r" b="b"/>
              <a:pathLst>
                <a:path w="31315" h="621" extrusionOk="0">
                  <a:moveTo>
                    <a:pt x="31025" y="0"/>
                  </a:moveTo>
                  <a:cubicBezTo>
                    <a:pt x="31019" y="0"/>
                    <a:pt x="31012" y="0"/>
                    <a:pt x="31005" y="1"/>
                  </a:cubicBezTo>
                  <a:lnTo>
                    <a:pt x="322" y="1"/>
                  </a:lnTo>
                  <a:cubicBezTo>
                    <a:pt x="144" y="1"/>
                    <a:pt x="1" y="132"/>
                    <a:pt x="1" y="310"/>
                  </a:cubicBezTo>
                  <a:cubicBezTo>
                    <a:pt x="1" y="482"/>
                    <a:pt x="133" y="621"/>
                    <a:pt x="302" y="621"/>
                  </a:cubicBezTo>
                  <a:cubicBezTo>
                    <a:pt x="308" y="621"/>
                    <a:pt x="315" y="620"/>
                    <a:pt x="322" y="620"/>
                  </a:cubicBezTo>
                  <a:lnTo>
                    <a:pt x="31005" y="620"/>
                  </a:lnTo>
                  <a:cubicBezTo>
                    <a:pt x="31183" y="620"/>
                    <a:pt x="31314" y="489"/>
                    <a:pt x="31314" y="310"/>
                  </a:cubicBezTo>
                  <a:cubicBezTo>
                    <a:pt x="31314" y="139"/>
                    <a:pt x="31193" y="0"/>
                    <a:pt x="3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6780372" y="3494378"/>
              <a:ext cx="870059" cy="17227"/>
            </a:xfrm>
            <a:custGeom>
              <a:avLst/>
              <a:gdLst/>
              <a:ahLst/>
              <a:cxnLst/>
              <a:rect l="l" t="t" r="r" b="b"/>
              <a:pathLst>
                <a:path w="31314" h="620" extrusionOk="0">
                  <a:moveTo>
                    <a:pt x="301" y="0"/>
                  </a:moveTo>
                  <a:cubicBezTo>
                    <a:pt x="132" y="0"/>
                    <a:pt x="0" y="139"/>
                    <a:pt x="0" y="310"/>
                  </a:cubicBezTo>
                  <a:cubicBezTo>
                    <a:pt x="0" y="489"/>
                    <a:pt x="143" y="620"/>
                    <a:pt x="322" y="620"/>
                  </a:cubicBezTo>
                  <a:lnTo>
                    <a:pt x="31004" y="620"/>
                  </a:lnTo>
                  <a:cubicBezTo>
                    <a:pt x="31171" y="620"/>
                    <a:pt x="31314" y="489"/>
                    <a:pt x="31314" y="310"/>
                  </a:cubicBezTo>
                  <a:cubicBezTo>
                    <a:pt x="31314" y="132"/>
                    <a:pt x="31171" y="1"/>
                    <a:pt x="31004" y="1"/>
                  </a:cubicBezTo>
                  <a:lnTo>
                    <a:pt x="322" y="1"/>
                  </a:lnTo>
                  <a:cubicBezTo>
                    <a:pt x="315" y="0"/>
                    <a:pt x="308" y="0"/>
                    <a:pt x="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6092644" y="3484459"/>
              <a:ext cx="717881" cy="140953"/>
            </a:xfrm>
            <a:custGeom>
              <a:avLst/>
              <a:gdLst/>
              <a:ahLst/>
              <a:cxnLst/>
              <a:rect l="l" t="t" r="r" b="b"/>
              <a:pathLst>
                <a:path w="25837" h="5073" extrusionOk="0">
                  <a:moveTo>
                    <a:pt x="0" y="1"/>
                  </a:moveTo>
                  <a:lnTo>
                    <a:pt x="0" y="5073"/>
                  </a:lnTo>
                  <a:lnTo>
                    <a:pt x="25837" y="5073"/>
                  </a:lnTo>
                  <a:lnTo>
                    <a:pt x="25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6064193" y="3439810"/>
              <a:ext cx="800597" cy="44678"/>
            </a:xfrm>
            <a:custGeom>
              <a:avLst/>
              <a:gdLst/>
              <a:ahLst/>
              <a:cxnLst/>
              <a:rect l="l" t="t" r="r" b="b"/>
              <a:pathLst>
                <a:path w="28814" h="1608" extrusionOk="0">
                  <a:moveTo>
                    <a:pt x="810" y="0"/>
                  </a:moveTo>
                  <a:cubicBezTo>
                    <a:pt x="357" y="0"/>
                    <a:pt x="0" y="358"/>
                    <a:pt x="0" y="798"/>
                  </a:cubicBezTo>
                  <a:cubicBezTo>
                    <a:pt x="0" y="1239"/>
                    <a:pt x="357" y="1608"/>
                    <a:pt x="810" y="1608"/>
                  </a:cubicBezTo>
                  <a:lnTo>
                    <a:pt x="28016" y="1608"/>
                  </a:lnTo>
                  <a:cubicBezTo>
                    <a:pt x="28456" y="1608"/>
                    <a:pt x="28813" y="1250"/>
                    <a:pt x="28813" y="798"/>
                  </a:cubicBezTo>
                  <a:lnTo>
                    <a:pt x="28801" y="798"/>
                  </a:lnTo>
                  <a:cubicBezTo>
                    <a:pt x="28813" y="358"/>
                    <a:pt x="28444" y="0"/>
                    <a:pt x="28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5087321" y="4981671"/>
              <a:ext cx="299439" cy="34426"/>
            </a:xfrm>
            <a:custGeom>
              <a:avLst/>
              <a:gdLst/>
              <a:ahLst/>
              <a:cxnLst/>
              <a:rect l="l" t="t" r="r" b="b"/>
              <a:pathLst>
                <a:path w="10777" h="1239" extrusionOk="0">
                  <a:moveTo>
                    <a:pt x="620" y="0"/>
                  </a:moveTo>
                  <a:cubicBezTo>
                    <a:pt x="275" y="0"/>
                    <a:pt x="1" y="274"/>
                    <a:pt x="1" y="619"/>
                  </a:cubicBezTo>
                  <a:cubicBezTo>
                    <a:pt x="1" y="965"/>
                    <a:pt x="275" y="1239"/>
                    <a:pt x="620" y="1239"/>
                  </a:cubicBezTo>
                  <a:lnTo>
                    <a:pt x="10157" y="1239"/>
                  </a:lnTo>
                  <a:cubicBezTo>
                    <a:pt x="10502" y="1239"/>
                    <a:pt x="10776" y="965"/>
                    <a:pt x="10776" y="619"/>
                  </a:cubicBezTo>
                  <a:cubicBezTo>
                    <a:pt x="10776" y="274"/>
                    <a:pt x="10502" y="0"/>
                    <a:pt x="101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5545834" y="4983311"/>
              <a:ext cx="299745" cy="34759"/>
            </a:xfrm>
            <a:custGeom>
              <a:avLst/>
              <a:gdLst/>
              <a:ahLst/>
              <a:cxnLst/>
              <a:rect l="l" t="t" r="r" b="b"/>
              <a:pathLst>
                <a:path w="10788" h="1251" extrusionOk="0">
                  <a:moveTo>
                    <a:pt x="631" y="1"/>
                  </a:moveTo>
                  <a:cubicBezTo>
                    <a:pt x="286" y="1"/>
                    <a:pt x="12" y="287"/>
                    <a:pt x="12" y="632"/>
                  </a:cubicBezTo>
                  <a:cubicBezTo>
                    <a:pt x="0" y="965"/>
                    <a:pt x="286" y="1251"/>
                    <a:pt x="631" y="1251"/>
                  </a:cubicBezTo>
                  <a:lnTo>
                    <a:pt x="10168" y="1251"/>
                  </a:lnTo>
                  <a:cubicBezTo>
                    <a:pt x="10513" y="1251"/>
                    <a:pt x="10787" y="965"/>
                    <a:pt x="10787" y="632"/>
                  </a:cubicBezTo>
                  <a:cubicBezTo>
                    <a:pt x="10787" y="287"/>
                    <a:pt x="10513" y="1"/>
                    <a:pt x="10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5958671" y="4983311"/>
              <a:ext cx="299745" cy="34759"/>
            </a:xfrm>
            <a:custGeom>
              <a:avLst/>
              <a:gdLst/>
              <a:ahLst/>
              <a:cxnLst/>
              <a:rect l="l" t="t" r="r" b="b"/>
              <a:pathLst>
                <a:path w="10788" h="1251" extrusionOk="0">
                  <a:moveTo>
                    <a:pt x="619" y="1"/>
                  </a:moveTo>
                  <a:cubicBezTo>
                    <a:pt x="274" y="1"/>
                    <a:pt x="0" y="287"/>
                    <a:pt x="0" y="632"/>
                  </a:cubicBezTo>
                  <a:cubicBezTo>
                    <a:pt x="0" y="965"/>
                    <a:pt x="274" y="1251"/>
                    <a:pt x="619" y="1251"/>
                  </a:cubicBezTo>
                  <a:lnTo>
                    <a:pt x="10168" y="1251"/>
                  </a:lnTo>
                  <a:cubicBezTo>
                    <a:pt x="10501" y="1251"/>
                    <a:pt x="10787" y="965"/>
                    <a:pt x="10787" y="632"/>
                  </a:cubicBezTo>
                  <a:cubicBezTo>
                    <a:pt x="10787" y="287"/>
                    <a:pt x="10501" y="1"/>
                    <a:pt x="10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6609002" y="4983311"/>
              <a:ext cx="299745" cy="34759"/>
            </a:xfrm>
            <a:custGeom>
              <a:avLst/>
              <a:gdLst/>
              <a:ahLst/>
              <a:cxnLst/>
              <a:rect l="l" t="t" r="r" b="b"/>
              <a:pathLst>
                <a:path w="10788" h="1251" extrusionOk="0">
                  <a:moveTo>
                    <a:pt x="632" y="1"/>
                  </a:moveTo>
                  <a:cubicBezTo>
                    <a:pt x="286" y="1"/>
                    <a:pt x="1" y="287"/>
                    <a:pt x="13" y="632"/>
                  </a:cubicBezTo>
                  <a:cubicBezTo>
                    <a:pt x="13" y="965"/>
                    <a:pt x="286" y="1251"/>
                    <a:pt x="632" y="1251"/>
                  </a:cubicBezTo>
                  <a:lnTo>
                    <a:pt x="10169" y="1251"/>
                  </a:lnTo>
                  <a:cubicBezTo>
                    <a:pt x="10514" y="1251"/>
                    <a:pt x="10788" y="965"/>
                    <a:pt x="10788" y="632"/>
                  </a:cubicBezTo>
                  <a:cubicBezTo>
                    <a:pt x="10788" y="287"/>
                    <a:pt x="10514" y="1"/>
                    <a:pt x="10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7021839" y="4983311"/>
              <a:ext cx="299745" cy="34759"/>
            </a:xfrm>
            <a:custGeom>
              <a:avLst/>
              <a:gdLst/>
              <a:ahLst/>
              <a:cxnLst/>
              <a:rect l="l" t="t" r="r" b="b"/>
              <a:pathLst>
                <a:path w="10788" h="1251" extrusionOk="0">
                  <a:moveTo>
                    <a:pt x="620" y="1"/>
                  </a:moveTo>
                  <a:cubicBezTo>
                    <a:pt x="275" y="1"/>
                    <a:pt x="1" y="287"/>
                    <a:pt x="1" y="632"/>
                  </a:cubicBezTo>
                  <a:cubicBezTo>
                    <a:pt x="1" y="965"/>
                    <a:pt x="275" y="1251"/>
                    <a:pt x="620" y="1251"/>
                  </a:cubicBezTo>
                  <a:lnTo>
                    <a:pt x="10157" y="1251"/>
                  </a:lnTo>
                  <a:cubicBezTo>
                    <a:pt x="10502" y="1251"/>
                    <a:pt x="10788" y="965"/>
                    <a:pt x="10788" y="632"/>
                  </a:cubicBezTo>
                  <a:cubicBezTo>
                    <a:pt x="10788" y="287"/>
                    <a:pt x="10502" y="1"/>
                    <a:pt x="10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7436677" y="4983311"/>
              <a:ext cx="299745" cy="34759"/>
            </a:xfrm>
            <a:custGeom>
              <a:avLst/>
              <a:gdLst/>
              <a:ahLst/>
              <a:cxnLst/>
              <a:rect l="l" t="t" r="r" b="b"/>
              <a:pathLst>
                <a:path w="10788" h="1251" extrusionOk="0">
                  <a:moveTo>
                    <a:pt x="619" y="1"/>
                  </a:moveTo>
                  <a:cubicBezTo>
                    <a:pt x="274" y="1"/>
                    <a:pt x="0" y="287"/>
                    <a:pt x="0" y="632"/>
                  </a:cubicBezTo>
                  <a:cubicBezTo>
                    <a:pt x="0" y="965"/>
                    <a:pt x="274" y="1251"/>
                    <a:pt x="619" y="1251"/>
                  </a:cubicBezTo>
                  <a:lnTo>
                    <a:pt x="10156" y="1251"/>
                  </a:lnTo>
                  <a:cubicBezTo>
                    <a:pt x="10501" y="1251"/>
                    <a:pt x="10787" y="965"/>
                    <a:pt x="10787" y="632"/>
                  </a:cubicBezTo>
                  <a:cubicBezTo>
                    <a:pt x="10787" y="287"/>
                    <a:pt x="10501" y="1"/>
                    <a:pt x="101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6173689" y="3290612"/>
              <a:ext cx="25479" cy="146594"/>
            </a:xfrm>
            <a:custGeom>
              <a:avLst/>
              <a:gdLst/>
              <a:ahLst/>
              <a:cxnLst/>
              <a:rect l="l" t="t" r="r" b="b"/>
              <a:pathLst>
                <a:path w="917" h="5276" extrusionOk="0">
                  <a:moveTo>
                    <a:pt x="464" y="1"/>
                  </a:moveTo>
                  <a:cubicBezTo>
                    <a:pt x="202" y="1"/>
                    <a:pt x="0" y="203"/>
                    <a:pt x="0" y="453"/>
                  </a:cubicBezTo>
                  <a:lnTo>
                    <a:pt x="0" y="4823"/>
                  </a:lnTo>
                  <a:cubicBezTo>
                    <a:pt x="0" y="5073"/>
                    <a:pt x="202" y="5275"/>
                    <a:pt x="464" y="5275"/>
                  </a:cubicBezTo>
                  <a:cubicBezTo>
                    <a:pt x="714" y="5275"/>
                    <a:pt x="917" y="5073"/>
                    <a:pt x="917" y="4823"/>
                  </a:cubicBezTo>
                  <a:lnTo>
                    <a:pt x="917" y="453"/>
                  </a:lnTo>
                  <a:cubicBezTo>
                    <a:pt x="917" y="203"/>
                    <a:pt x="714" y="1"/>
                    <a:pt x="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6159463" y="3154666"/>
              <a:ext cx="85022" cy="178324"/>
            </a:xfrm>
            <a:custGeom>
              <a:avLst/>
              <a:gdLst/>
              <a:ahLst/>
              <a:cxnLst/>
              <a:rect l="l" t="t" r="r" b="b"/>
              <a:pathLst>
                <a:path w="3060" h="6418" extrusionOk="0">
                  <a:moveTo>
                    <a:pt x="1536" y="0"/>
                  </a:moveTo>
                  <a:cubicBezTo>
                    <a:pt x="691" y="0"/>
                    <a:pt x="0" y="691"/>
                    <a:pt x="0" y="1536"/>
                  </a:cubicBezTo>
                  <a:lnTo>
                    <a:pt x="0" y="4882"/>
                  </a:lnTo>
                  <a:cubicBezTo>
                    <a:pt x="0" y="5727"/>
                    <a:pt x="691" y="6418"/>
                    <a:pt x="1536" y="6418"/>
                  </a:cubicBezTo>
                  <a:cubicBezTo>
                    <a:pt x="2369" y="6418"/>
                    <a:pt x="3060" y="5727"/>
                    <a:pt x="3060" y="4882"/>
                  </a:cubicBezTo>
                  <a:lnTo>
                    <a:pt x="3060" y="1536"/>
                  </a:lnTo>
                  <a:cubicBezTo>
                    <a:pt x="3060" y="691"/>
                    <a:pt x="2369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6171688" y="3084539"/>
              <a:ext cx="55264" cy="106194"/>
            </a:xfrm>
            <a:custGeom>
              <a:avLst/>
              <a:gdLst/>
              <a:ahLst/>
              <a:cxnLst/>
              <a:rect l="l" t="t" r="r" b="b"/>
              <a:pathLst>
                <a:path w="1989" h="3822" extrusionOk="0">
                  <a:moveTo>
                    <a:pt x="989" y="0"/>
                  </a:moveTo>
                  <a:cubicBezTo>
                    <a:pt x="441" y="0"/>
                    <a:pt x="1" y="857"/>
                    <a:pt x="1" y="1905"/>
                  </a:cubicBezTo>
                  <a:cubicBezTo>
                    <a:pt x="1" y="2965"/>
                    <a:pt x="441" y="3822"/>
                    <a:pt x="989" y="3822"/>
                  </a:cubicBezTo>
                  <a:cubicBezTo>
                    <a:pt x="1537" y="3822"/>
                    <a:pt x="1989" y="2965"/>
                    <a:pt x="1989" y="1905"/>
                  </a:cubicBezTo>
                  <a:cubicBezTo>
                    <a:pt x="1989" y="857"/>
                    <a:pt x="1537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6184913" y="3084539"/>
              <a:ext cx="42039" cy="80743"/>
            </a:xfrm>
            <a:custGeom>
              <a:avLst/>
              <a:gdLst/>
              <a:ahLst/>
              <a:cxnLst/>
              <a:rect l="l" t="t" r="r" b="b"/>
              <a:pathLst>
                <a:path w="1513" h="2906" extrusionOk="0">
                  <a:moveTo>
                    <a:pt x="763" y="0"/>
                  </a:moveTo>
                  <a:cubicBezTo>
                    <a:pt x="346" y="0"/>
                    <a:pt x="1" y="643"/>
                    <a:pt x="1" y="1453"/>
                  </a:cubicBezTo>
                  <a:cubicBezTo>
                    <a:pt x="1" y="2250"/>
                    <a:pt x="346" y="2905"/>
                    <a:pt x="763" y="2905"/>
                  </a:cubicBezTo>
                  <a:cubicBezTo>
                    <a:pt x="1180" y="2905"/>
                    <a:pt x="1513" y="2250"/>
                    <a:pt x="1513" y="1453"/>
                  </a:cubicBezTo>
                  <a:cubicBezTo>
                    <a:pt x="1513" y="643"/>
                    <a:pt x="1180" y="0"/>
                    <a:pt x="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6210391" y="3243963"/>
              <a:ext cx="33120" cy="140314"/>
            </a:xfrm>
            <a:custGeom>
              <a:avLst/>
              <a:gdLst/>
              <a:ahLst/>
              <a:cxnLst/>
              <a:rect l="l" t="t" r="r" b="b"/>
              <a:pathLst>
                <a:path w="1192" h="5050" extrusionOk="0">
                  <a:moveTo>
                    <a:pt x="596" y="1"/>
                  </a:moveTo>
                  <a:cubicBezTo>
                    <a:pt x="275" y="1"/>
                    <a:pt x="1" y="263"/>
                    <a:pt x="1" y="596"/>
                  </a:cubicBezTo>
                  <a:lnTo>
                    <a:pt x="1" y="4454"/>
                  </a:lnTo>
                  <a:cubicBezTo>
                    <a:pt x="1" y="4787"/>
                    <a:pt x="275" y="5049"/>
                    <a:pt x="596" y="5049"/>
                  </a:cubicBezTo>
                  <a:cubicBezTo>
                    <a:pt x="929" y="5049"/>
                    <a:pt x="1191" y="4787"/>
                    <a:pt x="1191" y="4454"/>
                  </a:cubicBezTo>
                  <a:lnTo>
                    <a:pt x="1191" y="596"/>
                  </a:lnTo>
                  <a:cubicBezTo>
                    <a:pt x="1191" y="263"/>
                    <a:pt x="929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6295075" y="3290612"/>
              <a:ext cx="25507" cy="146594"/>
            </a:xfrm>
            <a:custGeom>
              <a:avLst/>
              <a:gdLst/>
              <a:ahLst/>
              <a:cxnLst/>
              <a:rect l="l" t="t" r="r" b="b"/>
              <a:pathLst>
                <a:path w="918" h="5276" extrusionOk="0">
                  <a:moveTo>
                    <a:pt x="453" y="1"/>
                  </a:moveTo>
                  <a:cubicBezTo>
                    <a:pt x="203" y="1"/>
                    <a:pt x="1" y="203"/>
                    <a:pt x="1" y="453"/>
                  </a:cubicBezTo>
                  <a:lnTo>
                    <a:pt x="1" y="4823"/>
                  </a:lnTo>
                  <a:cubicBezTo>
                    <a:pt x="1" y="5073"/>
                    <a:pt x="203" y="5275"/>
                    <a:pt x="453" y="5275"/>
                  </a:cubicBezTo>
                  <a:cubicBezTo>
                    <a:pt x="703" y="5275"/>
                    <a:pt x="917" y="5073"/>
                    <a:pt x="917" y="4823"/>
                  </a:cubicBezTo>
                  <a:lnTo>
                    <a:pt x="917" y="453"/>
                  </a:lnTo>
                  <a:cubicBezTo>
                    <a:pt x="917" y="203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6280517" y="3154666"/>
              <a:ext cx="85383" cy="178324"/>
            </a:xfrm>
            <a:custGeom>
              <a:avLst/>
              <a:gdLst/>
              <a:ahLst/>
              <a:cxnLst/>
              <a:rect l="l" t="t" r="r" b="b"/>
              <a:pathLst>
                <a:path w="3073" h="6418" extrusionOk="0">
                  <a:moveTo>
                    <a:pt x="1537" y="0"/>
                  </a:moveTo>
                  <a:cubicBezTo>
                    <a:pt x="691" y="0"/>
                    <a:pt x="1" y="691"/>
                    <a:pt x="1" y="1536"/>
                  </a:cubicBezTo>
                  <a:lnTo>
                    <a:pt x="1" y="4882"/>
                  </a:lnTo>
                  <a:cubicBezTo>
                    <a:pt x="1" y="5727"/>
                    <a:pt x="691" y="6418"/>
                    <a:pt x="1537" y="6418"/>
                  </a:cubicBezTo>
                  <a:cubicBezTo>
                    <a:pt x="2382" y="6418"/>
                    <a:pt x="3073" y="5739"/>
                    <a:pt x="3073" y="4882"/>
                  </a:cubicBezTo>
                  <a:lnTo>
                    <a:pt x="3061" y="1536"/>
                  </a:lnTo>
                  <a:cubicBezTo>
                    <a:pt x="3061" y="691"/>
                    <a:pt x="2370" y="0"/>
                    <a:pt x="1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6292769" y="3084539"/>
              <a:ext cx="55264" cy="106194"/>
            </a:xfrm>
            <a:custGeom>
              <a:avLst/>
              <a:gdLst/>
              <a:ahLst/>
              <a:cxnLst/>
              <a:rect l="l" t="t" r="r" b="b"/>
              <a:pathLst>
                <a:path w="1989" h="3822" extrusionOk="0">
                  <a:moveTo>
                    <a:pt x="1000" y="0"/>
                  </a:moveTo>
                  <a:cubicBezTo>
                    <a:pt x="453" y="0"/>
                    <a:pt x="0" y="857"/>
                    <a:pt x="0" y="1905"/>
                  </a:cubicBezTo>
                  <a:cubicBezTo>
                    <a:pt x="0" y="2965"/>
                    <a:pt x="453" y="3822"/>
                    <a:pt x="1000" y="3822"/>
                  </a:cubicBezTo>
                  <a:cubicBezTo>
                    <a:pt x="1548" y="3822"/>
                    <a:pt x="1989" y="2965"/>
                    <a:pt x="1989" y="1905"/>
                  </a:cubicBezTo>
                  <a:cubicBezTo>
                    <a:pt x="1989" y="857"/>
                    <a:pt x="1548" y="0"/>
                    <a:pt x="1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6306328" y="3084539"/>
              <a:ext cx="41705" cy="80743"/>
            </a:xfrm>
            <a:custGeom>
              <a:avLst/>
              <a:gdLst/>
              <a:ahLst/>
              <a:cxnLst/>
              <a:rect l="l" t="t" r="r" b="b"/>
              <a:pathLst>
                <a:path w="1501" h="2906" extrusionOk="0">
                  <a:moveTo>
                    <a:pt x="751" y="0"/>
                  </a:moveTo>
                  <a:cubicBezTo>
                    <a:pt x="334" y="0"/>
                    <a:pt x="0" y="643"/>
                    <a:pt x="0" y="1453"/>
                  </a:cubicBezTo>
                  <a:cubicBezTo>
                    <a:pt x="0" y="2250"/>
                    <a:pt x="334" y="2905"/>
                    <a:pt x="751" y="2905"/>
                  </a:cubicBezTo>
                  <a:cubicBezTo>
                    <a:pt x="1167" y="2905"/>
                    <a:pt x="1501" y="2250"/>
                    <a:pt x="1501" y="1453"/>
                  </a:cubicBezTo>
                  <a:cubicBezTo>
                    <a:pt x="1501" y="643"/>
                    <a:pt x="1167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6331805" y="3243963"/>
              <a:ext cx="33092" cy="140314"/>
            </a:xfrm>
            <a:custGeom>
              <a:avLst/>
              <a:gdLst/>
              <a:ahLst/>
              <a:cxnLst/>
              <a:rect l="l" t="t" r="r" b="b"/>
              <a:pathLst>
                <a:path w="1191" h="5050" extrusionOk="0">
                  <a:moveTo>
                    <a:pt x="596" y="1"/>
                  </a:moveTo>
                  <a:cubicBezTo>
                    <a:pt x="262" y="1"/>
                    <a:pt x="0" y="263"/>
                    <a:pt x="0" y="596"/>
                  </a:cubicBezTo>
                  <a:lnTo>
                    <a:pt x="0" y="4454"/>
                  </a:lnTo>
                  <a:cubicBezTo>
                    <a:pt x="0" y="4787"/>
                    <a:pt x="262" y="5049"/>
                    <a:pt x="596" y="5049"/>
                  </a:cubicBezTo>
                  <a:cubicBezTo>
                    <a:pt x="917" y="5049"/>
                    <a:pt x="1191" y="4787"/>
                    <a:pt x="1191" y="4454"/>
                  </a:cubicBezTo>
                  <a:lnTo>
                    <a:pt x="1191" y="596"/>
                  </a:lnTo>
                  <a:cubicBezTo>
                    <a:pt x="1191" y="263"/>
                    <a:pt x="917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6729083" y="3290612"/>
              <a:ext cx="25507" cy="146594"/>
            </a:xfrm>
            <a:custGeom>
              <a:avLst/>
              <a:gdLst/>
              <a:ahLst/>
              <a:cxnLst/>
              <a:rect l="l" t="t" r="r" b="b"/>
              <a:pathLst>
                <a:path w="918" h="5276" extrusionOk="0">
                  <a:moveTo>
                    <a:pt x="453" y="1"/>
                  </a:moveTo>
                  <a:cubicBezTo>
                    <a:pt x="203" y="1"/>
                    <a:pt x="1" y="203"/>
                    <a:pt x="1" y="453"/>
                  </a:cubicBezTo>
                  <a:lnTo>
                    <a:pt x="1" y="4823"/>
                  </a:lnTo>
                  <a:cubicBezTo>
                    <a:pt x="1" y="5073"/>
                    <a:pt x="203" y="5275"/>
                    <a:pt x="453" y="5275"/>
                  </a:cubicBezTo>
                  <a:cubicBezTo>
                    <a:pt x="703" y="5275"/>
                    <a:pt x="917" y="5073"/>
                    <a:pt x="917" y="4823"/>
                  </a:cubicBezTo>
                  <a:lnTo>
                    <a:pt x="917" y="453"/>
                  </a:lnTo>
                  <a:cubicBezTo>
                    <a:pt x="917" y="203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6683768" y="3154666"/>
              <a:ext cx="85050" cy="178324"/>
            </a:xfrm>
            <a:custGeom>
              <a:avLst/>
              <a:gdLst/>
              <a:ahLst/>
              <a:cxnLst/>
              <a:rect l="l" t="t" r="r" b="b"/>
              <a:pathLst>
                <a:path w="3061" h="6418" extrusionOk="0">
                  <a:moveTo>
                    <a:pt x="1525" y="0"/>
                  </a:moveTo>
                  <a:cubicBezTo>
                    <a:pt x="679" y="0"/>
                    <a:pt x="1" y="691"/>
                    <a:pt x="1" y="1536"/>
                  </a:cubicBezTo>
                  <a:lnTo>
                    <a:pt x="1" y="4882"/>
                  </a:lnTo>
                  <a:cubicBezTo>
                    <a:pt x="1" y="5727"/>
                    <a:pt x="679" y="6418"/>
                    <a:pt x="1525" y="6418"/>
                  </a:cubicBezTo>
                  <a:cubicBezTo>
                    <a:pt x="2370" y="6418"/>
                    <a:pt x="3060" y="5727"/>
                    <a:pt x="3060" y="4882"/>
                  </a:cubicBezTo>
                  <a:lnTo>
                    <a:pt x="3060" y="1536"/>
                  </a:lnTo>
                  <a:cubicBezTo>
                    <a:pt x="3060" y="691"/>
                    <a:pt x="2370" y="0"/>
                    <a:pt x="1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6701300" y="3084539"/>
              <a:ext cx="55264" cy="106194"/>
            </a:xfrm>
            <a:custGeom>
              <a:avLst/>
              <a:gdLst/>
              <a:ahLst/>
              <a:cxnLst/>
              <a:rect l="l" t="t" r="r" b="b"/>
              <a:pathLst>
                <a:path w="1989" h="3822" extrusionOk="0">
                  <a:moveTo>
                    <a:pt x="1001" y="0"/>
                  </a:moveTo>
                  <a:cubicBezTo>
                    <a:pt x="453" y="0"/>
                    <a:pt x="1" y="857"/>
                    <a:pt x="1" y="1905"/>
                  </a:cubicBezTo>
                  <a:cubicBezTo>
                    <a:pt x="1" y="2965"/>
                    <a:pt x="453" y="3822"/>
                    <a:pt x="1001" y="3822"/>
                  </a:cubicBezTo>
                  <a:cubicBezTo>
                    <a:pt x="1536" y="3822"/>
                    <a:pt x="1989" y="2965"/>
                    <a:pt x="1989" y="1905"/>
                  </a:cubicBezTo>
                  <a:cubicBezTo>
                    <a:pt x="1989" y="857"/>
                    <a:pt x="1536" y="0"/>
                    <a:pt x="1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701300" y="3084539"/>
              <a:ext cx="42039" cy="80743"/>
            </a:xfrm>
            <a:custGeom>
              <a:avLst/>
              <a:gdLst/>
              <a:ahLst/>
              <a:cxnLst/>
              <a:rect l="l" t="t" r="r" b="b"/>
              <a:pathLst>
                <a:path w="1513" h="2906" extrusionOk="0">
                  <a:moveTo>
                    <a:pt x="751" y="0"/>
                  </a:moveTo>
                  <a:cubicBezTo>
                    <a:pt x="334" y="0"/>
                    <a:pt x="1" y="643"/>
                    <a:pt x="1" y="1453"/>
                  </a:cubicBezTo>
                  <a:cubicBezTo>
                    <a:pt x="1" y="2250"/>
                    <a:pt x="334" y="2905"/>
                    <a:pt x="751" y="2905"/>
                  </a:cubicBezTo>
                  <a:cubicBezTo>
                    <a:pt x="1167" y="2905"/>
                    <a:pt x="1513" y="2250"/>
                    <a:pt x="1513" y="1453"/>
                  </a:cubicBezTo>
                  <a:cubicBezTo>
                    <a:pt x="1513" y="643"/>
                    <a:pt x="1167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6684768" y="3243963"/>
              <a:ext cx="33092" cy="140314"/>
            </a:xfrm>
            <a:custGeom>
              <a:avLst/>
              <a:gdLst/>
              <a:ahLst/>
              <a:cxnLst/>
              <a:rect l="l" t="t" r="r" b="b"/>
              <a:pathLst>
                <a:path w="1191" h="5050" extrusionOk="0">
                  <a:moveTo>
                    <a:pt x="596" y="1"/>
                  </a:moveTo>
                  <a:cubicBezTo>
                    <a:pt x="262" y="1"/>
                    <a:pt x="0" y="263"/>
                    <a:pt x="0" y="596"/>
                  </a:cubicBezTo>
                  <a:lnTo>
                    <a:pt x="0" y="4454"/>
                  </a:lnTo>
                  <a:cubicBezTo>
                    <a:pt x="0" y="4787"/>
                    <a:pt x="262" y="5049"/>
                    <a:pt x="596" y="5049"/>
                  </a:cubicBezTo>
                  <a:cubicBezTo>
                    <a:pt x="917" y="5049"/>
                    <a:pt x="1191" y="4787"/>
                    <a:pt x="1191" y="4454"/>
                  </a:cubicBezTo>
                  <a:lnTo>
                    <a:pt x="1191" y="596"/>
                  </a:lnTo>
                  <a:cubicBezTo>
                    <a:pt x="1191" y="263"/>
                    <a:pt x="917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6607697" y="3290612"/>
              <a:ext cx="25479" cy="146594"/>
            </a:xfrm>
            <a:custGeom>
              <a:avLst/>
              <a:gdLst/>
              <a:ahLst/>
              <a:cxnLst/>
              <a:rect l="l" t="t" r="r" b="b"/>
              <a:pathLst>
                <a:path w="917" h="5276" extrusionOk="0">
                  <a:moveTo>
                    <a:pt x="453" y="1"/>
                  </a:moveTo>
                  <a:cubicBezTo>
                    <a:pt x="202" y="1"/>
                    <a:pt x="0" y="203"/>
                    <a:pt x="0" y="453"/>
                  </a:cubicBezTo>
                  <a:lnTo>
                    <a:pt x="0" y="4823"/>
                  </a:lnTo>
                  <a:cubicBezTo>
                    <a:pt x="0" y="5073"/>
                    <a:pt x="202" y="5275"/>
                    <a:pt x="464" y="5275"/>
                  </a:cubicBezTo>
                  <a:cubicBezTo>
                    <a:pt x="714" y="5275"/>
                    <a:pt x="917" y="5073"/>
                    <a:pt x="917" y="4823"/>
                  </a:cubicBezTo>
                  <a:lnTo>
                    <a:pt x="917" y="453"/>
                  </a:lnTo>
                  <a:cubicBezTo>
                    <a:pt x="917" y="203"/>
                    <a:pt x="714" y="1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6562354" y="3154666"/>
              <a:ext cx="85050" cy="178324"/>
            </a:xfrm>
            <a:custGeom>
              <a:avLst/>
              <a:gdLst/>
              <a:ahLst/>
              <a:cxnLst/>
              <a:rect l="l" t="t" r="r" b="b"/>
              <a:pathLst>
                <a:path w="3061" h="6418" extrusionOk="0">
                  <a:moveTo>
                    <a:pt x="1537" y="0"/>
                  </a:moveTo>
                  <a:cubicBezTo>
                    <a:pt x="691" y="0"/>
                    <a:pt x="1" y="691"/>
                    <a:pt x="1" y="1536"/>
                  </a:cubicBezTo>
                  <a:lnTo>
                    <a:pt x="1" y="4882"/>
                  </a:lnTo>
                  <a:cubicBezTo>
                    <a:pt x="1" y="5727"/>
                    <a:pt x="691" y="6418"/>
                    <a:pt x="1537" y="6418"/>
                  </a:cubicBezTo>
                  <a:cubicBezTo>
                    <a:pt x="2382" y="6418"/>
                    <a:pt x="3061" y="5727"/>
                    <a:pt x="3061" y="4882"/>
                  </a:cubicBezTo>
                  <a:lnTo>
                    <a:pt x="3061" y="1536"/>
                  </a:lnTo>
                  <a:cubicBezTo>
                    <a:pt x="3061" y="691"/>
                    <a:pt x="2382" y="0"/>
                    <a:pt x="1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6580219" y="3084539"/>
              <a:ext cx="55292" cy="106194"/>
            </a:xfrm>
            <a:custGeom>
              <a:avLst/>
              <a:gdLst/>
              <a:ahLst/>
              <a:cxnLst/>
              <a:rect l="l" t="t" r="r" b="b"/>
              <a:pathLst>
                <a:path w="1990" h="3822" extrusionOk="0">
                  <a:moveTo>
                    <a:pt x="989" y="0"/>
                  </a:moveTo>
                  <a:cubicBezTo>
                    <a:pt x="441" y="0"/>
                    <a:pt x="1" y="857"/>
                    <a:pt x="1" y="1905"/>
                  </a:cubicBezTo>
                  <a:cubicBezTo>
                    <a:pt x="1" y="2965"/>
                    <a:pt x="441" y="3822"/>
                    <a:pt x="989" y="3822"/>
                  </a:cubicBezTo>
                  <a:cubicBezTo>
                    <a:pt x="1537" y="3822"/>
                    <a:pt x="1989" y="2965"/>
                    <a:pt x="1989" y="1905"/>
                  </a:cubicBezTo>
                  <a:cubicBezTo>
                    <a:pt x="1989" y="857"/>
                    <a:pt x="1537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6580219" y="3084539"/>
              <a:ext cx="41733" cy="80743"/>
            </a:xfrm>
            <a:custGeom>
              <a:avLst/>
              <a:gdLst/>
              <a:ahLst/>
              <a:cxnLst/>
              <a:rect l="l" t="t" r="r" b="b"/>
              <a:pathLst>
                <a:path w="1502" h="2906" extrusionOk="0">
                  <a:moveTo>
                    <a:pt x="751" y="0"/>
                  </a:moveTo>
                  <a:cubicBezTo>
                    <a:pt x="334" y="0"/>
                    <a:pt x="1" y="643"/>
                    <a:pt x="1" y="1453"/>
                  </a:cubicBezTo>
                  <a:cubicBezTo>
                    <a:pt x="1" y="2250"/>
                    <a:pt x="334" y="2905"/>
                    <a:pt x="751" y="2905"/>
                  </a:cubicBezTo>
                  <a:cubicBezTo>
                    <a:pt x="1168" y="2905"/>
                    <a:pt x="1501" y="2250"/>
                    <a:pt x="1501" y="1453"/>
                  </a:cubicBezTo>
                  <a:cubicBezTo>
                    <a:pt x="1501" y="643"/>
                    <a:pt x="1168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563354" y="3243963"/>
              <a:ext cx="33120" cy="140314"/>
            </a:xfrm>
            <a:custGeom>
              <a:avLst/>
              <a:gdLst/>
              <a:ahLst/>
              <a:cxnLst/>
              <a:rect l="l" t="t" r="r" b="b"/>
              <a:pathLst>
                <a:path w="1192" h="5050" extrusionOk="0">
                  <a:moveTo>
                    <a:pt x="596" y="1"/>
                  </a:moveTo>
                  <a:cubicBezTo>
                    <a:pt x="274" y="1"/>
                    <a:pt x="1" y="263"/>
                    <a:pt x="1" y="596"/>
                  </a:cubicBezTo>
                  <a:lnTo>
                    <a:pt x="1" y="4454"/>
                  </a:lnTo>
                  <a:cubicBezTo>
                    <a:pt x="1" y="4787"/>
                    <a:pt x="274" y="5049"/>
                    <a:pt x="596" y="5049"/>
                  </a:cubicBezTo>
                  <a:cubicBezTo>
                    <a:pt x="929" y="5049"/>
                    <a:pt x="1191" y="4787"/>
                    <a:pt x="1191" y="4454"/>
                  </a:cubicBezTo>
                  <a:lnTo>
                    <a:pt x="1191" y="596"/>
                  </a:lnTo>
                  <a:cubicBezTo>
                    <a:pt x="1191" y="263"/>
                    <a:pt x="929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6438328" y="2949232"/>
              <a:ext cx="34426" cy="490628"/>
            </a:xfrm>
            <a:custGeom>
              <a:avLst/>
              <a:gdLst/>
              <a:ahLst/>
              <a:cxnLst/>
              <a:rect l="l" t="t" r="r" b="b"/>
              <a:pathLst>
                <a:path w="1239" h="17658" extrusionOk="0">
                  <a:moveTo>
                    <a:pt x="0" y="0"/>
                  </a:moveTo>
                  <a:lnTo>
                    <a:pt x="0" y="17657"/>
                  </a:lnTo>
                  <a:lnTo>
                    <a:pt x="1238" y="17657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6431048" y="2851322"/>
              <a:ext cx="667" cy="28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0"/>
                  </a:moveTo>
                  <a:lnTo>
                    <a:pt x="24" y="0"/>
                  </a:lnTo>
                  <a:lnTo>
                    <a:pt x="0" y="0"/>
                  </a:lnTo>
                  <a:cubicBezTo>
                    <a:pt x="12" y="0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D4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6332333" y="2827789"/>
              <a:ext cx="104694" cy="47040"/>
            </a:xfrm>
            <a:custGeom>
              <a:avLst/>
              <a:gdLst/>
              <a:ahLst/>
              <a:cxnLst/>
              <a:rect l="l" t="t" r="r" b="b"/>
              <a:pathLst>
                <a:path w="3768" h="1693" extrusionOk="0">
                  <a:moveTo>
                    <a:pt x="281" y="1"/>
                  </a:moveTo>
                  <a:cubicBezTo>
                    <a:pt x="1" y="1"/>
                    <a:pt x="1" y="431"/>
                    <a:pt x="281" y="431"/>
                  </a:cubicBezTo>
                  <a:cubicBezTo>
                    <a:pt x="288" y="431"/>
                    <a:pt x="295" y="431"/>
                    <a:pt x="303" y="430"/>
                  </a:cubicBezTo>
                  <a:lnTo>
                    <a:pt x="791" y="430"/>
                  </a:lnTo>
                  <a:cubicBezTo>
                    <a:pt x="505" y="430"/>
                    <a:pt x="505" y="847"/>
                    <a:pt x="791" y="847"/>
                  </a:cubicBezTo>
                  <a:lnTo>
                    <a:pt x="1267" y="847"/>
                  </a:lnTo>
                  <a:cubicBezTo>
                    <a:pt x="1005" y="871"/>
                    <a:pt x="1005" y="1252"/>
                    <a:pt x="1267" y="1276"/>
                  </a:cubicBezTo>
                  <a:lnTo>
                    <a:pt x="1529" y="1276"/>
                  </a:lnTo>
                  <a:cubicBezTo>
                    <a:pt x="1279" y="1288"/>
                    <a:pt x="1279" y="1669"/>
                    <a:pt x="1529" y="1693"/>
                  </a:cubicBezTo>
                  <a:lnTo>
                    <a:pt x="2184" y="1693"/>
                  </a:lnTo>
                  <a:cubicBezTo>
                    <a:pt x="2767" y="1693"/>
                    <a:pt x="3303" y="1371"/>
                    <a:pt x="3577" y="847"/>
                  </a:cubicBezTo>
                  <a:cubicBezTo>
                    <a:pt x="3708" y="621"/>
                    <a:pt x="3767" y="359"/>
                    <a:pt x="3767" y="109"/>
                  </a:cubicBezTo>
                  <a:lnTo>
                    <a:pt x="3767" y="2"/>
                  </a:lnTo>
                  <a:lnTo>
                    <a:pt x="303" y="2"/>
                  </a:lnTo>
                  <a:cubicBezTo>
                    <a:pt x="295" y="1"/>
                    <a:pt x="288" y="1"/>
                    <a:pt x="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6477364" y="2851322"/>
              <a:ext cx="667" cy="28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4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6472057" y="2827789"/>
              <a:ext cx="104360" cy="46846"/>
            </a:xfrm>
            <a:custGeom>
              <a:avLst/>
              <a:gdLst/>
              <a:ahLst/>
              <a:cxnLst/>
              <a:rect l="l" t="t" r="r" b="b"/>
              <a:pathLst>
                <a:path w="3756" h="1686" extrusionOk="0">
                  <a:moveTo>
                    <a:pt x="3475" y="1"/>
                  </a:moveTo>
                  <a:cubicBezTo>
                    <a:pt x="3468" y="1"/>
                    <a:pt x="3461" y="1"/>
                    <a:pt x="3453" y="2"/>
                  </a:cubicBezTo>
                  <a:lnTo>
                    <a:pt x="1" y="2"/>
                  </a:lnTo>
                  <a:lnTo>
                    <a:pt x="1" y="109"/>
                  </a:lnTo>
                  <a:cubicBezTo>
                    <a:pt x="1" y="359"/>
                    <a:pt x="60" y="621"/>
                    <a:pt x="179" y="847"/>
                  </a:cubicBezTo>
                  <a:lnTo>
                    <a:pt x="191" y="847"/>
                  </a:lnTo>
                  <a:cubicBezTo>
                    <a:pt x="465" y="1359"/>
                    <a:pt x="1001" y="1681"/>
                    <a:pt x="1584" y="1681"/>
                  </a:cubicBezTo>
                  <a:lnTo>
                    <a:pt x="2227" y="1681"/>
                  </a:lnTo>
                  <a:cubicBezTo>
                    <a:pt x="2240" y="1684"/>
                    <a:pt x="2253" y="1685"/>
                    <a:pt x="2264" y="1685"/>
                  </a:cubicBezTo>
                  <a:cubicBezTo>
                    <a:pt x="2448" y="1685"/>
                    <a:pt x="2463" y="1329"/>
                    <a:pt x="2311" y="1276"/>
                  </a:cubicBezTo>
                  <a:lnTo>
                    <a:pt x="2489" y="1276"/>
                  </a:lnTo>
                  <a:cubicBezTo>
                    <a:pt x="2751" y="1252"/>
                    <a:pt x="2751" y="871"/>
                    <a:pt x="2489" y="847"/>
                  </a:cubicBezTo>
                  <a:lnTo>
                    <a:pt x="2977" y="847"/>
                  </a:lnTo>
                  <a:cubicBezTo>
                    <a:pt x="3251" y="847"/>
                    <a:pt x="3251" y="430"/>
                    <a:pt x="2977" y="430"/>
                  </a:cubicBezTo>
                  <a:lnTo>
                    <a:pt x="3453" y="430"/>
                  </a:lnTo>
                  <a:cubicBezTo>
                    <a:pt x="3461" y="431"/>
                    <a:pt x="3468" y="431"/>
                    <a:pt x="3475" y="431"/>
                  </a:cubicBezTo>
                  <a:cubicBezTo>
                    <a:pt x="3756" y="431"/>
                    <a:pt x="3756" y="1"/>
                    <a:pt x="3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6423436" y="2813592"/>
              <a:ext cx="63878" cy="86384"/>
            </a:xfrm>
            <a:custGeom>
              <a:avLst/>
              <a:gdLst/>
              <a:ahLst/>
              <a:cxnLst/>
              <a:rect l="l" t="t" r="r" b="b"/>
              <a:pathLst>
                <a:path w="2299" h="3109" extrusionOk="0">
                  <a:moveTo>
                    <a:pt x="1155" y="1"/>
                  </a:moveTo>
                  <a:cubicBezTo>
                    <a:pt x="512" y="1"/>
                    <a:pt x="0" y="513"/>
                    <a:pt x="0" y="1156"/>
                  </a:cubicBezTo>
                  <a:lnTo>
                    <a:pt x="0" y="1965"/>
                  </a:lnTo>
                  <a:cubicBezTo>
                    <a:pt x="0" y="2596"/>
                    <a:pt x="512" y="3108"/>
                    <a:pt x="1155" y="3108"/>
                  </a:cubicBezTo>
                  <a:cubicBezTo>
                    <a:pt x="1786" y="3108"/>
                    <a:pt x="2298" y="2596"/>
                    <a:pt x="2298" y="1965"/>
                  </a:cubicBezTo>
                  <a:lnTo>
                    <a:pt x="2298" y="1156"/>
                  </a:lnTo>
                  <a:cubicBezTo>
                    <a:pt x="2298" y="513"/>
                    <a:pt x="1786" y="1"/>
                    <a:pt x="1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6435994" y="2786475"/>
              <a:ext cx="38399" cy="38399"/>
            </a:xfrm>
            <a:custGeom>
              <a:avLst/>
              <a:gdLst/>
              <a:ahLst/>
              <a:cxnLst/>
              <a:rect l="l" t="t" r="r" b="b"/>
              <a:pathLst>
                <a:path w="1382" h="1382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82"/>
                    <a:pt x="691" y="1382"/>
                  </a:cubicBezTo>
                  <a:cubicBezTo>
                    <a:pt x="1072" y="1382"/>
                    <a:pt x="1382" y="1072"/>
                    <a:pt x="1382" y="691"/>
                  </a:cubicBezTo>
                  <a:cubicBezTo>
                    <a:pt x="1382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6406877" y="2896443"/>
              <a:ext cx="84077" cy="71991"/>
            </a:xfrm>
            <a:custGeom>
              <a:avLst/>
              <a:gdLst/>
              <a:ahLst/>
              <a:cxnLst/>
              <a:rect l="l" t="t" r="r" b="b"/>
              <a:pathLst>
                <a:path w="3026" h="2591" extrusionOk="0">
                  <a:moveTo>
                    <a:pt x="1739" y="567"/>
                  </a:moveTo>
                  <a:cubicBezTo>
                    <a:pt x="2132" y="567"/>
                    <a:pt x="2466" y="888"/>
                    <a:pt x="2466" y="1293"/>
                  </a:cubicBezTo>
                  <a:cubicBezTo>
                    <a:pt x="2466" y="1737"/>
                    <a:pt x="2104" y="2033"/>
                    <a:pt x="1727" y="2033"/>
                  </a:cubicBezTo>
                  <a:cubicBezTo>
                    <a:pt x="1548" y="2033"/>
                    <a:pt x="1365" y="1967"/>
                    <a:pt x="1215" y="1817"/>
                  </a:cubicBezTo>
                  <a:cubicBezTo>
                    <a:pt x="763" y="1365"/>
                    <a:pt x="1084" y="567"/>
                    <a:pt x="1739" y="567"/>
                  </a:cubicBezTo>
                  <a:close/>
                  <a:moveTo>
                    <a:pt x="1731" y="1"/>
                  </a:moveTo>
                  <a:cubicBezTo>
                    <a:pt x="1412" y="1"/>
                    <a:pt x="1086" y="121"/>
                    <a:pt x="823" y="388"/>
                  </a:cubicBezTo>
                  <a:cubicBezTo>
                    <a:pt x="1" y="1198"/>
                    <a:pt x="584" y="2591"/>
                    <a:pt x="1739" y="2591"/>
                  </a:cubicBezTo>
                  <a:cubicBezTo>
                    <a:pt x="2454" y="2591"/>
                    <a:pt x="3025" y="2008"/>
                    <a:pt x="3025" y="1293"/>
                  </a:cubicBezTo>
                  <a:cubicBezTo>
                    <a:pt x="3025" y="514"/>
                    <a:pt x="2392" y="1"/>
                    <a:pt x="1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5555420" y="3927749"/>
              <a:ext cx="13587" cy="1056302"/>
            </a:xfrm>
            <a:custGeom>
              <a:avLst/>
              <a:gdLst/>
              <a:ahLst/>
              <a:cxnLst/>
              <a:rect l="l" t="t" r="r" b="b"/>
              <a:pathLst>
                <a:path w="489" h="38017" extrusionOk="0">
                  <a:moveTo>
                    <a:pt x="0" y="0"/>
                  </a:moveTo>
                  <a:lnTo>
                    <a:pt x="0" y="38017"/>
                  </a:lnTo>
                  <a:lnTo>
                    <a:pt x="488" y="38017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6020518" y="3929722"/>
              <a:ext cx="13587" cy="1056330"/>
            </a:xfrm>
            <a:custGeom>
              <a:avLst/>
              <a:gdLst/>
              <a:ahLst/>
              <a:cxnLst/>
              <a:rect l="l" t="t" r="r" b="b"/>
              <a:pathLst>
                <a:path w="489" h="38018" extrusionOk="0">
                  <a:moveTo>
                    <a:pt x="0" y="0"/>
                  </a:moveTo>
                  <a:lnTo>
                    <a:pt x="0" y="38017"/>
                  </a:lnTo>
                  <a:lnTo>
                    <a:pt x="489" y="38017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6835606" y="3929722"/>
              <a:ext cx="13587" cy="1056330"/>
            </a:xfrm>
            <a:custGeom>
              <a:avLst/>
              <a:gdLst/>
              <a:ahLst/>
              <a:cxnLst/>
              <a:rect l="l" t="t" r="r" b="b"/>
              <a:pathLst>
                <a:path w="489" h="38018" extrusionOk="0">
                  <a:moveTo>
                    <a:pt x="0" y="0"/>
                  </a:moveTo>
                  <a:lnTo>
                    <a:pt x="0" y="38017"/>
                  </a:lnTo>
                  <a:lnTo>
                    <a:pt x="489" y="38017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7254388" y="3929722"/>
              <a:ext cx="13587" cy="1056330"/>
            </a:xfrm>
            <a:custGeom>
              <a:avLst/>
              <a:gdLst/>
              <a:ahLst/>
              <a:cxnLst/>
              <a:rect l="l" t="t" r="r" b="b"/>
              <a:pathLst>
                <a:path w="489" h="38018" extrusionOk="0">
                  <a:moveTo>
                    <a:pt x="1" y="0"/>
                  </a:moveTo>
                  <a:lnTo>
                    <a:pt x="1" y="38017"/>
                  </a:lnTo>
                  <a:lnTo>
                    <a:pt x="489" y="38017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7673199" y="3929722"/>
              <a:ext cx="13920" cy="1056330"/>
            </a:xfrm>
            <a:custGeom>
              <a:avLst/>
              <a:gdLst/>
              <a:ahLst/>
              <a:cxnLst/>
              <a:rect l="l" t="t" r="r" b="b"/>
              <a:pathLst>
                <a:path w="501" h="38018" extrusionOk="0">
                  <a:moveTo>
                    <a:pt x="0" y="0"/>
                  </a:moveTo>
                  <a:lnTo>
                    <a:pt x="0" y="38017"/>
                  </a:lnTo>
                  <a:lnTo>
                    <a:pt x="500" y="3801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2" name="Google Shape;802;p33"/>
          <p:cNvGrpSpPr/>
          <p:nvPr/>
        </p:nvGrpSpPr>
        <p:grpSpPr>
          <a:xfrm>
            <a:off x="-4858872" y="1833417"/>
            <a:ext cx="8749115" cy="2770245"/>
            <a:chOff x="2428445" y="3023741"/>
            <a:chExt cx="6715624" cy="2126378"/>
          </a:xfrm>
        </p:grpSpPr>
        <p:sp>
          <p:nvSpPr>
            <p:cNvPr id="803" name="Google Shape;803;p33"/>
            <p:cNvSpPr/>
            <p:nvPr/>
          </p:nvSpPr>
          <p:spPr>
            <a:xfrm>
              <a:off x="8152675" y="4587075"/>
              <a:ext cx="243600" cy="24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8314725" y="4795550"/>
              <a:ext cx="142800" cy="14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5" name="Google Shape;805;p33"/>
            <p:cNvGrpSpPr/>
            <p:nvPr/>
          </p:nvGrpSpPr>
          <p:grpSpPr>
            <a:xfrm>
              <a:off x="2428445" y="3023741"/>
              <a:ext cx="6715624" cy="2126378"/>
              <a:chOff x="2428445" y="3016977"/>
              <a:chExt cx="6715624" cy="2126378"/>
            </a:xfrm>
          </p:grpSpPr>
          <p:sp>
            <p:nvSpPr>
              <p:cNvPr id="806" name="Google Shape;806;p33"/>
              <p:cNvSpPr/>
              <p:nvPr/>
            </p:nvSpPr>
            <p:spPr>
              <a:xfrm>
                <a:off x="4091604" y="3016977"/>
                <a:ext cx="2680923" cy="2126378"/>
              </a:xfrm>
              <a:custGeom>
                <a:avLst/>
                <a:gdLst/>
                <a:ahLst/>
                <a:cxnLst/>
                <a:rect l="l" t="t" r="r" b="b"/>
                <a:pathLst>
                  <a:path w="69998" h="55519" extrusionOk="0">
                    <a:moveTo>
                      <a:pt x="23253" y="0"/>
                    </a:moveTo>
                    <a:lnTo>
                      <a:pt x="23253" y="5239"/>
                    </a:lnTo>
                    <a:lnTo>
                      <a:pt x="20408" y="4084"/>
                    </a:lnTo>
                    <a:lnTo>
                      <a:pt x="20408" y="1762"/>
                    </a:lnTo>
                    <a:lnTo>
                      <a:pt x="20134" y="1762"/>
                    </a:lnTo>
                    <a:lnTo>
                      <a:pt x="20134" y="3977"/>
                    </a:lnTo>
                    <a:lnTo>
                      <a:pt x="17407" y="2893"/>
                    </a:lnTo>
                    <a:lnTo>
                      <a:pt x="12859" y="6168"/>
                    </a:lnTo>
                    <a:lnTo>
                      <a:pt x="12859" y="35707"/>
                    </a:lnTo>
                    <a:lnTo>
                      <a:pt x="10764" y="35707"/>
                    </a:lnTo>
                    <a:lnTo>
                      <a:pt x="10764" y="13823"/>
                    </a:lnTo>
                    <a:lnTo>
                      <a:pt x="9668" y="13823"/>
                    </a:lnTo>
                    <a:lnTo>
                      <a:pt x="9668" y="9870"/>
                    </a:lnTo>
                    <a:lnTo>
                      <a:pt x="8573" y="9870"/>
                    </a:lnTo>
                    <a:lnTo>
                      <a:pt x="8573" y="8358"/>
                    </a:lnTo>
                    <a:lnTo>
                      <a:pt x="7799" y="8358"/>
                    </a:lnTo>
                    <a:lnTo>
                      <a:pt x="7799" y="6465"/>
                    </a:lnTo>
                    <a:lnTo>
                      <a:pt x="7525" y="6465"/>
                    </a:lnTo>
                    <a:lnTo>
                      <a:pt x="7525" y="8358"/>
                    </a:lnTo>
                    <a:lnTo>
                      <a:pt x="5882" y="8358"/>
                    </a:lnTo>
                    <a:lnTo>
                      <a:pt x="5882" y="7608"/>
                    </a:lnTo>
                    <a:lnTo>
                      <a:pt x="3953" y="5334"/>
                    </a:lnTo>
                    <a:lnTo>
                      <a:pt x="1763" y="5334"/>
                    </a:lnTo>
                    <a:lnTo>
                      <a:pt x="1763" y="9870"/>
                    </a:lnTo>
                    <a:lnTo>
                      <a:pt x="1346" y="9870"/>
                    </a:lnTo>
                    <a:lnTo>
                      <a:pt x="1346" y="13823"/>
                    </a:lnTo>
                    <a:lnTo>
                      <a:pt x="1" y="13823"/>
                    </a:lnTo>
                    <a:lnTo>
                      <a:pt x="1" y="55400"/>
                    </a:lnTo>
                    <a:lnTo>
                      <a:pt x="29790" y="55400"/>
                    </a:lnTo>
                    <a:lnTo>
                      <a:pt x="29790" y="55519"/>
                    </a:lnTo>
                    <a:lnTo>
                      <a:pt x="37053" y="55519"/>
                    </a:lnTo>
                    <a:lnTo>
                      <a:pt x="37053" y="55400"/>
                    </a:lnTo>
                    <a:lnTo>
                      <a:pt x="69997" y="55400"/>
                    </a:lnTo>
                    <a:lnTo>
                      <a:pt x="69997" y="46030"/>
                    </a:lnTo>
                    <a:lnTo>
                      <a:pt x="55007" y="46030"/>
                    </a:lnTo>
                    <a:cubicBezTo>
                      <a:pt x="55424" y="44791"/>
                      <a:pt x="54495" y="43517"/>
                      <a:pt x="53198" y="43517"/>
                    </a:cubicBezTo>
                    <a:cubicBezTo>
                      <a:pt x="53126" y="43517"/>
                      <a:pt x="53055" y="43517"/>
                      <a:pt x="52995" y="43529"/>
                    </a:cubicBezTo>
                    <a:cubicBezTo>
                      <a:pt x="52768" y="42823"/>
                      <a:pt x="52147" y="42457"/>
                      <a:pt x="51522" y="42457"/>
                    </a:cubicBezTo>
                    <a:cubicBezTo>
                      <a:pt x="50968" y="42457"/>
                      <a:pt x="50411" y="42745"/>
                      <a:pt x="50126" y="43339"/>
                    </a:cubicBezTo>
                    <a:cubicBezTo>
                      <a:pt x="49967" y="43236"/>
                      <a:pt x="49805" y="43191"/>
                      <a:pt x="49651" y="43191"/>
                    </a:cubicBezTo>
                    <a:cubicBezTo>
                      <a:pt x="48987" y="43191"/>
                      <a:pt x="48475" y="44028"/>
                      <a:pt x="49007" y="44637"/>
                    </a:cubicBezTo>
                    <a:cubicBezTo>
                      <a:pt x="48780" y="44744"/>
                      <a:pt x="48590" y="44910"/>
                      <a:pt x="48447" y="45125"/>
                    </a:cubicBezTo>
                    <a:cubicBezTo>
                      <a:pt x="48447" y="45053"/>
                      <a:pt x="48459" y="44994"/>
                      <a:pt x="48459" y="44922"/>
                    </a:cubicBezTo>
                    <a:cubicBezTo>
                      <a:pt x="48459" y="43625"/>
                      <a:pt x="47697" y="42458"/>
                      <a:pt x="46518" y="41934"/>
                    </a:cubicBezTo>
                    <a:cubicBezTo>
                      <a:pt x="46149" y="40041"/>
                      <a:pt x="44482" y="38672"/>
                      <a:pt x="42565" y="38672"/>
                    </a:cubicBezTo>
                    <a:cubicBezTo>
                      <a:pt x="40637" y="38672"/>
                      <a:pt x="38970" y="40029"/>
                      <a:pt x="38601" y="41922"/>
                    </a:cubicBezTo>
                    <a:cubicBezTo>
                      <a:pt x="37946" y="42208"/>
                      <a:pt x="37398" y="42708"/>
                      <a:pt x="37053" y="43327"/>
                    </a:cubicBezTo>
                    <a:lnTo>
                      <a:pt x="37053" y="39053"/>
                    </a:lnTo>
                    <a:lnTo>
                      <a:pt x="29790" y="39053"/>
                    </a:lnTo>
                    <a:lnTo>
                      <a:pt x="29790" y="24765"/>
                    </a:lnTo>
                    <a:lnTo>
                      <a:pt x="25575" y="24765"/>
                    </a:lnTo>
                    <a:lnTo>
                      <a:pt x="25575" y="6168"/>
                    </a:lnTo>
                    <a:lnTo>
                      <a:pt x="23539" y="5346"/>
                    </a:lnTo>
                    <a:lnTo>
                      <a:pt x="235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3"/>
              <p:cNvSpPr/>
              <p:nvPr/>
            </p:nvSpPr>
            <p:spPr>
              <a:xfrm>
                <a:off x="7250479" y="3943059"/>
                <a:ext cx="1503505" cy="1192968"/>
              </a:xfrm>
              <a:custGeom>
                <a:avLst/>
                <a:gdLst/>
                <a:ahLst/>
                <a:cxnLst/>
                <a:rect l="l" t="t" r="r" b="b"/>
                <a:pathLst>
                  <a:path w="39256" h="31148" extrusionOk="0">
                    <a:moveTo>
                      <a:pt x="18360" y="1"/>
                    </a:moveTo>
                    <a:lnTo>
                      <a:pt x="18360" y="560"/>
                    </a:lnTo>
                    <a:lnTo>
                      <a:pt x="18360" y="2799"/>
                    </a:lnTo>
                    <a:lnTo>
                      <a:pt x="5799" y="5442"/>
                    </a:lnTo>
                    <a:lnTo>
                      <a:pt x="5799" y="4930"/>
                    </a:lnTo>
                    <a:lnTo>
                      <a:pt x="5013" y="4930"/>
                    </a:lnTo>
                    <a:lnTo>
                      <a:pt x="5013" y="4037"/>
                    </a:lnTo>
                    <a:lnTo>
                      <a:pt x="4239" y="4037"/>
                    </a:lnTo>
                    <a:lnTo>
                      <a:pt x="4239" y="4930"/>
                    </a:lnTo>
                    <a:lnTo>
                      <a:pt x="4239" y="5013"/>
                    </a:lnTo>
                    <a:lnTo>
                      <a:pt x="4239" y="5763"/>
                    </a:lnTo>
                    <a:lnTo>
                      <a:pt x="4239" y="6097"/>
                    </a:lnTo>
                    <a:lnTo>
                      <a:pt x="2894" y="6097"/>
                    </a:lnTo>
                    <a:lnTo>
                      <a:pt x="3644" y="7156"/>
                    </a:lnTo>
                    <a:lnTo>
                      <a:pt x="4239" y="7156"/>
                    </a:lnTo>
                    <a:lnTo>
                      <a:pt x="4239" y="21003"/>
                    </a:lnTo>
                    <a:lnTo>
                      <a:pt x="3275" y="21003"/>
                    </a:lnTo>
                    <a:lnTo>
                      <a:pt x="3275" y="21337"/>
                    </a:lnTo>
                    <a:lnTo>
                      <a:pt x="3691" y="21337"/>
                    </a:lnTo>
                    <a:lnTo>
                      <a:pt x="3691" y="23003"/>
                    </a:lnTo>
                    <a:lnTo>
                      <a:pt x="0" y="24242"/>
                    </a:lnTo>
                    <a:lnTo>
                      <a:pt x="0" y="31147"/>
                    </a:lnTo>
                    <a:lnTo>
                      <a:pt x="39255" y="31147"/>
                    </a:lnTo>
                    <a:lnTo>
                      <a:pt x="39255" y="24242"/>
                    </a:lnTo>
                    <a:lnTo>
                      <a:pt x="35469" y="22980"/>
                    </a:lnTo>
                    <a:lnTo>
                      <a:pt x="35469" y="21337"/>
                    </a:lnTo>
                    <a:lnTo>
                      <a:pt x="35802" y="21337"/>
                    </a:lnTo>
                    <a:lnTo>
                      <a:pt x="35802" y="21003"/>
                    </a:lnTo>
                    <a:lnTo>
                      <a:pt x="34969" y="21003"/>
                    </a:lnTo>
                    <a:lnTo>
                      <a:pt x="34969" y="7156"/>
                    </a:lnTo>
                    <a:lnTo>
                      <a:pt x="35517" y="7156"/>
                    </a:lnTo>
                    <a:lnTo>
                      <a:pt x="36267" y="6097"/>
                    </a:lnTo>
                    <a:lnTo>
                      <a:pt x="34969" y="6097"/>
                    </a:lnTo>
                    <a:lnTo>
                      <a:pt x="34969" y="5763"/>
                    </a:lnTo>
                    <a:lnTo>
                      <a:pt x="34969" y="5013"/>
                    </a:lnTo>
                    <a:lnTo>
                      <a:pt x="34969" y="4930"/>
                    </a:lnTo>
                    <a:lnTo>
                      <a:pt x="34969" y="4037"/>
                    </a:lnTo>
                    <a:lnTo>
                      <a:pt x="34183" y="4037"/>
                    </a:lnTo>
                    <a:lnTo>
                      <a:pt x="34183" y="4930"/>
                    </a:lnTo>
                    <a:lnTo>
                      <a:pt x="33409" y="4930"/>
                    </a:lnTo>
                    <a:lnTo>
                      <a:pt x="33409" y="5442"/>
                    </a:lnTo>
                    <a:lnTo>
                      <a:pt x="20801" y="2787"/>
                    </a:lnTo>
                    <a:lnTo>
                      <a:pt x="20801" y="560"/>
                    </a:lnTo>
                    <a:lnTo>
                      <a:pt x="20801" y="1"/>
                    </a:lnTo>
                    <a:lnTo>
                      <a:pt x="20384" y="1"/>
                    </a:lnTo>
                    <a:lnTo>
                      <a:pt x="20384" y="560"/>
                    </a:lnTo>
                    <a:lnTo>
                      <a:pt x="19789" y="560"/>
                    </a:lnTo>
                    <a:lnTo>
                      <a:pt x="19789" y="1"/>
                    </a:lnTo>
                    <a:lnTo>
                      <a:pt x="19372" y="1"/>
                    </a:lnTo>
                    <a:lnTo>
                      <a:pt x="19372" y="560"/>
                    </a:lnTo>
                    <a:lnTo>
                      <a:pt x="18777" y="560"/>
                    </a:lnTo>
                    <a:lnTo>
                      <a:pt x="187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3"/>
              <p:cNvSpPr/>
              <p:nvPr/>
            </p:nvSpPr>
            <p:spPr>
              <a:xfrm>
                <a:off x="3844734" y="4598337"/>
                <a:ext cx="397669" cy="453051"/>
              </a:xfrm>
              <a:custGeom>
                <a:avLst/>
                <a:gdLst/>
                <a:ahLst/>
                <a:cxnLst/>
                <a:rect l="l" t="t" r="r" b="b"/>
                <a:pathLst>
                  <a:path w="10383" h="11829" extrusionOk="0">
                    <a:moveTo>
                      <a:pt x="6132" y="5608"/>
                    </a:moveTo>
                    <a:cubicBezTo>
                      <a:pt x="6156" y="5798"/>
                      <a:pt x="6216" y="5977"/>
                      <a:pt x="6299" y="6155"/>
                    </a:cubicBezTo>
                    <a:lnTo>
                      <a:pt x="4811" y="7096"/>
                    </a:lnTo>
                    <a:lnTo>
                      <a:pt x="4811" y="6024"/>
                    </a:lnTo>
                    <a:cubicBezTo>
                      <a:pt x="5275" y="5989"/>
                      <a:pt x="5728" y="5846"/>
                      <a:pt x="6132" y="5608"/>
                    </a:cubicBezTo>
                    <a:close/>
                    <a:moveTo>
                      <a:pt x="4584" y="0"/>
                    </a:moveTo>
                    <a:cubicBezTo>
                      <a:pt x="3944" y="0"/>
                      <a:pt x="3287" y="209"/>
                      <a:pt x="2703" y="679"/>
                    </a:cubicBezTo>
                    <a:cubicBezTo>
                      <a:pt x="584" y="2393"/>
                      <a:pt x="1656" y="5822"/>
                      <a:pt x="4382" y="6013"/>
                    </a:cubicBezTo>
                    <a:lnTo>
                      <a:pt x="4382" y="8358"/>
                    </a:lnTo>
                    <a:lnTo>
                      <a:pt x="3132" y="7584"/>
                    </a:lnTo>
                    <a:cubicBezTo>
                      <a:pt x="3453" y="6846"/>
                      <a:pt x="3144" y="5989"/>
                      <a:pt x="2429" y="5608"/>
                    </a:cubicBezTo>
                    <a:cubicBezTo>
                      <a:pt x="2206" y="5493"/>
                      <a:pt x="1967" y="5438"/>
                      <a:pt x="1731" y="5438"/>
                    </a:cubicBezTo>
                    <a:cubicBezTo>
                      <a:pt x="1210" y="5438"/>
                      <a:pt x="704" y="5704"/>
                      <a:pt x="417" y="6179"/>
                    </a:cubicBezTo>
                    <a:cubicBezTo>
                      <a:pt x="1" y="6858"/>
                      <a:pt x="179" y="7763"/>
                      <a:pt x="834" y="8227"/>
                    </a:cubicBezTo>
                    <a:cubicBezTo>
                      <a:pt x="1102" y="8417"/>
                      <a:pt x="1413" y="8510"/>
                      <a:pt x="1721" y="8510"/>
                    </a:cubicBezTo>
                    <a:cubicBezTo>
                      <a:pt x="2165" y="8510"/>
                      <a:pt x="2604" y="8319"/>
                      <a:pt x="2906" y="7953"/>
                    </a:cubicBezTo>
                    <a:lnTo>
                      <a:pt x="4382" y="8870"/>
                    </a:lnTo>
                    <a:lnTo>
                      <a:pt x="4382" y="11632"/>
                    </a:lnTo>
                    <a:cubicBezTo>
                      <a:pt x="4394" y="11763"/>
                      <a:pt x="4495" y="11829"/>
                      <a:pt x="4596" y="11829"/>
                    </a:cubicBezTo>
                    <a:cubicBezTo>
                      <a:pt x="4698" y="11829"/>
                      <a:pt x="4799" y="11763"/>
                      <a:pt x="4811" y="11632"/>
                    </a:cubicBezTo>
                    <a:lnTo>
                      <a:pt x="4811" y="7620"/>
                    </a:lnTo>
                    <a:lnTo>
                      <a:pt x="6537" y="6524"/>
                    </a:lnTo>
                    <a:cubicBezTo>
                      <a:pt x="6924" y="7011"/>
                      <a:pt x="7477" y="7245"/>
                      <a:pt x="8027" y="7245"/>
                    </a:cubicBezTo>
                    <a:cubicBezTo>
                      <a:pt x="8730" y="7245"/>
                      <a:pt x="9429" y="6864"/>
                      <a:pt x="9776" y="6143"/>
                    </a:cubicBezTo>
                    <a:cubicBezTo>
                      <a:pt x="10383" y="4870"/>
                      <a:pt x="9454" y="3393"/>
                      <a:pt x="8037" y="3393"/>
                    </a:cubicBezTo>
                    <a:lnTo>
                      <a:pt x="8037" y="3381"/>
                    </a:lnTo>
                    <a:cubicBezTo>
                      <a:pt x="7883" y="3381"/>
                      <a:pt x="7728" y="3393"/>
                      <a:pt x="7573" y="3441"/>
                    </a:cubicBezTo>
                    <a:cubicBezTo>
                      <a:pt x="7850" y="1469"/>
                      <a:pt x="6280" y="0"/>
                      <a:pt x="4584" y="0"/>
                    </a:cubicBezTo>
                    <a:close/>
                  </a:path>
                </a:pathLst>
              </a:custGeom>
              <a:solidFill>
                <a:srgbClr val="A575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3"/>
              <p:cNvSpPr/>
              <p:nvPr/>
            </p:nvSpPr>
            <p:spPr>
              <a:xfrm>
                <a:off x="3572972" y="4485205"/>
                <a:ext cx="5503174" cy="566534"/>
              </a:xfrm>
              <a:custGeom>
                <a:avLst/>
                <a:gdLst/>
                <a:ahLst/>
                <a:cxnLst/>
                <a:rect l="l" t="t" r="r" b="b"/>
                <a:pathLst>
                  <a:path w="143686" h="14792" extrusionOk="0">
                    <a:moveTo>
                      <a:pt x="7656" y="7002"/>
                    </a:moveTo>
                    <a:cubicBezTo>
                      <a:pt x="7692" y="7240"/>
                      <a:pt x="7763" y="7466"/>
                      <a:pt x="7871" y="7681"/>
                    </a:cubicBezTo>
                    <a:lnTo>
                      <a:pt x="6025" y="8871"/>
                    </a:lnTo>
                    <a:lnTo>
                      <a:pt x="6025" y="7514"/>
                    </a:lnTo>
                    <a:cubicBezTo>
                      <a:pt x="6597" y="7478"/>
                      <a:pt x="7156" y="7300"/>
                      <a:pt x="7656" y="7002"/>
                    </a:cubicBezTo>
                    <a:close/>
                    <a:moveTo>
                      <a:pt x="45554" y="8562"/>
                    </a:moveTo>
                    <a:cubicBezTo>
                      <a:pt x="45590" y="8752"/>
                      <a:pt x="45649" y="8931"/>
                      <a:pt x="45732" y="9109"/>
                    </a:cubicBezTo>
                    <a:lnTo>
                      <a:pt x="44244" y="10050"/>
                    </a:lnTo>
                    <a:lnTo>
                      <a:pt x="44244" y="8978"/>
                    </a:lnTo>
                    <a:cubicBezTo>
                      <a:pt x="44708" y="8943"/>
                      <a:pt x="45161" y="8800"/>
                      <a:pt x="45554" y="8562"/>
                    </a:cubicBezTo>
                    <a:close/>
                    <a:moveTo>
                      <a:pt x="35886" y="9788"/>
                    </a:moveTo>
                    <a:cubicBezTo>
                      <a:pt x="36172" y="10098"/>
                      <a:pt x="36565" y="10300"/>
                      <a:pt x="36993" y="10360"/>
                    </a:cubicBezTo>
                    <a:lnTo>
                      <a:pt x="36993" y="11288"/>
                    </a:lnTo>
                    <a:lnTo>
                      <a:pt x="35433" y="9955"/>
                    </a:lnTo>
                    <a:cubicBezTo>
                      <a:pt x="35588" y="9907"/>
                      <a:pt x="35731" y="9859"/>
                      <a:pt x="35886" y="9788"/>
                    </a:cubicBezTo>
                    <a:close/>
                    <a:moveTo>
                      <a:pt x="135779" y="9788"/>
                    </a:moveTo>
                    <a:cubicBezTo>
                      <a:pt x="136077" y="10098"/>
                      <a:pt x="136458" y="10300"/>
                      <a:pt x="136887" y="10360"/>
                    </a:cubicBezTo>
                    <a:lnTo>
                      <a:pt x="136887" y="11288"/>
                    </a:lnTo>
                    <a:lnTo>
                      <a:pt x="135327" y="9955"/>
                    </a:lnTo>
                    <a:cubicBezTo>
                      <a:pt x="135482" y="9907"/>
                      <a:pt x="135636" y="9859"/>
                      <a:pt x="135779" y="9788"/>
                    </a:cubicBezTo>
                    <a:close/>
                    <a:moveTo>
                      <a:pt x="38660" y="9788"/>
                    </a:moveTo>
                    <a:cubicBezTo>
                      <a:pt x="38815" y="9848"/>
                      <a:pt x="38970" y="9907"/>
                      <a:pt x="39136" y="9955"/>
                    </a:cubicBezTo>
                    <a:lnTo>
                      <a:pt x="37541" y="11312"/>
                    </a:lnTo>
                    <a:lnTo>
                      <a:pt x="37541" y="10360"/>
                    </a:lnTo>
                    <a:cubicBezTo>
                      <a:pt x="37970" y="10300"/>
                      <a:pt x="38362" y="10098"/>
                      <a:pt x="38660" y="9788"/>
                    </a:cubicBezTo>
                    <a:close/>
                    <a:moveTo>
                      <a:pt x="42800" y="8727"/>
                    </a:moveTo>
                    <a:cubicBezTo>
                      <a:pt x="43103" y="8858"/>
                      <a:pt x="43439" y="8942"/>
                      <a:pt x="43804" y="8967"/>
                    </a:cubicBezTo>
                    <a:lnTo>
                      <a:pt x="43804" y="11312"/>
                    </a:lnTo>
                    <a:lnTo>
                      <a:pt x="42565" y="10538"/>
                    </a:lnTo>
                    <a:cubicBezTo>
                      <a:pt x="42649" y="10348"/>
                      <a:pt x="42684" y="10145"/>
                      <a:pt x="42684" y="9931"/>
                    </a:cubicBezTo>
                    <a:cubicBezTo>
                      <a:pt x="42684" y="9609"/>
                      <a:pt x="42600" y="9332"/>
                      <a:pt x="42459" y="9107"/>
                    </a:cubicBezTo>
                    <a:lnTo>
                      <a:pt x="42459" y="9107"/>
                    </a:lnTo>
                    <a:cubicBezTo>
                      <a:pt x="42581" y="8989"/>
                      <a:pt x="42696" y="8862"/>
                      <a:pt x="42800" y="8727"/>
                    </a:cubicBezTo>
                    <a:close/>
                    <a:moveTo>
                      <a:pt x="138554" y="9788"/>
                    </a:moveTo>
                    <a:cubicBezTo>
                      <a:pt x="138708" y="9848"/>
                      <a:pt x="138863" y="9907"/>
                      <a:pt x="139030" y="9955"/>
                    </a:cubicBezTo>
                    <a:lnTo>
                      <a:pt x="137434" y="11312"/>
                    </a:lnTo>
                    <a:lnTo>
                      <a:pt x="137434" y="10360"/>
                    </a:lnTo>
                    <a:cubicBezTo>
                      <a:pt x="137863" y="10300"/>
                      <a:pt x="138256" y="10098"/>
                      <a:pt x="138554" y="9788"/>
                    </a:cubicBezTo>
                    <a:close/>
                    <a:moveTo>
                      <a:pt x="26086" y="5576"/>
                    </a:moveTo>
                    <a:cubicBezTo>
                      <a:pt x="25442" y="5576"/>
                      <a:pt x="24798" y="5910"/>
                      <a:pt x="24468" y="6597"/>
                    </a:cubicBezTo>
                    <a:cubicBezTo>
                      <a:pt x="24283" y="6483"/>
                      <a:pt x="24095" y="6432"/>
                      <a:pt x="23916" y="6432"/>
                    </a:cubicBezTo>
                    <a:cubicBezTo>
                      <a:pt x="23130" y="6432"/>
                      <a:pt x="22525" y="7405"/>
                      <a:pt x="23146" y="8133"/>
                    </a:cubicBezTo>
                    <a:cubicBezTo>
                      <a:pt x="22277" y="8550"/>
                      <a:pt x="21944" y="9621"/>
                      <a:pt x="22432" y="10467"/>
                    </a:cubicBezTo>
                    <a:cubicBezTo>
                      <a:pt x="22744" y="10999"/>
                      <a:pt x="23304" y="11294"/>
                      <a:pt x="23876" y="11294"/>
                    </a:cubicBezTo>
                    <a:cubicBezTo>
                      <a:pt x="24199" y="11294"/>
                      <a:pt x="24525" y="11200"/>
                      <a:pt x="24813" y="11002"/>
                    </a:cubicBezTo>
                    <a:cubicBezTo>
                      <a:pt x="25076" y="11197"/>
                      <a:pt x="25395" y="11304"/>
                      <a:pt x="25724" y="11304"/>
                    </a:cubicBezTo>
                    <a:cubicBezTo>
                      <a:pt x="25797" y="11304"/>
                      <a:pt x="25870" y="11299"/>
                      <a:pt x="25944" y="11288"/>
                    </a:cubicBezTo>
                    <a:lnTo>
                      <a:pt x="25944" y="14312"/>
                    </a:lnTo>
                    <a:cubicBezTo>
                      <a:pt x="25944" y="14426"/>
                      <a:pt x="26028" y="14482"/>
                      <a:pt x="26111" y="14482"/>
                    </a:cubicBezTo>
                    <a:cubicBezTo>
                      <a:pt x="26194" y="14482"/>
                      <a:pt x="26278" y="14426"/>
                      <a:pt x="26278" y="14312"/>
                    </a:cubicBezTo>
                    <a:lnTo>
                      <a:pt x="26278" y="11181"/>
                    </a:lnTo>
                    <a:cubicBezTo>
                      <a:pt x="26456" y="11110"/>
                      <a:pt x="26623" y="11002"/>
                      <a:pt x="26754" y="10860"/>
                    </a:cubicBezTo>
                    <a:cubicBezTo>
                      <a:pt x="27159" y="11145"/>
                      <a:pt x="27606" y="11274"/>
                      <a:pt x="28040" y="11274"/>
                    </a:cubicBezTo>
                    <a:cubicBezTo>
                      <a:pt x="29201" y="11274"/>
                      <a:pt x="30278" y="10355"/>
                      <a:pt x="30278" y="9038"/>
                    </a:cubicBezTo>
                    <a:cubicBezTo>
                      <a:pt x="30278" y="7807"/>
                      <a:pt x="29290" y="6811"/>
                      <a:pt x="28062" y="6811"/>
                    </a:cubicBezTo>
                    <a:cubicBezTo>
                      <a:pt x="28054" y="6811"/>
                      <a:pt x="28047" y="6811"/>
                      <a:pt x="28040" y="6811"/>
                    </a:cubicBezTo>
                    <a:cubicBezTo>
                      <a:pt x="27956" y="6811"/>
                      <a:pt x="27885" y="6823"/>
                      <a:pt x="27813" y="6823"/>
                    </a:cubicBezTo>
                    <a:cubicBezTo>
                      <a:pt x="27542" y="6002"/>
                      <a:pt x="26814" y="5576"/>
                      <a:pt x="26086" y="5576"/>
                    </a:cubicBezTo>
                    <a:close/>
                    <a:moveTo>
                      <a:pt x="5724" y="0"/>
                    </a:moveTo>
                    <a:cubicBezTo>
                      <a:pt x="4927" y="0"/>
                      <a:pt x="4108" y="261"/>
                      <a:pt x="3382" y="846"/>
                    </a:cubicBezTo>
                    <a:cubicBezTo>
                      <a:pt x="727" y="2990"/>
                      <a:pt x="2072" y="7276"/>
                      <a:pt x="5477" y="7514"/>
                    </a:cubicBezTo>
                    <a:lnTo>
                      <a:pt x="5477" y="10443"/>
                    </a:lnTo>
                    <a:lnTo>
                      <a:pt x="3918" y="9467"/>
                    </a:lnTo>
                    <a:cubicBezTo>
                      <a:pt x="4322" y="8550"/>
                      <a:pt x="3941" y="7466"/>
                      <a:pt x="3048" y="7014"/>
                    </a:cubicBezTo>
                    <a:cubicBezTo>
                      <a:pt x="2764" y="6866"/>
                      <a:pt x="2460" y="6796"/>
                      <a:pt x="2160" y="6796"/>
                    </a:cubicBezTo>
                    <a:cubicBezTo>
                      <a:pt x="1516" y="6796"/>
                      <a:pt x="893" y="7120"/>
                      <a:pt x="536" y="7704"/>
                    </a:cubicBezTo>
                    <a:cubicBezTo>
                      <a:pt x="0" y="8562"/>
                      <a:pt x="227" y="9681"/>
                      <a:pt x="1048" y="10264"/>
                    </a:cubicBezTo>
                    <a:cubicBezTo>
                      <a:pt x="1387" y="10505"/>
                      <a:pt x="1779" y="10622"/>
                      <a:pt x="2168" y="10622"/>
                    </a:cubicBezTo>
                    <a:cubicBezTo>
                      <a:pt x="2720" y="10622"/>
                      <a:pt x="3266" y="10385"/>
                      <a:pt x="3644" y="9931"/>
                    </a:cubicBezTo>
                    <a:lnTo>
                      <a:pt x="5477" y="11074"/>
                    </a:lnTo>
                    <a:lnTo>
                      <a:pt x="5477" y="14527"/>
                    </a:lnTo>
                    <a:cubicBezTo>
                      <a:pt x="5489" y="14693"/>
                      <a:pt x="5617" y="14777"/>
                      <a:pt x="5745" y="14777"/>
                    </a:cubicBezTo>
                    <a:cubicBezTo>
                      <a:pt x="5873" y="14777"/>
                      <a:pt x="6001" y="14693"/>
                      <a:pt x="6013" y="14527"/>
                    </a:cubicBezTo>
                    <a:lnTo>
                      <a:pt x="6013" y="9502"/>
                    </a:lnTo>
                    <a:lnTo>
                      <a:pt x="8168" y="8133"/>
                    </a:lnTo>
                    <a:cubicBezTo>
                      <a:pt x="8654" y="8739"/>
                      <a:pt x="9343" y="9028"/>
                      <a:pt x="10028" y="9028"/>
                    </a:cubicBezTo>
                    <a:cubicBezTo>
                      <a:pt x="10905" y="9028"/>
                      <a:pt x="11776" y="8553"/>
                      <a:pt x="12204" y="7657"/>
                    </a:cubicBezTo>
                    <a:cubicBezTo>
                      <a:pt x="12966" y="6061"/>
                      <a:pt x="11800" y="4228"/>
                      <a:pt x="10037" y="4228"/>
                    </a:cubicBezTo>
                    <a:cubicBezTo>
                      <a:pt x="10005" y="4226"/>
                      <a:pt x="9972" y="4225"/>
                      <a:pt x="9939" y="4225"/>
                    </a:cubicBezTo>
                    <a:cubicBezTo>
                      <a:pt x="9782" y="4225"/>
                      <a:pt x="9624" y="4248"/>
                      <a:pt x="9466" y="4287"/>
                    </a:cubicBezTo>
                    <a:cubicBezTo>
                      <a:pt x="9812" y="1839"/>
                      <a:pt x="7845" y="0"/>
                      <a:pt x="5724" y="0"/>
                    </a:cubicBezTo>
                    <a:close/>
                    <a:moveTo>
                      <a:pt x="37266" y="13"/>
                    </a:moveTo>
                    <a:cubicBezTo>
                      <a:pt x="35241" y="13"/>
                      <a:pt x="33503" y="1450"/>
                      <a:pt x="33100" y="3442"/>
                    </a:cubicBezTo>
                    <a:cubicBezTo>
                      <a:pt x="31600" y="4097"/>
                      <a:pt x="30766" y="5716"/>
                      <a:pt x="31100" y="7323"/>
                    </a:cubicBezTo>
                    <a:cubicBezTo>
                      <a:pt x="31433" y="8931"/>
                      <a:pt x="32850" y="10086"/>
                      <a:pt x="34493" y="10086"/>
                    </a:cubicBezTo>
                    <a:lnTo>
                      <a:pt x="34731" y="10086"/>
                    </a:lnTo>
                    <a:lnTo>
                      <a:pt x="36981" y="12015"/>
                    </a:lnTo>
                    <a:lnTo>
                      <a:pt x="36981" y="14515"/>
                    </a:lnTo>
                    <a:cubicBezTo>
                      <a:pt x="36981" y="14699"/>
                      <a:pt x="37121" y="14792"/>
                      <a:pt x="37261" y="14792"/>
                    </a:cubicBezTo>
                    <a:cubicBezTo>
                      <a:pt x="37401" y="14792"/>
                      <a:pt x="37541" y="14699"/>
                      <a:pt x="37541" y="14515"/>
                    </a:cubicBezTo>
                    <a:lnTo>
                      <a:pt x="37541" y="12050"/>
                    </a:lnTo>
                    <a:lnTo>
                      <a:pt x="39647" y="10248"/>
                    </a:lnTo>
                    <a:lnTo>
                      <a:pt x="39647" y="10248"/>
                    </a:lnTo>
                    <a:cubicBezTo>
                      <a:pt x="39791" y="10966"/>
                      <a:pt x="40474" y="11472"/>
                      <a:pt x="41182" y="11472"/>
                    </a:cubicBezTo>
                    <a:cubicBezTo>
                      <a:pt x="41592" y="11472"/>
                      <a:pt x="42011" y="11303"/>
                      <a:pt x="42339" y="10907"/>
                    </a:cubicBezTo>
                    <a:lnTo>
                      <a:pt x="43804" y="11824"/>
                    </a:lnTo>
                    <a:lnTo>
                      <a:pt x="43804" y="14586"/>
                    </a:lnTo>
                    <a:cubicBezTo>
                      <a:pt x="43815" y="14717"/>
                      <a:pt x="43920" y="14783"/>
                      <a:pt x="44024" y="14783"/>
                    </a:cubicBezTo>
                    <a:cubicBezTo>
                      <a:pt x="44128" y="14783"/>
                      <a:pt x="44232" y="14717"/>
                      <a:pt x="44244" y="14586"/>
                    </a:cubicBezTo>
                    <a:lnTo>
                      <a:pt x="44244" y="10574"/>
                    </a:lnTo>
                    <a:lnTo>
                      <a:pt x="45959" y="9478"/>
                    </a:lnTo>
                    <a:cubicBezTo>
                      <a:pt x="46351" y="9965"/>
                      <a:pt x="46907" y="10199"/>
                      <a:pt x="47458" y="10199"/>
                    </a:cubicBezTo>
                    <a:cubicBezTo>
                      <a:pt x="48161" y="10199"/>
                      <a:pt x="48857" y="9818"/>
                      <a:pt x="49197" y="9097"/>
                    </a:cubicBezTo>
                    <a:cubicBezTo>
                      <a:pt x="49802" y="7829"/>
                      <a:pt x="48871" y="6347"/>
                      <a:pt x="47464" y="6347"/>
                    </a:cubicBezTo>
                    <a:cubicBezTo>
                      <a:pt x="47458" y="6347"/>
                      <a:pt x="47453" y="6347"/>
                      <a:pt x="47447" y="6347"/>
                    </a:cubicBezTo>
                    <a:lnTo>
                      <a:pt x="47459" y="6335"/>
                    </a:lnTo>
                    <a:cubicBezTo>
                      <a:pt x="47304" y="6335"/>
                      <a:pt x="47149" y="6347"/>
                      <a:pt x="47006" y="6395"/>
                    </a:cubicBezTo>
                    <a:cubicBezTo>
                      <a:pt x="47018" y="6252"/>
                      <a:pt x="47030" y="6109"/>
                      <a:pt x="47030" y="5966"/>
                    </a:cubicBezTo>
                    <a:cubicBezTo>
                      <a:pt x="47030" y="4159"/>
                      <a:pt x="45553" y="2953"/>
                      <a:pt x="44004" y="2953"/>
                    </a:cubicBezTo>
                    <a:cubicBezTo>
                      <a:pt x="43308" y="2953"/>
                      <a:pt x="42597" y="3196"/>
                      <a:pt x="41999" y="3737"/>
                    </a:cubicBezTo>
                    <a:lnTo>
                      <a:pt x="41999" y="3737"/>
                    </a:lnTo>
                    <a:cubicBezTo>
                      <a:pt x="41834" y="3625"/>
                      <a:pt x="41657" y="3526"/>
                      <a:pt x="41470" y="3442"/>
                    </a:cubicBezTo>
                    <a:lnTo>
                      <a:pt x="41470" y="3454"/>
                    </a:lnTo>
                    <a:cubicBezTo>
                      <a:pt x="41077" y="1454"/>
                      <a:pt x="39327" y="13"/>
                      <a:pt x="37291" y="13"/>
                    </a:cubicBezTo>
                    <a:cubicBezTo>
                      <a:pt x="37282" y="13"/>
                      <a:pt x="37274" y="13"/>
                      <a:pt x="37266" y="13"/>
                    </a:cubicBezTo>
                    <a:close/>
                    <a:moveTo>
                      <a:pt x="137159" y="13"/>
                    </a:moveTo>
                    <a:cubicBezTo>
                      <a:pt x="135134" y="13"/>
                      <a:pt x="133396" y="1450"/>
                      <a:pt x="133005" y="3442"/>
                    </a:cubicBezTo>
                    <a:cubicBezTo>
                      <a:pt x="131493" y="4097"/>
                      <a:pt x="130660" y="5716"/>
                      <a:pt x="130993" y="7323"/>
                    </a:cubicBezTo>
                    <a:cubicBezTo>
                      <a:pt x="131337" y="8923"/>
                      <a:pt x="132741" y="10074"/>
                      <a:pt x="134373" y="10074"/>
                    </a:cubicBezTo>
                    <a:cubicBezTo>
                      <a:pt x="134381" y="10074"/>
                      <a:pt x="134390" y="10074"/>
                      <a:pt x="134398" y="10074"/>
                    </a:cubicBezTo>
                    <a:lnTo>
                      <a:pt x="134624" y="10074"/>
                    </a:lnTo>
                    <a:lnTo>
                      <a:pt x="136887" y="12015"/>
                    </a:lnTo>
                    <a:lnTo>
                      <a:pt x="136887" y="14515"/>
                    </a:lnTo>
                    <a:cubicBezTo>
                      <a:pt x="136887" y="14699"/>
                      <a:pt x="137024" y="14792"/>
                      <a:pt x="137160" y="14792"/>
                    </a:cubicBezTo>
                    <a:cubicBezTo>
                      <a:pt x="137297" y="14792"/>
                      <a:pt x="137434" y="14699"/>
                      <a:pt x="137434" y="14515"/>
                    </a:cubicBezTo>
                    <a:lnTo>
                      <a:pt x="137434" y="12050"/>
                    </a:lnTo>
                    <a:lnTo>
                      <a:pt x="139744" y="10074"/>
                    </a:lnTo>
                    <a:lnTo>
                      <a:pt x="139958" y="10074"/>
                    </a:lnTo>
                    <a:cubicBezTo>
                      <a:pt x="141590" y="10074"/>
                      <a:pt x="143006" y="8931"/>
                      <a:pt x="143340" y="7335"/>
                    </a:cubicBezTo>
                    <a:cubicBezTo>
                      <a:pt x="143685" y="5728"/>
                      <a:pt x="142864" y="4109"/>
                      <a:pt x="141363" y="3442"/>
                    </a:cubicBezTo>
                    <a:lnTo>
                      <a:pt x="141363" y="3454"/>
                    </a:lnTo>
                    <a:cubicBezTo>
                      <a:pt x="140970" y="1454"/>
                      <a:pt x="139220" y="13"/>
                      <a:pt x="137184" y="13"/>
                    </a:cubicBezTo>
                    <a:cubicBezTo>
                      <a:pt x="137176" y="13"/>
                      <a:pt x="137168" y="13"/>
                      <a:pt x="137159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3"/>
              <p:cNvSpPr/>
              <p:nvPr/>
            </p:nvSpPr>
            <p:spPr>
              <a:xfrm>
                <a:off x="2428445" y="5032866"/>
                <a:ext cx="6715624" cy="106282"/>
              </a:xfrm>
              <a:custGeom>
                <a:avLst/>
                <a:gdLst/>
                <a:ahLst/>
                <a:cxnLst/>
                <a:rect l="l" t="t" r="r" b="b"/>
                <a:pathLst>
                  <a:path w="145770" h="2775" extrusionOk="0">
                    <a:moveTo>
                      <a:pt x="1" y="1"/>
                    </a:moveTo>
                    <a:lnTo>
                      <a:pt x="1" y="2775"/>
                    </a:lnTo>
                    <a:lnTo>
                      <a:pt x="145769" y="2775"/>
                    </a:lnTo>
                    <a:lnTo>
                      <a:pt x="14576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3"/>
              <p:cNvSpPr/>
              <p:nvPr/>
            </p:nvSpPr>
            <p:spPr>
              <a:xfrm>
                <a:off x="3674538" y="4484745"/>
                <a:ext cx="5448098" cy="567338"/>
              </a:xfrm>
              <a:custGeom>
                <a:avLst/>
                <a:gdLst/>
                <a:ahLst/>
                <a:cxnLst/>
                <a:rect l="l" t="t" r="r" b="b"/>
                <a:pathLst>
                  <a:path w="142248" h="14813" extrusionOk="0">
                    <a:moveTo>
                      <a:pt x="102326" y="7002"/>
                    </a:moveTo>
                    <a:cubicBezTo>
                      <a:pt x="102362" y="7240"/>
                      <a:pt x="102433" y="7478"/>
                      <a:pt x="102540" y="7693"/>
                    </a:cubicBezTo>
                    <a:lnTo>
                      <a:pt x="100671" y="8871"/>
                    </a:lnTo>
                    <a:lnTo>
                      <a:pt x="100671" y="7526"/>
                    </a:lnTo>
                    <a:cubicBezTo>
                      <a:pt x="101254" y="7478"/>
                      <a:pt x="101826" y="7300"/>
                      <a:pt x="102326" y="7002"/>
                    </a:cubicBezTo>
                    <a:close/>
                    <a:moveTo>
                      <a:pt x="3909" y="8443"/>
                    </a:moveTo>
                    <a:cubicBezTo>
                      <a:pt x="4314" y="8681"/>
                      <a:pt x="4778" y="8824"/>
                      <a:pt x="5254" y="8859"/>
                    </a:cubicBezTo>
                    <a:lnTo>
                      <a:pt x="5254" y="9967"/>
                    </a:lnTo>
                    <a:lnTo>
                      <a:pt x="3730" y="9002"/>
                    </a:lnTo>
                    <a:cubicBezTo>
                      <a:pt x="3825" y="8824"/>
                      <a:pt x="3885" y="8633"/>
                      <a:pt x="3909" y="8443"/>
                    </a:cubicBezTo>
                    <a:close/>
                    <a:moveTo>
                      <a:pt x="118518" y="8443"/>
                    </a:moveTo>
                    <a:cubicBezTo>
                      <a:pt x="118923" y="8681"/>
                      <a:pt x="119388" y="8824"/>
                      <a:pt x="119864" y="8859"/>
                    </a:cubicBezTo>
                    <a:lnTo>
                      <a:pt x="119864" y="9967"/>
                    </a:lnTo>
                    <a:lnTo>
                      <a:pt x="118352" y="9002"/>
                    </a:lnTo>
                    <a:cubicBezTo>
                      <a:pt x="118435" y="8824"/>
                      <a:pt x="118495" y="8633"/>
                      <a:pt x="118518" y="8443"/>
                    </a:cubicBezTo>
                    <a:close/>
                    <a:moveTo>
                      <a:pt x="138056" y="5590"/>
                    </a:moveTo>
                    <a:cubicBezTo>
                      <a:pt x="137412" y="5590"/>
                      <a:pt x="136766" y="5923"/>
                      <a:pt x="136437" y="6609"/>
                    </a:cubicBezTo>
                    <a:cubicBezTo>
                      <a:pt x="136251" y="6492"/>
                      <a:pt x="136061" y="6440"/>
                      <a:pt x="135881" y="6440"/>
                    </a:cubicBezTo>
                    <a:cubicBezTo>
                      <a:pt x="135094" y="6440"/>
                      <a:pt x="134486" y="7419"/>
                      <a:pt x="135116" y="8145"/>
                    </a:cubicBezTo>
                    <a:cubicBezTo>
                      <a:pt x="134247" y="8562"/>
                      <a:pt x="133913" y="9645"/>
                      <a:pt x="134401" y="10479"/>
                    </a:cubicBezTo>
                    <a:cubicBezTo>
                      <a:pt x="134712" y="11017"/>
                      <a:pt x="135269" y="11309"/>
                      <a:pt x="135841" y="11309"/>
                    </a:cubicBezTo>
                    <a:cubicBezTo>
                      <a:pt x="136168" y="11309"/>
                      <a:pt x="136500" y="11214"/>
                      <a:pt x="136794" y="11014"/>
                    </a:cubicBezTo>
                    <a:cubicBezTo>
                      <a:pt x="137045" y="11205"/>
                      <a:pt x="137354" y="11312"/>
                      <a:pt x="137687" y="11312"/>
                    </a:cubicBezTo>
                    <a:cubicBezTo>
                      <a:pt x="137759" y="11312"/>
                      <a:pt x="137830" y="11312"/>
                      <a:pt x="137914" y="11300"/>
                    </a:cubicBezTo>
                    <a:lnTo>
                      <a:pt x="137914" y="14324"/>
                    </a:lnTo>
                    <a:cubicBezTo>
                      <a:pt x="137914" y="14432"/>
                      <a:pt x="137997" y="14485"/>
                      <a:pt x="138080" y="14485"/>
                    </a:cubicBezTo>
                    <a:cubicBezTo>
                      <a:pt x="138164" y="14485"/>
                      <a:pt x="138247" y="14432"/>
                      <a:pt x="138247" y="14324"/>
                    </a:cubicBezTo>
                    <a:lnTo>
                      <a:pt x="138247" y="11193"/>
                    </a:lnTo>
                    <a:cubicBezTo>
                      <a:pt x="138426" y="11122"/>
                      <a:pt x="138592" y="11003"/>
                      <a:pt x="138723" y="10872"/>
                    </a:cubicBezTo>
                    <a:cubicBezTo>
                      <a:pt x="139128" y="11153"/>
                      <a:pt x="139574" y="11281"/>
                      <a:pt x="140007" y="11281"/>
                    </a:cubicBezTo>
                    <a:cubicBezTo>
                      <a:pt x="141169" y="11281"/>
                      <a:pt x="142248" y="10367"/>
                      <a:pt x="142248" y="9050"/>
                    </a:cubicBezTo>
                    <a:cubicBezTo>
                      <a:pt x="142236" y="7824"/>
                      <a:pt x="141247" y="6835"/>
                      <a:pt x="140021" y="6835"/>
                    </a:cubicBezTo>
                    <a:cubicBezTo>
                      <a:pt x="139938" y="6835"/>
                      <a:pt x="139866" y="6847"/>
                      <a:pt x="139783" y="6847"/>
                    </a:cubicBezTo>
                    <a:cubicBezTo>
                      <a:pt x="139517" y="6018"/>
                      <a:pt x="138787" y="5590"/>
                      <a:pt x="138056" y="5590"/>
                    </a:cubicBezTo>
                    <a:close/>
                    <a:moveTo>
                      <a:pt x="36796" y="4629"/>
                    </a:moveTo>
                    <a:cubicBezTo>
                      <a:pt x="36081" y="4629"/>
                      <a:pt x="35365" y="4999"/>
                      <a:pt x="34996" y="5764"/>
                    </a:cubicBezTo>
                    <a:cubicBezTo>
                      <a:pt x="34790" y="5632"/>
                      <a:pt x="34580" y="5574"/>
                      <a:pt x="34381" y="5574"/>
                    </a:cubicBezTo>
                    <a:cubicBezTo>
                      <a:pt x="33518" y="5574"/>
                      <a:pt x="32847" y="6652"/>
                      <a:pt x="33543" y="7455"/>
                    </a:cubicBezTo>
                    <a:cubicBezTo>
                      <a:pt x="32579" y="7919"/>
                      <a:pt x="32222" y="9109"/>
                      <a:pt x="32758" y="10038"/>
                    </a:cubicBezTo>
                    <a:cubicBezTo>
                      <a:pt x="33100" y="10631"/>
                      <a:pt x="33719" y="10957"/>
                      <a:pt x="34351" y="10957"/>
                    </a:cubicBezTo>
                    <a:cubicBezTo>
                      <a:pt x="34709" y="10957"/>
                      <a:pt x="35071" y="10853"/>
                      <a:pt x="35389" y="10633"/>
                    </a:cubicBezTo>
                    <a:cubicBezTo>
                      <a:pt x="35675" y="10848"/>
                      <a:pt x="36020" y="10967"/>
                      <a:pt x="36377" y="10967"/>
                    </a:cubicBezTo>
                    <a:cubicBezTo>
                      <a:pt x="36472" y="10967"/>
                      <a:pt x="36556" y="10955"/>
                      <a:pt x="36639" y="10943"/>
                    </a:cubicBezTo>
                    <a:lnTo>
                      <a:pt x="36639" y="14313"/>
                    </a:lnTo>
                    <a:cubicBezTo>
                      <a:pt x="36639" y="14438"/>
                      <a:pt x="36731" y="14500"/>
                      <a:pt x="36824" y="14500"/>
                    </a:cubicBezTo>
                    <a:cubicBezTo>
                      <a:pt x="36916" y="14500"/>
                      <a:pt x="37008" y="14438"/>
                      <a:pt x="37008" y="14313"/>
                    </a:cubicBezTo>
                    <a:lnTo>
                      <a:pt x="37008" y="10848"/>
                    </a:lnTo>
                    <a:cubicBezTo>
                      <a:pt x="37211" y="10764"/>
                      <a:pt x="37389" y="10633"/>
                      <a:pt x="37544" y="10479"/>
                    </a:cubicBezTo>
                    <a:cubicBezTo>
                      <a:pt x="37992" y="10793"/>
                      <a:pt x="38485" y="10936"/>
                      <a:pt x="38965" y="10936"/>
                    </a:cubicBezTo>
                    <a:cubicBezTo>
                      <a:pt x="40246" y="10936"/>
                      <a:pt x="41437" y="9922"/>
                      <a:pt x="41437" y="8467"/>
                    </a:cubicBezTo>
                    <a:cubicBezTo>
                      <a:pt x="41437" y="7097"/>
                      <a:pt x="40330" y="6002"/>
                      <a:pt x="38961" y="6002"/>
                    </a:cubicBezTo>
                    <a:cubicBezTo>
                      <a:pt x="38877" y="6002"/>
                      <a:pt x="38794" y="6002"/>
                      <a:pt x="38711" y="6014"/>
                    </a:cubicBezTo>
                    <a:cubicBezTo>
                      <a:pt x="38414" y="5103"/>
                      <a:pt x="37606" y="4629"/>
                      <a:pt x="36796" y="4629"/>
                    </a:cubicBezTo>
                    <a:close/>
                    <a:moveTo>
                      <a:pt x="100381" y="1"/>
                    </a:moveTo>
                    <a:cubicBezTo>
                      <a:pt x="99584" y="1"/>
                      <a:pt x="98765" y="261"/>
                      <a:pt x="98040" y="847"/>
                    </a:cubicBezTo>
                    <a:cubicBezTo>
                      <a:pt x="95385" y="3002"/>
                      <a:pt x="96730" y="7276"/>
                      <a:pt x="100135" y="7526"/>
                    </a:cubicBezTo>
                    <a:lnTo>
                      <a:pt x="100135" y="10455"/>
                    </a:lnTo>
                    <a:lnTo>
                      <a:pt x="98575" y="9479"/>
                    </a:lnTo>
                    <a:cubicBezTo>
                      <a:pt x="98968" y="8550"/>
                      <a:pt x="98587" y="7478"/>
                      <a:pt x="97694" y="7014"/>
                    </a:cubicBezTo>
                    <a:cubicBezTo>
                      <a:pt x="97414" y="6868"/>
                      <a:pt x="97113" y="6798"/>
                      <a:pt x="96816" y="6798"/>
                    </a:cubicBezTo>
                    <a:cubicBezTo>
                      <a:pt x="96169" y="6798"/>
                      <a:pt x="95541" y="7129"/>
                      <a:pt x="95182" y="7716"/>
                    </a:cubicBezTo>
                    <a:cubicBezTo>
                      <a:pt x="94658" y="8574"/>
                      <a:pt x="94884" y="9693"/>
                      <a:pt x="95706" y="10276"/>
                    </a:cubicBezTo>
                    <a:cubicBezTo>
                      <a:pt x="96044" y="10516"/>
                      <a:pt x="96434" y="10633"/>
                      <a:pt x="96821" y="10633"/>
                    </a:cubicBezTo>
                    <a:cubicBezTo>
                      <a:pt x="97375" y="10633"/>
                      <a:pt x="97923" y="10394"/>
                      <a:pt x="98302" y="9931"/>
                    </a:cubicBezTo>
                    <a:lnTo>
                      <a:pt x="100135" y="11086"/>
                    </a:lnTo>
                    <a:lnTo>
                      <a:pt x="100135" y="14539"/>
                    </a:lnTo>
                    <a:cubicBezTo>
                      <a:pt x="100147" y="14705"/>
                      <a:pt x="100275" y="14789"/>
                      <a:pt x="100403" y="14789"/>
                    </a:cubicBezTo>
                    <a:cubicBezTo>
                      <a:pt x="100531" y="14789"/>
                      <a:pt x="100659" y="14705"/>
                      <a:pt x="100671" y="14539"/>
                    </a:cubicBezTo>
                    <a:lnTo>
                      <a:pt x="100671" y="9514"/>
                    </a:lnTo>
                    <a:lnTo>
                      <a:pt x="102826" y="8145"/>
                    </a:lnTo>
                    <a:cubicBezTo>
                      <a:pt x="103311" y="8751"/>
                      <a:pt x="104000" y="9040"/>
                      <a:pt x="104686" y="9040"/>
                    </a:cubicBezTo>
                    <a:cubicBezTo>
                      <a:pt x="105563" y="9040"/>
                      <a:pt x="106434" y="8565"/>
                      <a:pt x="106862" y="7669"/>
                    </a:cubicBezTo>
                    <a:cubicBezTo>
                      <a:pt x="107622" y="6079"/>
                      <a:pt x="106465" y="4240"/>
                      <a:pt x="104712" y="4240"/>
                    </a:cubicBezTo>
                    <a:cubicBezTo>
                      <a:pt x="104707" y="4240"/>
                      <a:pt x="104701" y="4240"/>
                      <a:pt x="104695" y="4240"/>
                    </a:cubicBezTo>
                    <a:lnTo>
                      <a:pt x="104695" y="4228"/>
                    </a:lnTo>
                    <a:cubicBezTo>
                      <a:pt x="104505" y="4228"/>
                      <a:pt x="104314" y="4252"/>
                      <a:pt x="104124" y="4299"/>
                    </a:cubicBezTo>
                    <a:cubicBezTo>
                      <a:pt x="104470" y="1842"/>
                      <a:pt x="102502" y="1"/>
                      <a:pt x="100381" y="1"/>
                    </a:cubicBezTo>
                    <a:close/>
                    <a:moveTo>
                      <a:pt x="5517" y="2719"/>
                    </a:moveTo>
                    <a:cubicBezTo>
                      <a:pt x="3933" y="2719"/>
                      <a:pt x="2421" y="3959"/>
                      <a:pt x="2421" y="5800"/>
                    </a:cubicBezTo>
                    <a:cubicBezTo>
                      <a:pt x="2421" y="5942"/>
                      <a:pt x="2432" y="6085"/>
                      <a:pt x="2456" y="6228"/>
                    </a:cubicBezTo>
                    <a:cubicBezTo>
                      <a:pt x="2301" y="6192"/>
                      <a:pt x="2147" y="6169"/>
                      <a:pt x="1992" y="6169"/>
                    </a:cubicBezTo>
                    <a:cubicBezTo>
                      <a:pt x="897" y="6169"/>
                      <a:pt x="15" y="7050"/>
                      <a:pt x="15" y="8133"/>
                    </a:cubicBezTo>
                    <a:cubicBezTo>
                      <a:pt x="0" y="9343"/>
                      <a:pt x="987" y="10119"/>
                      <a:pt x="1998" y="10119"/>
                    </a:cubicBezTo>
                    <a:cubicBezTo>
                      <a:pt x="2550" y="10119"/>
                      <a:pt x="3108" y="9888"/>
                      <a:pt x="3516" y="9371"/>
                    </a:cubicBezTo>
                    <a:lnTo>
                      <a:pt x="5278" y="10491"/>
                    </a:lnTo>
                    <a:lnTo>
                      <a:pt x="5278" y="14598"/>
                    </a:lnTo>
                    <a:cubicBezTo>
                      <a:pt x="5278" y="14741"/>
                      <a:pt x="5388" y="14813"/>
                      <a:pt x="5498" y="14813"/>
                    </a:cubicBezTo>
                    <a:cubicBezTo>
                      <a:pt x="5608" y="14813"/>
                      <a:pt x="5719" y="14741"/>
                      <a:pt x="5719" y="14598"/>
                    </a:cubicBezTo>
                    <a:lnTo>
                      <a:pt x="5719" y="11765"/>
                    </a:lnTo>
                    <a:lnTo>
                      <a:pt x="7219" y="10824"/>
                    </a:lnTo>
                    <a:cubicBezTo>
                      <a:pt x="7530" y="11207"/>
                      <a:pt x="7985" y="11408"/>
                      <a:pt x="8443" y="11408"/>
                    </a:cubicBezTo>
                    <a:cubicBezTo>
                      <a:pt x="8755" y="11408"/>
                      <a:pt x="9068" y="11315"/>
                      <a:pt x="9338" y="11122"/>
                    </a:cubicBezTo>
                    <a:cubicBezTo>
                      <a:pt x="10017" y="10633"/>
                      <a:pt x="10207" y="9717"/>
                      <a:pt x="9779" y="9014"/>
                    </a:cubicBezTo>
                    <a:cubicBezTo>
                      <a:pt x="9484" y="8531"/>
                      <a:pt x="8963" y="8256"/>
                      <a:pt x="8430" y="8256"/>
                    </a:cubicBezTo>
                    <a:cubicBezTo>
                      <a:pt x="8189" y="8256"/>
                      <a:pt x="7945" y="8312"/>
                      <a:pt x="7719" y="8431"/>
                    </a:cubicBezTo>
                    <a:cubicBezTo>
                      <a:pt x="6981" y="8812"/>
                      <a:pt x="6659" y="9693"/>
                      <a:pt x="6993" y="10455"/>
                    </a:cubicBezTo>
                    <a:lnTo>
                      <a:pt x="5719" y="11253"/>
                    </a:lnTo>
                    <a:lnTo>
                      <a:pt x="5719" y="8859"/>
                    </a:lnTo>
                    <a:cubicBezTo>
                      <a:pt x="8386" y="8669"/>
                      <a:pt x="9552" y="5383"/>
                      <a:pt x="7588" y="3549"/>
                    </a:cubicBezTo>
                    <a:cubicBezTo>
                      <a:pt x="6973" y="2976"/>
                      <a:pt x="6238" y="2719"/>
                      <a:pt x="5517" y="2719"/>
                    </a:cubicBezTo>
                    <a:close/>
                    <a:moveTo>
                      <a:pt x="127676" y="195"/>
                    </a:moveTo>
                    <a:cubicBezTo>
                      <a:pt x="126644" y="195"/>
                      <a:pt x="125609" y="730"/>
                      <a:pt x="125079" y="1835"/>
                    </a:cubicBezTo>
                    <a:cubicBezTo>
                      <a:pt x="124786" y="1656"/>
                      <a:pt x="124489" y="1577"/>
                      <a:pt x="124206" y="1577"/>
                    </a:cubicBezTo>
                    <a:cubicBezTo>
                      <a:pt x="122948" y="1577"/>
                      <a:pt x="121978" y="3131"/>
                      <a:pt x="122959" y="4287"/>
                    </a:cubicBezTo>
                    <a:cubicBezTo>
                      <a:pt x="122914" y="4310"/>
                      <a:pt x="122869" y="4333"/>
                      <a:pt x="122825" y="4358"/>
                    </a:cubicBezTo>
                    <a:lnTo>
                      <a:pt x="122825" y="4358"/>
                    </a:lnTo>
                    <a:cubicBezTo>
                      <a:pt x="123545" y="5699"/>
                      <a:pt x="123123" y="7370"/>
                      <a:pt x="121957" y="8254"/>
                    </a:cubicBezTo>
                    <a:lnTo>
                      <a:pt x="121957" y="8254"/>
                    </a:lnTo>
                    <a:cubicBezTo>
                      <a:pt x="121907" y="8185"/>
                      <a:pt x="121860" y="8113"/>
                      <a:pt x="121816" y="8038"/>
                    </a:cubicBezTo>
                    <a:cubicBezTo>
                      <a:pt x="121056" y="6737"/>
                      <a:pt x="121533" y="5079"/>
                      <a:pt x="122825" y="4358"/>
                    </a:cubicBezTo>
                    <a:lnTo>
                      <a:pt x="122825" y="4358"/>
                    </a:lnTo>
                    <a:cubicBezTo>
                      <a:pt x="122670" y="4069"/>
                      <a:pt x="122462" y="3796"/>
                      <a:pt x="122197" y="3549"/>
                    </a:cubicBezTo>
                    <a:cubicBezTo>
                      <a:pt x="121583" y="2976"/>
                      <a:pt x="120847" y="2719"/>
                      <a:pt x="120127" y="2719"/>
                    </a:cubicBezTo>
                    <a:cubicBezTo>
                      <a:pt x="118543" y="2719"/>
                      <a:pt x="117030" y="3959"/>
                      <a:pt x="117030" y="5800"/>
                    </a:cubicBezTo>
                    <a:cubicBezTo>
                      <a:pt x="117030" y="5942"/>
                      <a:pt x="117042" y="6085"/>
                      <a:pt x="117066" y="6228"/>
                    </a:cubicBezTo>
                    <a:cubicBezTo>
                      <a:pt x="116911" y="6192"/>
                      <a:pt x="116756" y="6169"/>
                      <a:pt x="116601" y="6169"/>
                    </a:cubicBezTo>
                    <a:cubicBezTo>
                      <a:pt x="115506" y="6169"/>
                      <a:pt x="114625" y="7050"/>
                      <a:pt x="114625" y="8133"/>
                    </a:cubicBezTo>
                    <a:cubicBezTo>
                      <a:pt x="114625" y="9331"/>
                      <a:pt x="115603" y="10097"/>
                      <a:pt x="116608" y="10097"/>
                    </a:cubicBezTo>
                    <a:cubicBezTo>
                      <a:pt x="117152" y="10097"/>
                      <a:pt x="117704" y="9873"/>
                      <a:pt x="118114" y="9371"/>
                    </a:cubicBezTo>
                    <a:lnTo>
                      <a:pt x="119876" y="10491"/>
                    </a:lnTo>
                    <a:lnTo>
                      <a:pt x="119876" y="14598"/>
                    </a:lnTo>
                    <a:cubicBezTo>
                      <a:pt x="119876" y="14741"/>
                      <a:pt x="119986" y="14813"/>
                      <a:pt x="120096" y="14813"/>
                    </a:cubicBezTo>
                    <a:cubicBezTo>
                      <a:pt x="120206" y="14813"/>
                      <a:pt x="120316" y="14741"/>
                      <a:pt x="120316" y="14598"/>
                    </a:cubicBezTo>
                    <a:lnTo>
                      <a:pt x="120316" y="11765"/>
                    </a:lnTo>
                    <a:lnTo>
                      <a:pt x="121828" y="10824"/>
                    </a:lnTo>
                    <a:cubicBezTo>
                      <a:pt x="122129" y="11195"/>
                      <a:pt x="122571" y="11389"/>
                      <a:pt x="123018" y="11389"/>
                    </a:cubicBezTo>
                    <a:cubicBezTo>
                      <a:pt x="123332" y="11389"/>
                      <a:pt x="123649" y="11294"/>
                      <a:pt x="123924" y="11098"/>
                    </a:cubicBezTo>
                    <a:cubicBezTo>
                      <a:pt x="124484" y="10701"/>
                      <a:pt x="124704" y="9982"/>
                      <a:pt x="124488" y="9342"/>
                    </a:cubicBezTo>
                    <a:lnTo>
                      <a:pt x="124488" y="9342"/>
                    </a:lnTo>
                    <a:cubicBezTo>
                      <a:pt x="124369" y="9358"/>
                      <a:pt x="124250" y="9366"/>
                      <a:pt x="124131" y="9366"/>
                    </a:cubicBezTo>
                    <a:cubicBezTo>
                      <a:pt x="123408" y="9366"/>
                      <a:pt x="122696" y="9073"/>
                      <a:pt x="122181" y="8527"/>
                    </a:cubicBezTo>
                    <a:lnTo>
                      <a:pt x="122181" y="8527"/>
                    </a:lnTo>
                    <a:cubicBezTo>
                      <a:pt x="121544" y="8937"/>
                      <a:pt x="121288" y="9749"/>
                      <a:pt x="121590" y="10455"/>
                    </a:cubicBezTo>
                    <a:lnTo>
                      <a:pt x="120316" y="11253"/>
                    </a:lnTo>
                    <a:lnTo>
                      <a:pt x="120316" y="8859"/>
                    </a:lnTo>
                    <a:cubicBezTo>
                      <a:pt x="120957" y="8814"/>
                      <a:pt x="121511" y="8591"/>
                      <a:pt x="121957" y="8254"/>
                    </a:cubicBezTo>
                    <a:lnTo>
                      <a:pt x="121957" y="8254"/>
                    </a:lnTo>
                    <a:cubicBezTo>
                      <a:pt x="122026" y="8351"/>
                      <a:pt x="122101" y="8442"/>
                      <a:pt x="122181" y="8527"/>
                    </a:cubicBezTo>
                    <a:lnTo>
                      <a:pt x="122181" y="8527"/>
                    </a:lnTo>
                    <a:cubicBezTo>
                      <a:pt x="122221" y="8501"/>
                      <a:pt x="122262" y="8477"/>
                      <a:pt x="122305" y="8455"/>
                    </a:cubicBezTo>
                    <a:cubicBezTo>
                      <a:pt x="122531" y="8339"/>
                      <a:pt x="122774" y="8285"/>
                      <a:pt x="123014" y="8285"/>
                    </a:cubicBezTo>
                    <a:cubicBezTo>
                      <a:pt x="123542" y="8285"/>
                      <a:pt x="124054" y="8551"/>
                      <a:pt x="124341" y="9026"/>
                    </a:cubicBezTo>
                    <a:cubicBezTo>
                      <a:pt x="124403" y="9128"/>
                      <a:pt x="124452" y="9234"/>
                      <a:pt x="124488" y="9342"/>
                    </a:cubicBezTo>
                    <a:lnTo>
                      <a:pt x="124488" y="9342"/>
                    </a:lnTo>
                    <a:cubicBezTo>
                      <a:pt x="124888" y="9288"/>
                      <a:pt x="125282" y="9141"/>
                      <a:pt x="125638" y="8895"/>
                    </a:cubicBezTo>
                    <a:cubicBezTo>
                      <a:pt x="126055" y="9205"/>
                      <a:pt x="126555" y="9383"/>
                      <a:pt x="127079" y="9383"/>
                    </a:cubicBezTo>
                    <a:cubicBezTo>
                      <a:pt x="127198" y="9383"/>
                      <a:pt x="127329" y="9371"/>
                      <a:pt x="127448" y="9348"/>
                    </a:cubicBezTo>
                    <a:lnTo>
                      <a:pt x="127448" y="14229"/>
                    </a:lnTo>
                    <a:cubicBezTo>
                      <a:pt x="127460" y="14390"/>
                      <a:pt x="127585" y="14470"/>
                      <a:pt x="127710" y="14470"/>
                    </a:cubicBezTo>
                    <a:cubicBezTo>
                      <a:pt x="127835" y="14470"/>
                      <a:pt x="127960" y="14390"/>
                      <a:pt x="127972" y="14229"/>
                    </a:cubicBezTo>
                    <a:lnTo>
                      <a:pt x="127972" y="9205"/>
                    </a:lnTo>
                    <a:cubicBezTo>
                      <a:pt x="128270" y="9074"/>
                      <a:pt x="128532" y="8907"/>
                      <a:pt x="128758" y="8681"/>
                    </a:cubicBezTo>
                    <a:cubicBezTo>
                      <a:pt x="129405" y="9143"/>
                      <a:pt x="130121" y="9351"/>
                      <a:pt x="130819" y="9351"/>
                    </a:cubicBezTo>
                    <a:cubicBezTo>
                      <a:pt x="132677" y="9351"/>
                      <a:pt x="134410" y="7875"/>
                      <a:pt x="134401" y="5764"/>
                    </a:cubicBezTo>
                    <a:cubicBezTo>
                      <a:pt x="134401" y="3795"/>
                      <a:pt x="132806" y="2192"/>
                      <a:pt x="130839" y="2192"/>
                    </a:cubicBezTo>
                    <a:cubicBezTo>
                      <a:pt x="130832" y="2192"/>
                      <a:pt x="130825" y="2192"/>
                      <a:pt x="130818" y="2192"/>
                    </a:cubicBezTo>
                    <a:cubicBezTo>
                      <a:pt x="130698" y="2192"/>
                      <a:pt x="130568" y="2192"/>
                      <a:pt x="130437" y="2204"/>
                    </a:cubicBezTo>
                    <a:cubicBezTo>
                      <a:pt x="130013" y="882"/>
                      <a:pt x="128846" y="195"/>
                      <a:pt x="127676" y="1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2" name="Google Shape;812;p33"/>
          <p:cNvGrpSpPr/>
          <p:nvPr/>
        </p:nvGrpSpPr>
        <p:grpSpPr>
          <a:xfrm>
            <a:off x="-1884254" y="996946"/>
            <a:ext cx="4334196" cy="3485651"/>
            <a:chOff x="5039700" y="2786475"/>
            <a:chExt cx="2798061" cy="2250549"/>
          </a:xfrm>
        </p:grpSpPr>
        <p:sp>
          <p:nvSpPr>
            <p:cNvPr id="813" name="Google Shape;813;p33"/>
            <p:cNvSpPr/>
            <p:nvPr/>
          </p:nvSpPr>
          <p:spPr>
            <a:xfrm>
              <a:off x="6186580" y="3059062"/>
              <a:ext cx="12587" cy="44345"/>
            </a:xfrm>
            <a:custGeom>
              <a:avLst/>
              <a:gdLst/>
              <a:ahLst/>
              <a:cxnLst/>
              <a:rect l="l" t="t" r="r" b="b"/>
              <a:pathLst>
                <a:path w="453" h="1596" extrusionOk="0">
                  <a:moveTo>
                    <a:pt x="227" y="0"/>
                  </a:moveTo>
                  <a:cubicBezTo>
                    <a:pt x="108" y="0"/>
                    <a:pt x="0" y="357"/>
                    <a:pt x="0" y="798"/>
                  </a:cubicBezTo>
                  <a:cubicBezTo>
                    <a:pt x="0" y="1250"/>
                    <a:pt x="96" y="1596"/>
                    <a:pt x="227" y="1596"/>
                  </a:cubicBezTo>
                  <a:cubicBezTo>
                    <a:pt x="358" y="1596"/>
                    <a:pt x="453" y="1250"/>
                    <a:pt x="453" y="798"/>
                  </a:cubicBezTo>
                  <a:cubicBezTo>
                    <a:pt x="453" y="357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6201806" y="3059062"/>
              <a:ext cx="12587" cy="44345"/>
            </a:xfrm>
            <a:custGeom>
              <a:avLst/>
              <a:gdLst/>
              <a:ahLst/>
              <a:cxnLst/>
              <a:rect l="l" t="t" r="r" b="b"/>
              <a:pathLst>
                <a:path w="453" h="1596" extrusionOk="0">
                  <a:moveTo>
                    <a:pt x="226" y="0"/>
                  </a:moveTo>
                  <a:cubicBezTo>
                    <a:pt x="95" y="0"/>
                    <a:pt x="0" y="357"/>
                    <a:pt x="0" y="798"/>
                  </a:cubicBezTo>
                  <a:cubicBezTo>
                    <a:pt x="0" y="1239"/>
                    <a:pt x="95" y="1596"/>
                    <a:pt x="226" y="1596"/>
                  </a:cubicBezTo>
                  <a:cubicBezTo>
                    <a:pt x="345" y="1596"/>
                    <a:pt x="453" y="1250"/>
                    <a:pt x="453" y="798"/>
                  </a:cubicBezTo>
                  <a:cubicBezTo>
                    <a:pt x="453" y="35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6308300" y="3059062"/>
              <a:ext cx="12948" cy="44345"/>
            </a:xfrm>
            <a:custGeom>
              <a:avLst/>
              <a:gdLst/>
              <a:ahLst/>
              <a:cxnLst/>
              <a:rect l="l" t="t" r="r" b="b"/>
              <a:pathLst>
                <a:path w="466" h="1596" extrusionOk="0">
                  <a:moveTo>
                    <a:pt x="227" y="0"/>
                  </a:moveTo>
                  <a:cubicBezTo>
                    <a:pt x="108" y="0"/>
                    <a:pt x="1" y="357"/>
                    <a:pt x="1" y="798"/>
                  </a:cubicBezTo>
                  <a:cubicBezTo>
                    <a:pt x="1" y="1239"/>
                    <a:pt x="108" y="1596"/>
                    <a:pt x="227" y="1596"/>
                  </a:cubicBezTo>
                  <a:cubicBezTo>
                    <a:pt x="358" y="1596"/>
                    <a:pt x="465" y="1250"/>
                    <a:pt x="465" y="798"/>
                  </a:cubicBezTo>
                  <a:cubicBezTo>
                    <a:pt x="465" y="357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6323526" y="3059062"/>
              <a:ext cx="12614" cy="44345"/>
            </a:xfrm>
            <a:custGeom>
              <a:avLst/>
              <a:gdLst/>
              <a:ahLst/>
              <a:cxnLst/>
              <a:rect l="l" t="t" r="r" b="b"/>
              <a:pathLst>
                <a:path w="454" h="1596" extrusionOk="0">
                  <a:moveTo>
                    <a:pt x="227" y="0"/>
                  </a:moveTo>
                  <a:cubicBezTo>
                    <a:pt x="96" y="0"/>
                    <a:pt x="1" y="357"/>
                    <a:pt x="1" y="798"/>
                  </a:cubicBezTo>
                  <a:cubicBezTo>
                    <a:pt x="1" y="1250"/>
                    <a:pt x="96" y="1596"/>
                    <a:pt x="227" y="1596"/>
                  </a:cubicBezTo>
                  <a:cubicBezTo>
                    <a:pt x="358" y="1596"/>
                    <a:pt x="453" y="1250"/>
                    <a:pt x="453" y="798"/>
                  </a:cubicBezTo>
                  <a:cubicBezTo>
                    <a:pt x="453" y="357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3"/>
            <p:cNvSpPr/>
            <p:nvPr/>
          </p:nvSpPr>
          <p:spPr>
            <a:xfrm>
              <a:off x="6591138" y="3059062"/>
              <a:ext cx="12614" cy="44345"/>
            </a:xfrm>
            <a:custGeom>
              <a:avLst/>
              <a:gdLst/>
              <a:ahLst/>
              <a:cxnLst/>
              <a:rect l="l" t="t" r="r" b="b"/>
              <a:pathLst>
                <a:path w="454" h="1596" extrusionOk="0">
                  <a:moveTo>
                    <a:pt x="227" y="0"/>
                  </a:moveTo>
                  <a:cubicBezTo>
                    <a:pt x="96" y="0"/>
                    <a:pt x="1" y="357"/>
                    <a:pt x="1" y="798"/>
                  </a:cubicBezTo>
                  <a:cubicBezTo>
                    <a:pt x="1" y="1239"/>
                    <a:pt x="96" y="1596"/>
                    <a:pt x="227" y="1596"/>
                  </a:cubicBezTo>
                  <a:cubicBezTo>
                    <a:pt x="358" y="1596"/>
                    <a:pt x="453" y="1250"/>
                    <a:pt x="453" y="798"/>
                  </a:cubicBezTo>
                  <a:cubicBezTo>
                    <a:pt x="453" y="357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6606363" y="3059062"/>
              <a:ext cx="12587" cy="44345"/>
            </a:xfrm>
            <a:custGeom>
              <a:avLst/>
              <a:gdLst/>
              <a:ahLst/>
              <a:cxnLst/>
              <a:rect l="l" t="t" r="r" b="b"/>
              <a:pathLst>
                <a:path w="453" h="1596" extrusionOk="0">
                  <a:moveTo>
                    <a:pt x="227" y="0"/>
                  </a:moveTo>
                  <a:cubicBezTo>
                    <a:pt x="96" y="0"/>
                    <a:pt x="0" y="357"/>
                    <a:pt x="0" y="798"/>
                  </a:cubicBezTo>
                  <a:cubicBezTo>
                    <a:pt x="0" y="1239"/>
                    <a:pt x="96" y="1596"/>
                    <a:pt x="227" y="1596"/>
                  </a:cubicBezTo>
                  <a:cubicBezTo>
                    <a:pt x="346" y="1596"/>
                    <a:pt x="453" y="1250"/>
                    <a:pt x="453" y="798"/>
                  </a:cubicBezTo>
                  <a:cubicBezTo>
                    <a:pt x="453" y="357"/>
                    <a:pt x="358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6712219" y="3051115"/>
              <a:ext cx="12920" cy="44345"/>
            </a:xfrm>
            <a:custGeom>
              <a:avLst/>
              <a:gdLst/>
              <a:ahLst/>
              <a:cxnLst/>
              <a:rect l="l" t="t" r="r" b="b"/>
              <a:pathLst>
                <a:path w="465" h="1596" extrusionOk="0">
                  <a:moveTo>
                    <a:pt x="227" y="1"/>
                  </a:moveTo>
                  <a:cubicBezTo>
                    <a:pt x="108" y="1"/>
                    <a:pt x="0" y="358"/>
                    <a:pt x="0" y="798"/>
                  </a:cubicBezTo>
                  <a:cubicBezTo>
                    <a:pt x="0" y="1239"/>
                    <a:pt x="108" y="1596"/>
                    <a:pt x="227" y="1596"/>
                  </a:cubicBezTo>
                  <a:cubicBezTo>
                    <a:pt x="358" y="1596"/>
                    <a:pt x="465" y="1239"/>
                    <a:pt x="465" y="798"/>
                  </a:cubicBezTo>
                  <a:cubicBezTo>
                    <a:pt x="465" y="358"/>
                    <a:pt x="358" y="1"/>
                    <a:pt x="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6727444" y="3051115"/>
              <a:ext cx="12587" cy="44345"/>
            </a:xfrm>
            <a:custGeom>
              <a:avLst/>
              <a:gdLst/>
              <a:ahLst/>
              <a:cxnLst/>
              <a:rect l="l" t="t" r="r" b="b"/>
              <a:pathLst>
                <a:path w="453" h="1596" extrusionOk="0">
                  <a:moveTo>
                    <a:pt x="226" y="1"/>
                  </a:moveTo>
                  <a:cubicBezTo>
                    <a:pt x="95" y="1"/>
                    <a:pt x="0" y="358"/>
                    <a:pt x="0" y="798"/>
                  </a:cubicBezTo>
                  <a:cubicBezTo>
                    <a:pt x="0" y="1239"/>
                    <a:pt x="95" y="1596"/>
                    <a:pt x="226" y="1596"/>
                  </a:cubicBezTo>
                  <a:cubicBezTo>
                    <a:pt x="357" y="1596"/>
                    <a:pt x="453" y="1239"/>
                    <a:pt x="453" y="798"/>
                  </a:cubicBezTo>
                  <a:cubicBezTo>
                    <a:pt x="453" y="358"/>
                    <a:pt x="357" y="1"/>
                    <a:pt x="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3"/>
            <p:cNvSpPr/>
            <p:nvPr/>
          </p:nvSpPr>
          <p:spPr>
            <a:xfrm>
              <a:off x="6159130" y="3094791"/>
              <a:ext cx="85356" cy="352675"/>
            </a:xfrm>
            <a:custGeom>
              <a:avLst/>
              <a:gdLst/>
              <a:ahLst/>
              <a:cxnLst/>
              <a:rect l="l" t="t" r="r" b="b"/>
              <a:pathLst>
                <a:path w="3072" h="12693" extrusionOk="0">
                  <a:moveTo>
                    <a:pt x="1429" y="0"/>
                  </a:moveTo>
                  <a:cubicBezTo>
                    <a:pt x="881" y="0"/>
                    <a:pt x="441" y="857"/>
                    <a:pt x="441" y="1917"/>
                  </a:cubicBezTo>
                  <a:cubicBezTo>
                    <a:pt x="441" y="2239"/>
                    <a:pt x="476" y="2560"/>
                    <a:pt x="572" y="2870"/>
                  </a:cubicBezTo>
                  <a:cubicBezTo>
                    <a:pt x="215" y="3155"/>
                    <a:pt x="0" y="3596"/>
                    <a:pt x="0" y="4060"/>
                  </a:cubicBezTo>
                  <a:lnTo>
                    <a:pt x="0" y="7418"/>
                  </a:lnTo>
                  <a:cubicBezTo>
                    <a:pt x="0" y="7846"/>
                    <a:pt x="191" y="8263"/>
                    <a:pt x="524" y="8549"/>
                  </a:cubicBezTo>
                  <a:lnTo>
                    <a:pt x="524" y="12228"/>
                  </a:lnTo>
                  <a:cubicBezTo>
                    <a:pt x="524" y="12537"/>
                    <a:pt x="753" y="12692"/>
                    <a:pt x="982" y="12692"/>
                  </a:cubicBezTo>
                  <a:cubicBezTo>
                    <a:pt x="1212" y="12692"/>
                    <a:pt x="1441" y="12537"/>
                    <a:pt x="1441" y="12228"/>
                  </a:cubicBezTo>
                  <a:lnTo>
                    <a:pt x="1441" y="8942"/>
                  </a:lnTo>
                  <a:lnTo>
                    <a:pt x="1548" y="8942"/>
                  </a:lnTo>
                  <a:cubicBezTo>
                    <a:pt x="1643" y="8942"/>
                    <a:pt x="1739" y="8930"/>
                    <a:pt x="1846" y="8906"/>
                  </a:cubicBezTo>
                  <a:lnTo>
                    <a:pt x="1846" y="10192"/>
                  </a:lnTo>
                  <a:cubicBezTo>
                    <a:pt x="1846" y="10591"/>
                    <a:pt x="2143" y="10790"/>
                    <a:pt x="2441" y="10790"/>
                  </a:cubicBezTo>
                  <a:cubicBezTo>
                    <a:pt x="2739" y="10790"/>
                    <a:pt x="3036" y="10591"/>
                    <a:pt x="3036" y="10192"/>
                  </a:cubicBezTo>
                  <a:lnTo>
                    <a:pt x="3036" y="7727"/>
                  </a:lnTo>
                  <a:cubicBezTo>
                    <a:pt x="3060" y="7632"/>
                    <a:pt x="3060" y="7525"/>
                    <a:pt x="3072" y="7418"/>
                  </a:cubicBezTo>
                  <a:lnTo>
                    <a:pt x="3072" y="4060"/>
                  </a:lnTo>
                  <a:cubicBezTo>
                    <a:pt x="3060" y="3524"/>
                    <a:pt x="2786" y="3024"/>
                    <a:pt x="2322" y="2750"/>
                  </a:cubicBezTo>
                  <a:cubicBezTo>
                    <a:pt x="2393" y="2477"/>
                    <a:pt x="2429" y="2191"/>
                    <a:pt x="2429" y="1917"/>
                  </a:cubicBezTo>
                  <a:cubicBezTo>
                    <a:pt x="2429" y="1834"/>
                    <a:pt x="2429" y="1750"/>
                    <a:pt x="2417" y="1679"/>
                  </a:cubicBezTo>
                  <a:cubicBezTo>
                    <a:pt x="2405" y="1596"/>
                    <a:pt x="2429" y="1524"/>
                    <a:pt x="2429" y="1453"/>
                  </a:cubicBezTo>
                  <a:cubicBezTo>
                    <a:pt x="2429" y="655"/>
                    <a:pt x="2096" y="0"/>
                    <a:pt x="1679" y="0"/>
                  </a:cubicBezTo>
                  <a:cubicBezTo>
                    <a:pt x="1643" y="0"/>
                    <a:pt x="1608" y="12"/>
                    <a:pt x="1572" y="24"/>
                  </a:cubicBezTo>
                  <a:cubicBezTo>
                    <a:pt x="1524" y="12"/>
                    <a:pt x="1477" y="0"/>
                    <a:pt x="1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6343697" y="2794671"/>
              <a:ext cx="241868" cy="114891"/>
            </a:xfrm>
            <a:custGeom>
              <a:avLst/>
              <a:gdLst/>
              <a:ahLst/>
              <a:cxnLst/>
              <a:rect l="l" t="t" r="r" b="b"/>
              <a:pathLst>
                <a:path w="8705" h="4135" extrusionOk="0">
                  <a:moveTo>
                    <a:pt x="4369" y="1"/>
                  </a:moveTo>
                  <a:cubicBezTo>
                    <a:pt x="4001" y="1"/>
                    <a:pt x="3680" y="298"/>
                    <a:pt x="3680" y="694"/>
                  </a:cubicBezTo>
                  <a:cubicBezTo>
                    <a:pt x="3680" y="849"/>
                    <a:pt x="3739" y="1003"/>
                    <a:pt x="3835" y="1122"/>
                  </a:cubicBezTo>
                  <a:cubicBezTo>
                    <a:pt x="3668" y="1206"/>
                    <a:pt x="3525" y="1337"/>
                    <a:pt x="3430" y="1491"/>
                  </a:cubicBezTo>
                  <a:lnTo>
                    <a:pt x="251" y="1491"/>
                  </a:lnTo>
                  <a:cubicBezTo>
                    <a:pt x="1" y="1515"/>
                    <a:pt x="1" y="1896"/>
                    <a:pt x="251" y="1920"/>
                  </a:cubicBezTo>
                  <a:lnTo>
                    <a:pt x="688" y="1920"/>
                  </a:lnTo>
                  <a:cubicBezTo>
                    <a:pt x="450" y="1951"/>
                    <a:pt x="463" y="2338"/>
                    <a:pt x="729" y="2338"/>
                  </a:cubicBezTo>
                  <a:cubicBezTo>
                    <a:pt x="736" y="2338"/>
                    <a:pt x="743" y="2337"/>
                    <a:pt x="751" y="2337"/>
                  </a:cubicBezTo>
                  <a:lnTo>
                    <a:pt x="1184" y="2337"/>
                  </a:lnTo>
                  <a:cubicBezTo>
                    <a:pt x="929" y="2358"/>
                    <a:pt x="932" y="2755"/>
                    <a:pt x="1195" y="2755"/>
                  </a:cubicBezTo>
                  <a:cubicBezTo>
                    <a:pt x="1205" y="2755"/>
                    <a:pt x="1216" y="2755"/>
                    <a:pt x="1227" y="2754"/>
                  </a:cubicBezTo>
                  <a:lnTo>
                    <a:pt x="1446" y="2754"/>
                  </a:lnTo>
                  <a:cubicBezTo>
                    <a:pt x="1187" y="2775"/>
                    <a:pt x="1194" y="3183"/>
                    <a:pt x="1467" y="3183"/>
                  </a:cubicBezTo>
                  <a:cubicBezTo>
                    <a:pt x="1474" y="3183"/>
                    <a:pt x="1482" y="3183"/>
                    <a:pt x="1489" y="3182"/>
                  </a:cubicBezTo>
                  <a:lnTo>
                    <a:pt x="2132" y="3182"/>
                  </a:lnTo>
                  <a:cubicBezTo>
                    <a:pt x="2549" y="3182"/>
                    <a:pt x="2942" y="3015"/>
                    <a:pt x="3239" y="2730"/>
                  </a:cubicBezTo>
                  <a:lnTo>
                    <a:pt x="3239" y="2944"/>
                  </a:lnTo>
                  <a:cubicBezTo>
                    <a:pt x="3216" y="3599"/>
                    <a:pt x="3739" y="4135"/>
                    <a:pt x="4382" y="4135"/>
                  </a:cubicBezTo>
                  <a:cubicBezTo>
                    <a:pt x="5037" y="4135"/>
                    <a:pt x="5561" y="3599"/>
                    <a:pt x="5537" y="2944"/>
                  </a:cubicBezTo>
                  <a:lnTo>
                    <a:pt x="5537" y="2801"/>
                  </a:lnTo>
                  <a:cubicBezTo>
                    <a:pt x="5823" y="3051"/>
                    <a:pt x="6192" y="3182"/>
                    <a:pt x="6573" y="3182"/>
                  </a:cubicBezTo>
                  <a:lnTo>
                    <a:pt x="7228" y="3182"/>
                  </a:lnTo>
                  <a:cubicBezTo>
                    <a:pt x="7478" y="3158"/>
                    <a:pt x="7478" y="2777"/>
                    <a:pt x="7228" y="2765"/>
                  </a:cubicBezTo>
                  <a:lnTo>
                    <a:pt x="7490" y="2765"/>
                  </a:lnTo>
                  <a:cubicBezTo>
                    <a:pt x="7752" y="2742"/>
                    <a:pt x="7752" y="2361"/>
                    <a:pt x="7490" y="2337"/>
                  </a:cubicBezTo>
                  <a:lnTo>
                    <a:pt x="7966" y="2337"/>
                  </a:lnTo>
                  <a:cubicBezTo>
                    <a:pt x="7974" y="2337"/>
                    <a:pt x="7981" y="2338"/>
                    <a:pt x="7989" y="2338"/>
                  </a:cubicBezTo>
                  <a:cubicBezTo>
                    <a:pt x="8261" y="2338"/>
                    <a:pt x="8268" y="1941"/>
                    <a:pt x="8011" y="1920"/>
                  </a:cubicBezTo>
                  <a:lnTo>
                    <a:pt x="8454" y="1920"/>
                  </a:lnTo>
                  <a:cubicBezTo>
                    <a:pt x="8704" y="1896"/>
                    <a:pt x="8704" y="1515"/>
                    <a:pt x="8454" y="1503"/>
                  </a:cubicBezTo>
                  <a:lnTo>
                    <a:pt x="5335" y="1503"/>
                  </a:lnTo>
                  <a:cubicBezTo>
                    <a:pt x="5228" y="1337"/>
                    <a:pt x="5085" y="1206"/>
                    <a:pt x="4918" y="1122"/>
                  </a:cubicBezTo>
                  <a:cubicBezTo>
                    <a:pt x="5204" y="741"/>
                    <a:pt x="5037" y="194"/>
                    <a:pt x="4597" y="39"/>
                  </a:cubicBezTo>
                  <a:cubicBezTo>
                    <a:pt x="4520" y="13"/>
                    <a:pt x="4444" y="1"/>
                    <a:pt x="4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3"/>
            <p:cNvSpPr/>
            <p:nvPr/>
          </p:nvSpPr>
          <p:spPr>
            <a:xfrm>
              <a:off x="5041034" y="2967431"/>
              <a:ext cx="2796727" cy="2069594"/>
            </a:xfrm>
            <a:custGeom>
              <a:avLst/>
              <a:gdLst/>
              <a:ahLst/>
              <a:cxnLst/>
              <a:rect l="l" t="t" r="r" b="b"/>
              <a:pathLst>
                <a:path w="100656" h="74486" extrusionOk="0">
                  <a:moveTo>
                    <a:pt x="50316" y="0"/>
                  </a:moveTo>
                  <a:lnTo>
                    <a:pt x="50316" y="7132"/>
                  </a:lnTo>
                  <a:cubicBezTo>
                    <a:pt x="49292" y="7287"/>
                    <a:pt x="48351" y="7751"/>
                    <a:pt x="47625" y="8477"/>
                  </a:cubicBezTo>
                  <a:cubicBezTo>
                    <a:pt x="47506" y="8120"/>
                    <a:pt x="47268" y="7823"/>
                    <a:pt x="46958" y="7620"/>
                  </a:cubicBezTo>
                  <a:cubicBezTo>
                    <a:pt x="47018" y="7346"/>
                    <a:pt x="47054" y="7073"/>
                    <a:pt x="47054" y="6787"/>
                  </a:cubicBezTo>
                  <a:cubicBezTo>
                    <a:pt x="47054" y="6703"/>
                    <a:pt x="47054" y="6632"/>
                    <a:pt x="47054" y="6549"/>
                  </a:cubicBezTo>
                  <a:cubicBezTo>
                    <a:pt x="47042" y="6465"/>
                    <a:pt x="47065" y="6394"/>
                    <a:pt x="47065" y="6322"/>
                  </a:cubicBezTo>
                  <a:cubicBezTo>
                    <a:pt x="47065" y="5525"/>
                    <a:pt x="46720" y="4870"/>
                    <a:pt x="46303" y="4870"/>
                  </a:cubicBezTo>
                  <a:cubicBezTo>
                    <a:pt x="46268" y="4870"/>
                    <a:pt x="46232" y="4882"/>
                    <a:pt x="46196" y="4894"/>
                  </a:cubicBezTo>
                  <a:cubicBezTo>
                    <a:pt x="46161" y="4882"/>
                    <a:pt x="46113" y="4870"/>
                    <a:pt x="46065" y="4870"/>
                  </a:cubicBezTo>
                  <a:cubicBezTo>
                    <a:pt x="45518" y="4870"/>
                    <a:pt x="45065" y="5727"/>
                    <a:pt x="45065" y="6787"/>
                  </a:cubicBezTo>
                  <a:cubicBezTo>
                    <a:pt x="45065" y="7108"/>
                    <a:pt x="45113" y="7430"/>
                    <a:pt x="45208" y="7739"/>
                  </a:cubicBezTo>
                  <a:cubicBezTo>
                    <a:pt x="44839" y="8037"/>
                    <a:pt x="44637" y="8466"/>
                    <a:pt x="44637" y="8930"/>
                  </a:cubicBezTo>
                  <a:lnTo>
                    <a:pt x="44637" y="12287"/>
                  </a:lnTo>
                  <a:cubicBezTo>
                    <a:pt x="44637" y="12716"/>
                    <a:pt x="44815" y="13133"/>
                    <a:pt x="45149" y="13419"/>
                  </a:cubicBezTo>
                  <a:lnTo>
                    <a:pt x="45149" y="17098"/>
                  </a:lnTo>
                  <a:cubicBezTo>
                    <a:pt x="45131" y="17425"/>
                    <a:pt x="45369" y="17589"/>
                    <a:pt x="45607" y="17589"/>
                  </a:cubicBezTo>
                  <a:cubicBezTo>
                    <a:pt x="45845" y="17589"/>
                    <a:pt x="46083" y="17425"/>
                    <a:pt x="46065" y="17098"/>
                  </a:cubicBezTo>
                  <a:lnTo>
                    <a:pt x="46065" y="13811"/>
                  </a:lnTo>
                  <a:lnTo>
                    <a:pt x="46125" y="13811"/>
                  </a:lnTo>
                  <a:lnTo>
                    <a:pt x="46125" y="17657"/>
                  </a:lnTo>
                  <a:lnTo>
                    <a:pt x="37648" y="17657"/>
                  </a:lnTo>
                  <a:cubicBezTo>
                    <a:pt x="37633" y="17656"/>
                    <a:pt x="37619" y="17656"/>
                    <a:pt x="37605" y="17656"/>
                  </a:cubicBezTo>
                  <a:cubicBezTo>
                    <a:pt x="37160" y="17656"/>
                    <a:pt x="36802" y="18016"/>
                    <a:pt x="36802" y="18455"/>
                  </a:cubicBezTo>
                  <a:cubicBezTo>
                    <a:pt x="36802" y="18912"/>
                    <a:pt x="37171" y="19265"/>
                    <a:pt x="37625" y="19265"/>
                  </a:cubicBezTo>
                  <a:cubicBezTo>
                    <a:pt x="37633" y="19265"/>
                    <a:pt x="37640" y="19265"/>
                    <a:pt x="37648" y="19265"/>
                  </a:cubicBezTo>
                  <a:lnTo>
                    <a:pt x="37779" y="19265"/>
                  </a:lnTo>
                  <a:lnTo>
                    <a:pt x="37874" y="19288"/>
                  </a:lnTo>
                  <a:lnTo>
                    <a:pt x="37874" y="19610"/>
                  </a:lnTo>
                  <a:lnTo>
                    <a:pt x="8227" y="19610"/>
                  </a:lnTo>
                  <a:cubicBezTo>
                    <a:pt x="8220" y="19609"/>
                    <a:pt x="8212" y="19609"/>
                    <a:pt x="8205" y="19609"/>
                  </a:cubicBezTo>
                  <a:cubicBezTo>
                    <a:pt x="7786" y="19609"/>
                    <a:pt x="7782" y="20242"/>
                    <a:pt x="8194" y="20242"/>
                  </a:cubicBezTo>
                  <a:cubicBezTo>
                    <a:pt x="8205" y="20242"/>
                    <a:pt x="8216" y="20242"/>
                    <a:pt x="8227" y="20241"/>
                  </a:cubicBezTo>
                  <a:lnTo>
                    <a:pt x="8727" y="20241"/>
                  </a:lnTo>
                  <a:lnTo>
                    <a:pt x="8727" y="24337"/>
                  </a:lnTo>
                  <a:lnTo>
                    <a:pt x="5977" y="24337"/>
                  </a:lnTo>
                  <a:cubicBezTo>
                    <a:pt x="5477" y="24337"/>
                    <a:pt x="5477" y="25075"/>
                    <a:pt x="5977" y="25075"/>
                  </a:cubicBezTo>
                  <a:lnTo>
                    <a:pt x="976" y="25075"/>
                  </a:lnTo>
                  <a:cubicBezTo>
                    <a:pt x="429" y="25099"/>
                    <a:pt x="0" y="25539"/>
                    <a:pt x="0" y="26087"/>
                  </a:cubicBezTo>
                  <a:cubicBezTo>
                    <a:pt x="0" y="26634"/>
                    <a:pt x="429" y="27075"/>
                    <a:pt x="976" y="27099"/>
                  </a:cubicBezTo>
                  <a:lnTo>
                    <a:pt x="1000" y="27099"/>
                  </a:lnTo>
                  <a:lnTo>
                    <a:pt x="1000" y="29647"/>
                  </a:lnTo>
                  <a:lnTo>
                    <a:pt x="3024" y="29647"/>
                  </a:lnTo>
                  <a:lnTo>
                    <a:pt x="3024" y="33588"/>
                  </a:lnTo>
                  <a:lnTo>
                    <a:pt x="1000" y="33588"/>
                  </a:lnTo>
                  <a:lnTo>
                    <a:pt x="1000" y="35290"/>
                  </a:lnTo>
                  <a:lnTo>
                    <a:pt x="2536" y="35290"/>
                  </a:lnTo>
                  <a:lnTo>
                    <a:pt x="2536" y="73152"/>
                  </a:lnTo>
                  <a:lnTo>
                    <a:pt x="2286" y="73152"/>
                  </a:lnTo>
                  <a:cubicBezTo>
                    <a:pt x="2271" y="73151"/>
                    <a:pt x="2256" y="73151"/>
                    <a:pt x="2241" y="73151"/>
                  </a:cubicBezTo>
                  <a:cubicBezTo>
                    <a:pt x="1432" y="73151"/>
                    <a:pt x="1432" y="74392"/>
                    <a:pt x="2241" y="74392"/>
                  </a:cubicBezTo>
                  <a:cubicBezTo>
                    <a:pt x="2256" y="74392"/>
                    <a:pt x="2271" y="74391"/>
                    <a:pt x="2286" y="74390"/>
                  </a:cubicBezTo>
                  <a:lnTo>
                    <a:pt x="11823" y="74390"/>
                  </a:lnTo>
                  <a:cubicBezTo>
                    <a:pt x="11837" y="74391"/>
                    <a:pt x="11851" y="74392"/>
                    <a:pt x="11865" y="74392"/>
                  </a:cubicBezTo>
                  <a:cubicBezTo>
                    <a:pt x="12203" y="74392"/>
                    <a:pt x="12478" y="74114"/>
                    <a:pt x="12478" y="73771"/>
                  </a:cubicBezTo>
                  <a:cubicBezTo>
                    <a:pt x="12478" y="73422"/>
                    <a:pt x="12193" y="73152"/>
                    <a:pt x="11845" y="73152"/>
                  </a:cubicBezTo>
                  <a:cubicBezTo>
                    <a:pt x="11838" y="73152"/>
                    <a:pt x="11830" y="73152"/>
                    <a:pt x="11823" y="73152"/>
                  </a:cubicBezTo>
                  <a:lnTo>
                    <a:pt x="11585" y="73152"/>
                  </a:lnTo>
                  <a:lnTo>
                    <a:pt x="11585" y="35290"/>
                  </a:lnTo>
                  <a:lnTo>
                    <a:pt x="18526" y="35290"/>
                  </a:lnTo>
                  <a:lnTo>
                    <a:pt x="18526" y="73235"/>
                  </a:lnTo>
                  <a:lnTo>
                    <a:pt x="18657" y="73235"/>
                  </a:lnTo>
                  <a:cubicBezTo>
                    <a:pt x="17935" y="73413"/>
                    <a:pt x="18060" y="74462"/>
                    <a:pt x="18799" y="74462"/>
                  </a:cubicBezTo>
                  <a:cubicBezTo>
                    <a:pt x="18804" y="74462"/>
                    <a:pt x="18808" y="74462"/>
                    <a:pt x="18812" y="74462"/>
                  </a:cubicBezTo>
                  <a:lnTo>
                    <a:pt x="28349" y="74462"/>
                  </a:lnTo>
                  <a:cubicBezTo>
                    <a:pt x="28363" y="74463"/>
                    <a:pt x="28377" y="74463"/>
                    <a:pt x="28390" y="74463"/>
                  </a:cubicBezTo>
                  <a:cubicBezTo>
                    <a:pt x="28729" y="74463"/>
                    <a:pt x="29004" y="74186"/>
                    <a:pt x="29004" y="73843"/>
                  </a:cubicBezTo>
                  <a:cubicBezTo>
                    <a:pt x="29004" y="73499"/>
                    <a:pt x="28729" y="73222"/>
                    <a:pt x="28390" y="73222"/>
                  </a:cubicBezTo>
                  <a:cubicBezTo>
                    <a:pt x="28377" y="73222"/>
                    <a:pt x="28363" y="73223"/>
                    <a:pt x="28349" y="73224"/>
                  </a:cubicBezTo>
                  <a:lnTo>
                    <a:pt x="28099" y="73224"/>
                  </a:lnTo>
                  <a:lnTo>
                    <a:pt x="28099" y="35290"/>
                  </a:lnTo>
                  <a:lnTo>
                    <a:pt x="33909" y="35290"/>
                  </a:lnTo>
                  <a:lnTo>
                    <a:pt x="33909" y="73224"/>
                  </a:lnTo>
                  <a:lnTo>
                    <a:pt x="33659" y="73224"/>
                  </a:lnTo>
                  <a:cubicBezTo>
                    <a:pt x="32861" y="73259"/>
                    <a:pt x="32861" y="74426"/>
                    <a:pt x="33659" y="74462"/>
                  </a:cubicBezTo>
                  <a:lnTo>
                    <a:pt x="43196" y="74462"/>
                  </a:lnTo>
                  <a:cubicBezTo>
                    <a:pt x="43982" y="74426"/>
                    <a:pt x="43982" y="73259"/>
                    <a:pt x="43196" y="73224"/>
                  </a:cubicBezTo>
                  <a:lnTo>
                    <a:pt x="42946" y="73224"/>
                  </a:lnTo>
                  <a:lnTo>
                    <a:pt x="42946" y="35290"/>
                  </a:lnTo>
                  <a:lnTo>
                    <a:pt x="57317" y="35314"/>
                  </a:lnTo>
                  <a:lnTo>
                    <a:pt x="57317" y="73224"/>
                  </a:lnTo>
                  <a:lnTo>
                    <a:pt x="57067" y="73224"/>
                  </a:lnTo>
                  <a:cubicBezTo>
                    <a:pt x="56733" y="73224"/>
                    <a:pt x="56448" y="73497"/>
                    <a:pt x="56448" y="73843"/>
                  </a:cubicBezTo>
                  <a:cubicBezTo>
                    <a:pt x="56448" y="73890"/>
                    <a:pt x="56460" y="73938"/>
                    <a:pt x="56471" y="73997"/>
                  </a:cubicBezTo>
                  <a:cubicBezTo>
                    <a:pt x="56531" y="74283"/>
                    <a:pt x="56781" y="74486"/>
                    <a:pt x="57079" y="74486"/>
                  </a:cubicBezTo>
                  <a:lnTo>
                    <a:pt x="66616" y="74486"/>
                  </a:lnTo>
                  <a:cubicBezTo>
                    <a:pt x="66961" y="74486"/>
                    <a:pt x="67247" y="74212"/>
                    <a:pt x="67247" y="73866"/>
                  </a:cubicBezTo>
                  <a:cubicBezTo>
                    <a:pt x="67235" y="73819"/>
                    <a:pt x="67235" y="73771"/>
                    <a:pt x="67223" y="73724"/>
                  </a:cubicBezTo>
                  <a:cubicBezTo>
                    <a:pt x="67163" y="73426"/>
                    <a:pt x="66901" y="73224"/>
                    <a:pt x="66616" y="73224"/>
                  </a:cubicBezTo>
                  <a:lnTo>
                    <a:pt x="66377" y="73224"/>
                  </a:lnTo>
                  <a:lnTo>
                    <a:pt x="66377" y="35314"/>
                  </a:lnTo>
                  <a:lnTo>
                    <a:pt x="72176" y="35314"/>
                  </a:lnTo>
                  <a:lnTo>
                    <a:pt x="72176" y="73224"/>
                  </a:lnTo>
                  <a:lnTo>
                    <a:pt x="71926" y="73224"/>
                  </a:lnTo>
                  <a:cubicBezTo>
                    <a:pt x="71580" y="73224"/>
                    <a:pt x="71307" y="73497"/>
                    <a:pt x="71307" y="73843"/>
                  </a:cubicBezTo>
                  <a:cubicBezTo>
                    <a:pt x="71307" y="73890"/>
                    <a:pt x="71319" y="73938"/>
                    <a:pt x="71330" y="73997"/>
                  </a:cubicBezTo>
                  <a:cubicBezTo>
                    <a:pt x="71390" y="74283"/>
                    <a:pt x="71640" y="74486"/>
                    <a:pt x="71938" y="74486"/>
                  </a:cubicBezTo>
                  <a:lnTo>
                    <a:pt x="81475" y="74486"/>
                  </a:lnTo>
                  <a:cubicBezTo>
                    <a:pt x="81820" y="74486"/>
                    <a:pt x="82094" y="74212"/>
                    <a:pt x="82094" y="73866"/>
                  </a:cubicBezTo>
                  <a:cubicBezTo>
                    <a:pt x="82094" y="73819"/>
                    <a:pt x="82094" y="73771"/>
                    <a:pt x="82082" y="73724"/>
                  </a:cubicBezTo>
                  <a:cubicBezTo>
                    <a:pt x="82022" y="73426"/>
                    <a:pt x="81760" y="73224"/>
                    <a:pt x="81475" y="73224"/>
                  </a:cubicBezTo>
                  <a:lnTo>
                    <a:pt x="81225" y="73224"/>
                  </a:lnTo>
                  <a:lnTo>
                    <a:pt x="81225" y="35314"/>
                  </a:lnTo>
                  <a:lnTo>
                    <a:pt x="87035" y="35314"/>
                  </a:lnTo>
                  <a:lnTo>
                    <a:pt x="87035" y="73224"/>
                  </a:lnTo>
                  <a:lnTo>
                    <a:pt x="86868" y="73224"/>
                  </a:lnTo>
                  <a:cubicBezTo>
                    <a:pt x="86523" y="73224"/>
                    <a:pt x="86237" y="73497"/>
                    <a:pt x="86237" y="73843"/>
                  </a:cubicBezTo>
                  <a:cubicBezTo>
                    <a:pt x="86237" y="73890"/>
                    <a:pt x="86249" y="73938"/>
                    <a:pt x="86261" y="73997"/>
                  </a:cubicBezTo>
                  <a:cubicBezTo>
                    <a:pt x="86320" y="74283"/>
                    <a:pt x="86570" y="74486"/>
                    <a:pt x="86868" y="74486"/>
                  </a:cubicBezTo>
                  <a:lnTo>
                    <a:pt x="96417" y="74486"/>
                  </a:lnTo>
                  <a:cubicBezTo>
                    <a:pt x="96750" y="74486"/>
                    <a:pt x="97036" y="74212"/>
                    <a:pt x="97036" y="73866"/>
                  </a:cubicBezTo>
                  <a:cubicBezTo>
                    <a:pt x="97036" y="73819"/>
                    <a:pt x="97024" y="73771"/>
                    <a:pt x="97012" y="73724"/>
                  </a:cubicBezTo>
                  <a:cubicBezTo>
                    <a:pt x="96953" y="73426"/>
                    <a:pt x="96703" y="73224"/>
                    <a:pt x="96405" y="73224"/>
                  </a:cubicBezTo>
                  <a:lnTo>
                    <a:pt x="96155" y="73224"/>
                  </a:lnTo>
                  <a:lnTo>
                    <a:pt x="96155" y="35314"/>
                  </a:lnTo>
                  <a:lnTo>
                    <a:pt x="100013" y="35314"/>
                  </a:lnTo>
                  <a:lnTo>
                    <a:pt x="100013" y="33623"/>
                  </a:lnTo>
                  <a:lnTo>
                    <a:pt x="100013" y="33600"/>
                  </a:lnTo>
                  <a:lnTo>
                    <a:pt x="97869" y="33600"/>
                  </a:lnTo>
                  <a:lnTo>
                    <a:pt x="97869" y="29682"/>
                  </a:lnTo>
                  <a:lnTo>
                    <a:pt x="100001" y="29682"/>
                  </a:lnTo>
                  <a:lnTo>
                    <a:pt x="100001" y="27051"/>
                  </a:lnTo>
                  <a:cubicBezTo>
                    <a:pt x="100394" y="26908"/>
                    <a:pt x="100656" y="26539"/>
                    <a:pt x="100656" y="26111"/>
                  </a:cubicBezTo>
                  <a:cubicBezTo>
                    <a:pt x="100656" y="26039"/>
                    <a:pt x="100644" y="25956"/>
                    <a:pt x="100620" y="25884"/>
                  </a:cubicBezTo>
                  <a:cubicBezTo>
                    <a:pt x="100525" y="25408"/>
                    <a:pt x="100108" y="25075"/>
                    <a:pt x="99632" y="25075"/>
                  </a:cubicBezTo>
                  <a:lnTo>
                    <a:pt x="95286" y="25075"/>
                  </a:lnTo>
                  <a:cubicBezTo>
                    <a:pt x="95417" y="25015"/>
                    <a:pt x="95512" y="24884"/>
                    <a:pt x="95512" y="24729"/>
                  </a:cubicBezTo>
                  <a:cubicBezTo>
                    <a:pt x="95512" y="24682"/>
                    <a:pt x="95500" y="24634"/>
                    <a:pt x="95476" y="24587"/>
                  </a:cubicBezTo>
                  <a:cubicBezTo>
                    <a:pt x="95429" y="24432"/>
                    <a:pt x="95286" y="24337"/>
                    <a:pt x="95131" y="24337"/>
                  </a:cubicBezTo>
                  <a:lnTo>
                    <a:pt x="92845" y="24337"/>
                  </a:lnTo>
                  <a:lnTo>
                    <a:pt x="92845" y="20277"/>
                  </a:lnTo>
                  <a:lnTo>
                    <a:pt x="93619" y="20277"/>
                  </a:lnTo>
                  <a:cubicBezTo>
                    <a:pt x="93845" y="20277"/>
                    <a:pt x="94000" y="20038"/>
                    <a:pt x="93905" y="19824"/>
                  </a:cubicBezTo>
                  <a:cubicBezTo>
                    <a:pt x="93857" y="19705"/>
                    <a:pt x="93738" y="19610"/>
                    <a:pt x="93607" y="19610"/>
                  </a:cubicBezTo>
                  <a:lnTo>
                    <a:pt x="63710" y="19610"/>
                  </a:lnTo>
                  <a:lnTo>
                    <a:pt x="63710" y="19288"/>
                  </a:lnTo>
                  <a:lnTo>
                    <a:pt x="64842" y="19288"/>
                  </a:lnTo>
                  <a:cubicBezTo>
                    <a:pt x="65282" y="19288"/>
                    <a:pt x="65639" y="18931"/>
                    <a:pt x="65639" y="18491"/>
                  </a:cubicBezTo>
                  <a:cubicBezTo>
                    <a:pt x="65639" y="18419"/>
                    <a:pt x="65639" y="18360"/>
                    <a:pt x="65615" y="18300"/>
                  </a:cubicBezTo>
                  <a:cubicBezTo>
                    <a:pt x="65544" y="17931"/>
                    <a:pt x="65211" y="17657"/>
                    <a:pt x="64830" y="17657"/>
                  </a:cubicBezTo>
                  <a:lnTo>
                    <a:pt x="61520" y="17657"/>
                  </a:lnTo>
                  <a:cubicBezTo>
                    <a:pt x="61627" y="17574"/>
                    <a:pt x="61686" y="17443"/>
                    <a:pt x="61686" y="17312"/>
                  </a:cubicBezTo>
                  <a:lnTo>
                    <a:pt x="61686" y="13419"/>
                  </a:lnTo>
                  <a:cubicBezTo>
                    <a:pt x="61972" y="13157"/>
                    <a:pt x="62151" y="12799"/>
                    <a:pt x="62186" y="12418"/>
                  </a:cubicBezTo>
                  <a:cubicBezTo>
                    <a:pt x="62198" y="12347"/>
                    <a:pt x="62198" y="12276"/>
                    <a:pt x="62198" y="12216"/>
                  </a:cubicBezTo>
                  <a:lnTo>
                    <a:pt x="62198" y="8858"/>
                  </a:lnTo>
                  <a:cubicBezTo>
                    <a:pt x="62198" y="8406"/>
                    <a:pt x="61996" y="7966"/>
                    <a:pt x="61639" y="7680"/>
                  </a:cubicBezTo>
                  <a:cubicBezTo>
                    <a:pt x="61686" y="7477"/>
                    <a:pt x="61722" y="7287"/>
                    <a:pt x="61746" y="7084"/>
                  </a:cubicBezTo>
                  <a:cubicBezTo>
                    <a:pt x="61758" y="6953"/>
                    <a:pt x="61758" y="6834"/>
                    <a:pt x="61758" y="6703"/>
                  </a:cubicBezTo>
                  <a:cubicBezTo>
                    <a:pt x="61758" y="5918"/>
                    <a:pt x="61508" y="5239"/>
                    <a:pt x="61162" y="4953"/>
                  </a:cubicBezTo>
                  <a:cubicBezTo>
                    <a:pt x="61162" y="4858"/>
                    <a:pt x="61174" y="4763"/>
                    <a:pt x="61174" y="4679"/>
                  </a:cubicBezTo>
                  <a:cubicBezTo>
                    <a:pt x="61174" y="4227"/>
                    <a:pt x="61067" y="3870"/>
                    <a:pt x="60936" y="3870"/>
                  </a:cubicBezTo>
                  <a:cubicBezTo>
                    <a:pt x="60817" y="3870"/>
                    <a:pt x="60710" y="4227"/>
                    <a:pt x="60710" y="4679"/>
                  </a:cubicBezTo>
                  <a:lnTo>
                    <a:pt x="60710" y="4798"/>
                  </a:lnTo>
                  <a:cubicBezTo>
                    <a:pt x="60686" y="4798"/>
                    <a:pt x="60651" y="4810"/>
                    <a:pt x="60627" y="4822"/>
                  </a:cubicBezTo>
                  <a:lnTo>
                    <a:pt x="60615" y="4822"/>
                  </a:lnTo>
                  <a:lnTo>
                    <a:pt x="60615" y="4679"/>
                  </a:lnTo>
                  <a:cubicBezTo>
                    <a:pt x="60615" y="4227"/>
                    <a:pt x="60520" y="3870"/>
                    <a:pt x="60389" y="3870"/>
                  </a:cubicBezTo>
                  <a:cubicBezTo>
                    <a:pt x="60258" y="3870"/>
                    <a:pt x="60162" y="4239"/>
                    <a:pt x="60162" y="4679"/>
                  </a:cubicBezTo>
                  <a:cubicBezTo>
                    <a:pt x="60162" y="4775"/>
                    <a:pt x="60162" y="4870"/>
                    <a:pt x="60174" y="4965"/>
                  </a:cubicBezTo>
                  <a:cubicBezTo>
                    <a:pt x="59972" y="5168"/>
                    <a:pt x="59817" y="5537"/>
                    <a:pt x="59781" y="5989"/>
                  </a:cubicBezTo>
                  <a:cubicBezTo>
                    <a:pt x="59758" y="6096"/>
                    <a:pt x="59758" y="6215"/>
                    <a:pt x="59758" y="6322"/>
                  </a:cubicBezTo>
                  <a:cubicBezTo>
                    <a:pt x="59758" y="6394"/>
                    <a:pt x="59758" y="6477"/>
                    <a:pt x="59769" y="6549"/>
                  </a:cubicBezTo>
                  <a:cubicBezTo>
                    <a:pt x="59781" y="6620"/>
                    <a:pt x="59758" y="6703"/>
                    <a:pt x="59758" y="6787"/>
                  </a:cubicBezTo>
                  <a:cubicBezTo>
                    <a:pt x="59758" y="7049"/>
                    <a:pt x="59781" y="7311"/>
                    <a:pt x="59853" y="7573"/>
                  </a:cubicBezTo>
                  <a:cubicBezTo>
                    <a:pt x="59400" y="7882"/>
                    <a:pt x="59127" y="8382"/>
                    <a:pt x="59127" y="8930"/>
                  </a:cubicBezTo>
                  <a:lnTo>
                    <a:pt x="59127" y="12287"/>
                  </a:lnTo>
                  <a:cubicBezTo>
                    <a:pt x="59127" y="12383"/>
                    <a:pt x="59138" y="12490"/>
                    <a:pt x="59162" y="12597"/>
                  </a:cubicBezTo>
                  <a:lnTo>
                    <a:pt x="59162" y="15062"/>
                  </a:lnTo>
                  <a:cubicBezTo>
                    <a:pt x="59144" y="15474"/>
                    <a:pt x="59453" y="15686"/>
                    <a:pt x="59761" y="15686"/>
                  </a:cubicBezTo>
                  <a:cubicBezTo>
                    <a:pt x="60049" y="15686"/>
                    <a:pt x="60336" y="15501"/>
                    <a:pt x="60353" y="15121"/>
                  </a:cubicBezTo>
                  <a:cubicBezTo>
                    <a:pt x="60353" y="15074"/>
                    <a:pt x="60353" y="15038"/>
                    <a:pt x="60365" y="14990"/>
                  </a:cubicBezTo>
                  <a:lnTo>
                    <a:pt x="60365" y="13788"/>
                  </a:lnTo>
                  <a:cubicBezTo>
                    <a:pt x="60460" y="13800"/>
                    <a:pt x="60555" y="13811"/>
                    <a:pt x="60662" y="13811"/>
                  </a:cubicBezTo>
                  <a:lnTo>
                    <a:pt x="60758" y="13811"/>
                  </a:lnTo>
                  <a:lnTo>
                    <a:pt x="60758" y="17109"/>
                  </a:lnTo>
                  <a:cubicBezTo>
                    <a:pt x="60758" y="17133"/>
                    <a:pt x="60758" y="17157"/>
                    <a:pt x="60758" y="17181"/>
                  </a:cubicBezTo>
                  <a:lnTo>
                    <a:pt x="60758" y="17312"/>
                  </a:lnTo>
                  <a:cubicBezTo>
                    <a:pt x="60758" y="17455"/>
                    <a:pt x="60817" y="17574"/>
                    <a:pt x="60924" y="17657"/>
                  </a:cubicBezTo>
                  <a:lnTo>
                    <a:pt x="56007" y="17657"/>
                  </a:lnTo>
                  <a:lnTo>
                    <a:pt x="56007" y="13811"/>
                  </a:lnTo>
                  <a:cubicBezTo>
                    <a:pt x="56102" y="13835"/>
                    <a:pt x="56209" y="13847"/>
                    <a:pt x="56305" y="13847"/>
                  </a:cubicBezTo>
                  <a:lnTo>
                    <a:pt x="56400" y="13847"/>
                  </a:lnTo>
                  <a:lnTo>
                    <a:pt x="56400" y="17109"/>
                  </a:lnTo>
                  <a:cubicBezTo>
                    <a:pt x="56400" y="17145"/>
                    <a:pt x="56400" y="17193"/>
                    <a:pt x="56412" y="17229"/>
                  </a:cubicBezTo>
                  <a:cubicBezTo>
                    <a:pt x="56461" y="17482"/>
                    <a:pt x="56662" y="17603"/>
                    <a:pt x="56862" y="17603"/>
                  </a:cubicBezTo>
                  <a:cubicBezTo>
                    <a:pt x="57095" y="17603"/>
                    <a:pt x="57329" y="17440"/>
                    <a:pt x="57329" y="17133"/>
                  </a:cubicBezTo>
                  <a:lnTo>
                    <a:pt x="57329" y="13454"/>
                  </a:lnTo>
                  <a:cubicBezTo>
                    <a:pt x="57650" y="13169"/>
                    <a:pt x="57841" y="12752"/>
                    <a:pt x="57841" y="12311"/>
                  </a:cubicBezTo>
                  <a:lnTo>
                    <a:pt x="57841" y="8966"/>
                  </a:lnTo>
                  <a:cubicBezTo>
                    <a:pt x="57829" y="8823"/>
                    <a:pt x="57817" y="8680"/>
                    <a:pt x="57781" y="8549"/>
                  </a:cubicBezTo>
                  <a:cubicBezTo>
                    <a:pt x="57698" y="8239"/>
                    <a:pt x="57519" y="7954"/>
                    <a:pt x="57269" y="7751"/>
                  </a:cubicBezTo>
                  <a:cubicBezTo>
                    <a:pt x="57352" y="7442"/>
                    <a:pt x="57400" y="7132"/>
                    <a:pt x="57400" y="6811"/>
                  </a:cubicBezTo>
                  <a:cubicBezTo>
                    <a:pt x="57400" y="6561"/>
                    <a:pt x="57376" y="6299"/>
                    <a:pt x="57317" y="6049"/>
                  </a:cubicBezTo>
                  <a:lnTo>
                    <a:pt x="57317" y="6037"/>
                  </a:lnTo>
                  <a:cubicBezTo>
                    <a:pt x="57317" y="6001"/>
                    <a:pt x="57305" y="5965"/>
                    <a:pt x="57293" y="5930"/>
                  </a:cubicBezTo>
                  <a:cubicBezTo>
                    <a:pt x="57222" y="5596"/>
                    <a:pt x="57043" y="5275"/>
                    <a:pt x="56793" y="5037"/>
                  </a:cubicBezTo>
                  <a:cubicBezTo>
                    <a:pt x="56805" y="4953"/>
                    <a:pt x="56817" y="4858"/>
                    <a:pt x="56817" y="4775"/>
                  </a:cubicBezTo>
                  <a:cubicBezTo>
                    <a:pt x="56817" y="4334"/>
                    <a:pt x="56710" y="3977"/>
                    <a:pt x="56579" y="3977"/>
                  </a:cubicBezTo>
                  <a:cubicBezTo>
                    <a:pt x="56460" y="3977"/>
                    <a:pt x="56352" y="4334"/>
                    <a:pt x="56352" y="4775"/>
                  </a:cubicBezTo>
                  <a:lnTo>
                    <a:pt x="56352" y="4882"/>
                  </a:lnTo>
                  <a:cubicBezTo>
                    <a:pt x="56317" y="4882"/>
                    <a:pt x="56293" y="4882"/>
                    <a:pt x="56257" y="4894"/>
                  </a:cubicBezTo>
                  <a:lnTo>
                    <a:pt x="56257" y="4775"/>
                  </a:lnTo>
                  <a:cubicBezTo>
                    <a:pt x="56257" y="4334"/>
                    <a:pt x="56162" y="3977"/>
                    <a:pt x="56031" y="3977"/>
                  </a:cubicBezTo>
                  <a:cubicBezTo>
                    <a:pt x="55900" y="3977"/>
                    <a:pt x="55805" y="4334"/>
                    <a:pt x="55805" y="4775"/>
                  </a:cubicBezTo>
                  <a:cubicBezTo>
                    <a:pt x="55805" y="4858"/>
                    <a:pt x="55805" y="4941"/>
                    <a:pt x="55817" y="5037"/>
                  </a:cubicBezTo>
                  <a:cubicBezTo>
                    <a:pt x="55567" y="5275"/>
                    <a:pt x="55400" y="5751"/>
                    <a:pt x="55400" y="6322"/>
                  </a:cubicBezTo>
                  <a:cubicBezTo>
                    <a:pt x="55400" y="6406"/>
                    <a:pt x="55400" y="6477"/>
                    <a:pt x="55412" y="6549"/>
                  </a:cubicBezTo>
                  <a:cubicBezTo>
                    <a:pt x="55424" y="6632"/>
                    <a:pt x="55412" y="6703"/>
                    <a:pt x="55412" y="6787"/>
                  </a:cubicBezTo>
                  <a:cubicBezTo>
                    <a:pt x="55412" y="7073"/>
                    <a:pt x="55447" y="7346"/>
                    <a:pt x="55507" y="7620"/>
                  </a:cubicBezTo>
                  <a:cubicBezTo>
                    <a:pt x="55102" y="7870"/>
                    <a:pt x="54840" y="8287"/>
                    <a:pt x="54781" y="8763"/>
                  </a:cubicBezTo>
                  <a:cubicBezTo>
                    <a:pt x="53959" y="7811"/>
                    <a:pt x="52804" y="7215"/>
                    <a:pt x="51542" y="7096"/>
                  </a:cubicBezTo>
                  <a:lnTo>
                    <a:pt x="51542" y="36"/>
                  </a:lnTo>
                  <a:lnTo>
                    <a:pt x="515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6322192" y="3145386"/>
              <a:ext cx="274627" cy="478069"/>
            </a:xfrm>
            <a:custGeom>
              <a:avLst/>
              <a:gdLst/>
              <a:ahLst/>
              <a:cxnLst/>
              <a:rect l="l" t="t" r="r" b="b"/>
              <a:pathLst>
                <a:path w="9884" h="17206" extrusionOk="0">
                  <a:moveTo>
                    <a:pt x="4942" y="1"/>
                  </a:moveTo>
                  <a:cubicBezTo>
                    <a:pt x="2216" y="1"/>
                    <a:pt x="1" y="2215"/>
                    <a:pt x="1" y="4942"/>
                  </a:cubicBezTo>
                  <a:lnTo>
                    <a:pt x="1" y="12264"/>
                  </a:lnTo>
                  <a:cubicBezTo>
                    <a:pt x="1" y="14991"/>
                    <a:pt x="2216" y="17205"/>
                    <a:pt x="4942" y="17205"/>
                  </a:cubicBezTo>
                  <a:cubicBezTo>
                    <a:pt x="7669" y="17205"/>
                    <a:pt x="9883" y="14991"/>
                    <a:pt x="9883" y="12264"/>
                  </a:cubicBezTo>
                  <a:lnTo>
                    <a:pt x="9883" y="4942"/>
                  </a:lnTo>
                  <a:cubicBezTo>
                    <a:pt x="9883" y="2215"/>
                    <a:pt x="7669" y="1"/>
                    <a:pt x="49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3"/>
            <p:cNvSpPr/>
            <p:nvPr/>
          </p:nvSpPr>
          <p:spPr>
            <a:xfrm>
              <a:off x="5111493" y="3927749"/>
              <a:ext cx="251093" cy="1056302"/>
            </a:xfrm>
            <a:custGeom>
              <a:avLst/>
              <a:gdLst/>
              <a:ahLst/>
              <a:cxnLst/>
              <a:rect l="l" t="t" r="r" b="b"/>
              <a:pathLst>
                <a:path w="9037" h="38017" extrusionOk="0">
                  <a:moveTo>
                    <a:pt x="0" y="0"/>
                  </a:moveTo>
                  <a:lnTo>
                    <a:pt x="0" y="38017"/>
                  </a:lnTo>
                  <a:lnTo>
                    <a:pt x="9037" y="38017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5136609" y="3927749"/>
              <a:ext cx="13615" cy="1056302"/>
            </a:xfrm>
            <a:custGeom>
              <a:avLst/>
              <a:gdLst/>
              <a:ahLst/>
              <a:cxnLst/>
              <a:rect l="l" t="t" r="r" b="b"/>
              <a:pathLst>
                <a:path w="490" h="38017" extrusionOk="0">
                  <a:moveTo>
                    <a:pt x="1" y="0"/>
                  </a:moveTo>
                  <a:lnTo>
                    <a:pt x="1" y="38017"/>
                  </a:lnTo>
                  <a:lnTo>
                    <a:pt x="489" y="38017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5570312" y="3929722"/>
              <a:ext cx="251093" cy="1056330"/>
            </a:xfrm>
            <a:custGeom>
              <a:avLst/>
              <a:gdLst/>
              <a:ahLst/>
              <a:cxnLst/>
              <a:rect l="l" t="t" r="r" b="b"/>
              <a:pathLst>
                <a:path w="9037" h="38018" extrusionOk="0">
                  <a:moveTo>
                    <a:pt x="0" y="0"/>
                  </a:moveTo>
                  <a:lnTo>
                    <a:pt x="0" y="38017"/>
                  </a:lnTo>
                  <a:lnTo>
                    <a:pt x="9037" y="38017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5982815" y="3929722"/>
              <a:ext cx="251426" cy="1056330"/>
            </a:xfrm>
            <a:custGeom>
              <a:avLst/>
              <a:gdLst/>
              <a:ahLst/>
              <a:cxnLst/>
              <a:rect l="l" t="t" r="r" b="b"/>
              <a:pathLst>
                <a:path w="9049" h="38018" extrusionOk="0">
                  <a:moveTo>
                    <a:pt x="0" y="0"/>
                  </a:moveTo>
                  <a:lnTo>
                    <a:pt x="0" y="38017"/>
                  </a:lnTo>
                  <a:lnTo>
                    <a:pt x="9049" y="38017"/>
                  </a:lnTo>
                  <a:lnTo>
                    <a:pt x="90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6633146" y="3929722"/>
              <a:ext cx="251454" cy="1056330"/>
            </a:xfrm>
            <a:custGeom>
              <a:avLst/>
              <a:gdLst/>
              <a:ahLst/>
              <a:cxnLst/>
              <a:rect l="l" t="t" r="r" b="b"/>
              <a:pathLst>
                <a:path w="9050" h="38018" extrusionOk="0">
                  <a:moveTo>
                    <a:pt x="1" y="0"/>
                  </a:moveTo>
                  <a:lnTo>
                    <a:pt x="1" y="38017"/>
                  </a:lnTo>
                  <a:lnTo>
                    <a:pt x="9050" y="38017"/>
                  </a:lnTo>
                  <a:lnTo>
                    <a:pt x="9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7045983" y="3929722"/>
              <a:ext cx="251454" cy="1056330"/>
            </a:xfrm>
            <a:custGeom>
              <a:avLst/>
              <a:gdLst/>
              <a:ahLst/>
              <a:cxnLst/>
              <a:rect l="l" t="t" r="r" b="b"/>
              <a:pathLst>
                <a:path w="9050" h="38018" extrusionOk="0">
                  <a:moveTo>
                    <a:pt x="1" y="0"/>
                  </a:moveTo>
                  <a:lnTo>
                    <a:pt x="1" y="38017"/>
                  </a:lnTo>
                  <a:lnTo>
                    <a:pt x="9050" y="38017"/>
                  </a:lnTo>
                  <a:lnTo>
                    <a:pt x="9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7458487" y="3929722"/>
              <a:ext cx="251454" cy="1056330"/>
            </a:xfrm>
            <a:custGeom>
              <a:avLst/>
              <a:gdLst/>
              <a:ahLst/>
              <a:cxnLst/>
              <a:rect l="l" t="t" r="r" b="b"/>
              <a:pathLst>
                <a:path w="9050" h="38018" extrusionOk="0">
                  <a:moveTo>
                    <a:pt x="1" y="0"/>
                  </a:moveTo>
                  <a:lnTo>
                    <a:pt x="1" y="38017"/>
                  </a:lnTo>
                  <a:lnTo>
                    <a:pt x="9050" y="38017"/>
                  </a:lnTo>
                  <a:lnTo>
                    <a:pt x="9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5124718" y="3740514"/>
              <a:ext cx="2634963" cy="165432"/>
            </a:xfrm>
            <a:custGeom>
              <a:avLst/>
              <a:gdLst/>
              <a:ahLst/>
              <a:cxnLst/>
              <a:rect l="l" t="t" r="r" b="b"/>
              <a:pathLst>
                <a:path w="94834" h="5954" extrusionOk="0">
                  <a:moveTo>
                    <a:pt x="0" y="0"/>
                  </a:moveTo>
                  <a:lnTo>
                    <a:pt x="0" y="5953"/>
                  </a:lnTo>
                  <a:lnTo>
                    <a:pt x="94834" y="5953"/>
                  </a:lnTo>
                  <a:lnTo>
                    <a:pt x="94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5068817" y="3697172"/>
              <a:ext cx="2750409" cy="75770"/>
            </a:xfrm>
            <a:custGeom>
              <a:avLst/>
              <a:gdLst/>
              <a:ahLst/>
              <a:cxnLst/>
              <a:rect l="l" t="t" r="r" b="b"/>
              <a:pathLst>
                <a:path w="98989" h="2727" extrusionOk="0">
                  <a:moveTo>
                    <a:pt x="0" y="0"/>
                  </a:moveTo>
                  <a:lnTo>
                    <a:pt x="0" y="2727"/>
                  </a:lnTo>
                  <a:lnTo>
                    <a:pt x="98989" y="2727"/>
                  </a:lnTo>
                  <a:lnTo>
                    <a:pt x="989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5039700" y="3645883"/>
              <a:ext cx="2797394" cy="56265"/>
            </a:xfrm>
            <a:custGeom>
              <a:avLst/>
              <a:gdLst/>
              <a:ahLst/>
              <a:cxnLst/>
              <a:rect l="l" t="t" r="r" b="b"/>
              <a:pathLst>
                <a:path w="100680" h="2025" extrusionOk="0">
                  <a:moveTo>
                    <a:pt x="1012" y="1"/>
                  </a:moveTo>
                  <a:cubicBezTo>
                    <a:pt x="465" y="1"/>
                    <a:pt x="0" y="453"/>
                    <a:pt x="0" y="1013"/>
                  </a:cubicBezTo>
                  <a:cubicBezTo>
                    <a:pt x="12" y="1573"/>
                    <a:pt x="465" y="2025"/>
                    <a:pt x="1012" y="2025"/>
                  </a:cubicBezTo>
                  <a:lnTo>
                    <a:pt x="99668" y="2025"/>
                  </a:lnTo>
                  <a:cubicBezTo>
                    <a:pt x="100227" y="2025"/>
                    <a:pt x="100680" y="1573"/>
                    <a:pt x="100680" y="1013"/>
                  </a:cubicBezTo>
                  <a:cubicBezTo>
                    <a:pt x="100680" y="453"/>
                    <a:pt x="100227" y="1"/>
                    <a:pt x="99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5196511" y="3625378"/>
              <a:ext cx="2498010" cy="20533"/>
            </a:xfrm>
            <a:custGeom>
              <a:avLst/>
              <a:gdLst/>
              <a:ahLst/>
              <a:cxnLst/>
              <a:rect l="l" t="t" r="r" b="b"/>
              <a:pathLst>
                <a:path w="89905" h="739" extrusionOk="0">
                  <a:moveTo>
                    <a:pt x="369" y="1"/>
                  </a:moveTo>
                  <a:cubicBezTo>
                    <a:pt x="155" y="1"/>
                    <a:pt x="0" y="167"/>
                    <a:pt x="0" y="370"/>
                  </a:cubicBezTo>
                  <a:cubicBezTo>
                    <a:pt x="0" y="572"/>
                    <a:pt x="155" y="739"/>
                    <a:pt x="369" y="739"/>
                  </a:cubicBezTo>
                  <a:lnTo>
                    <a:pt x="89535" y="739"/>
                  </a:lnTo>
                  <a:cubicBezTo>
                    <a:pt x="89737" y="739"/>
                    <a:pt x="89904" y="572"/>
                    <a:pt x="89904" y="370"/>
                  </a:cubicBezTo>
                  <a:cubicBezTo>
                    <a:pt x="89904" y="167"/>
                    <a:pt x="89737" y="1"/>
                    <a:pt x="89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5068817" y="3882406"/>
              <a:ext cx="2750409" cy="47012"/>
            </a:xfrm>
            <a:custGeom>
              <a:avLst/>
              <a:gdLst/>
              <a:ahLst/>
              <a:cxnLst/>
              <a:rect l="l" t="t" r="r" b="b"/>
              <a:pathLst>
                <a:path w="98989" h="1692" extrusionOk="0">
                  <a:moveTo>
                    <a:pt x="0" y="1"/>
                  </a:moveTo>
                  <a:lnTo>
                    <a:pt x="0" y="1692"/>
                  </a:lnTo>
                  <a:lnTo>
                    <a:pt x="98989" y="1692"/>
                  </a:lnTo>
                  <a:lnTo>
                    <a:pt x="989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3"/>
            <p:cNvSpPr/>
            <p:nvPr/>
          </p:nvSpPr>
          <p:spPr>
            <a:xfrm>
              <a:off x="5283168" y="3511576"/>
              <a:ext cx="809544" cy="113835"/>
            </a:xfrm>
            <a:custGeom>
              <a:avLst/>
              <a:gdLst/>
              <a:ahLst/>
              <a:cxnLst/>
              <a:rect l="l" t="t" r="r" b="b"/>
              <a:pathLst>
                <a:path w="29136" h="4097" extrusionOk="0">
                  <a:moveTo>
                    <a:pt x="0" y="1"/>
                  </a:moveTo>
                  <a:lnTo>
                    <a:pt x="0" y="4097"/>
                  </a:lnTo>
                  <a:lnTo>
                    <a:pt x="29135" y="4097"/>
                  </a:lnTo>
                  <a:lnTo>
                    <a:pt x="29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6810461" y="3511576"/>
              <a:ext cx="809877" cy="113835"/>
            </a:xfrm>
            <a:custGeom>
              <a:avLst/>
              <a:gdLst/>
              <a:ahLst/>
              <a:cxnLst/>
              <a:rect l="l" t="t" r="r" b="b"/>
              <a:pathLst>
                <a:path w="29148" h="4097" extrusionOk="0">
                  <a:moveTo>
                    <a:pt x="1" y="1"/>
                  </a:moveTo>
                  <a:lnTo>
                    <a:pt x="1" y="4097"/>
                  </a:lnTo>
                  <a:lnTo>
                    <a:pt x="29147" y="4097"/>
                  </a:lnTo>
                  <a:lnTo>
                    <a:pt x="291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5260330" y="3494378"/>
              <a:ext cx="870087" cy="17254"/>
            </a:xfrm>
            <a:custGeom>
              <a:avLst/>
              <a:gdLst/>
              <a:ahLst/>
              <a:cxnLst/>
              <a:rect l="l" t="t" r="r" b="b"/>
              <a:pathLst>
                <a:path w="31315" h="621" extrusionOk="0">
                  <a:moveTo>
                    <a:pt x="31025" y="0"/>
                  </a:moveTo>
                  <a:cubicBezTo>
                    <a:pt x="31019" y="0"/>
                    <a:pt x="31012" y="0"/>
                    <a:pt x="31005" y="1"/>
                  </a:cubicBezTo>
                  <a:lnTo>
                    <a:pt x="322" y="1"/>
                  </a:lnTo>
                  <a:cubicBezTo>
                    <a:pt x="144" y="1"/>
                    <a:pt x="1" y="132"/>
                    <a:pt x="1" y="310"/>
                  </a:cubicBezTo>
                  <a:cubicBezTo>
                    <a:pt x="1" y="482"/>
                    <a:pt x="133" y="621"/>
                    <a:pt x="302" y="621"/>
                  </a:cubicBezTo>
                  <a:cubicBezTo>
                    <a:pt x="308" y="621"/>
                    <a:pt x="315" y="620"/>
                    <a:pt x="322" y="620"/>
                  </a:cubicBezTo>
                  <a:lnTo>
                    <a:pt x="31005" y="620"/>
                  </a:lnTo>
                  <a:cubicBezTo>
                    <a:pt x="31183" y="620"/>
                    <a:pt x="31314" y="489"/>
                    <a:pt x="31314" y="310"/>
                  </a:cubicBezTo>
                  <a:cubicBezTo>
                    <a:pt x="31314" y="139"/>
                    <a:pt x="31193" y="0"/>
                    <a:pt x="3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6780372" y="3494378"/>
              <a:ext cx="870059" cy="17227"/>
            </a:xfrm>
            <a:custGeom>
              <a:avLst/>
              <a:gdLst/>
              <a:ahLst/>
              <a:cxnLst/>
              <a:rect l="l" t="t" r="r" b="b"/>
              <a:pathLst>
                <a:path w="31314" h="620" extrusionOk="0">
                  <a:moveTo>
                    <a:pt x="301" y="0"/>
                  </a:moveTo>
                  <a:cubicBezTo>
                    <a:pt x="132" y="0"/>
                    <a:pt x="0" y="139"/>
                    <a:pt x="0" y="310"/>
                  </a:cubicBezTo>
                  <a:cubicBezTo>
                    <a:pt x="0" y="489"/>
                    <a:pt x="143" y="620"/>
                    <a:pt x="322" y="620"/>
                  </a:cubicBezTo>
                  <a:lnTo>
                    <a:pt x="31004" y="620"/>
                  </a:lnTo>
                  <a:cubicBezTo>
                    <a:pt x="31171" y="620"/>
                    <a:pt x="31314" y="489"/>
                    <a:pt x="31314" y="310"/>
                  </a:cubicBezTo>
                  <a:cubicBezTo>
                    <a:pt x="31314" y="132"/>
                    <a:pt x="31171" y="1"/>
                    <a:pt x="31004" y="1"/>
                  </a:cubicBezTo>
                  <a:lnTo>
                    <a:pt x="322" y="1"/>
                  </a:lnTo>
                  <a:cubicBezTo>
                    <a:pt x="315" y="0"/>
                    <a:pt x="308" y="0"/>
                    <a:pt x="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6092644" y="3484459"/>
              <a:ext cx="717881" cy="140953"/>
            </a:xfrm>
            <a:custGeom>
              <a:avLst/>
              <a:gdLst/>
              <a:ahLst/>
              <a:cxnLst/>
              <a:rect l="l" t="t" r="r" b="b"/>
              <a:pathLst>
                <a:path w="25837" h="5073" extrusionOk="0">
                  <a:moveTo>
                    <a:pt x="0" y="1"/>
                  </a:moveTo>
                  <a:lnTo>
                    <a:pt x="0" y="5073"/>
                  </a:lnTo>
                  <a:lnTo>
                    <a:pt x="25837" y="5073"/>
                  </a:lnTo>
                  <a:lnTo>
                    <a:pt x="25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6064193" y="3439810"/>
              <a:ext cx="800597" cy="44678"/>
            </a:xfrm>
            <a:custGeom>
              <a:avLst/>
              <a:gdLst/>
              <a:ahLst/>
              <a:cxnLst/>
              <a:rect l="l" t="t" r="r" b="b"/>
              <a:pathLst>
                <a:path w="28814" h="1608" extrusionOk="0">
                  <a:moveTo>
                    <a:pt x="810" y="0"/>
                  </a:moveTo>
                  <a:cubicBezTo>
                    <a:pt x="357" y="0"/>
                    <a:pt x="0" y="358"/>
                    <a:pt x="0" y="798"/>
                  </a:cubicBezTo>
                  <a:cubicBezTo>
                    <a:pt x="0" y="1239"/>
                    <a:pt x="357" y="1608"/>
                    <a:pt x="810" y="1608"/>
                  </a:cubicBezTo>
                  <a:lnTo>
                    <a:pt x="28016" y="1608"/>
                  </a:lnTo>
                  <a:cubicBezTo>
                    <a:pt x="28456" y="1608"/>
                    <a:pt x="28813" y="1250"/>
                    <a:pt x="28813" y="798"/>
                  </a:cubicBezTo>
                  <a:lnTo>
                    <a:pt x="28801" y="798"/>
                  </a:lnTo>
                  <a:cubicBezTo>
                    <a:pt x="28813" y="358"/>
                    <a:pt x="28444" y="0"/>
                    <a:pt x="28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5087321" y="4981671"/>
              <a:ext cx="299439" cy="34426"/>
            </a:xfrm>
            <a:custGeom>
              <a:avLst/>
              <a:gdLst/>
              <a:ahLst/>
              <a:cxnLst/>
              <a:rect l="l" t="t" r="r" b="b"/>
              <a:pathLst>
                <a:path w="10777" h="1239" extrusionOk="0">
                  <a:moveTo>
                    <a:pt x="620" y="0"/>
                  </a:moveTo>
                  <a:cubicBezTo>
                    <a:pt x="275" y="0"/>
                    <a:pt x="1" y="274"/>
                    <a:pt x="1" y="619"/>
                  </a:cubicBezTo>
                  <a:cubicBezTo>
                    <a:pt x="1" y="965"/>
                    <a:pt x="275" y="1239"/>
                    <a:pt x="620" y="1239"/>
                  </a:cubicBezTo>
                  <a:lnTo>
                    <a:pt x="10157" y="1239"/>
                  </a:lnTo>
                  <a:cubicBezTo>
                    <a:pt x="10502" y="1239"/>
                    <a:pt x="10776" y="965"/>
                    <a:pt x="10776" y="619"/>
                  </a:cubicBezTo>
                  <a:cubicBezTo>
                    <a:pt x="10776" y="274"/>
                    <a:pt x="10502" y="0"/>
                    <a:pt x="101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5545834" y="4983311"/>
              <a:ext cx="299745" cy="34759"/>
            </a:xfrm>
            <a:custGeom>
              <a:avLst/>
              <a:gdLst/>
              <a:ahLst/>
              <a:cxnLst/>
              <a:rect l="l" t="t" r="r" b="b"/>
              <a:pathLst>
                <a:path w="10788" h="1251" extrusionOk="0">
                  <a:moveTo>
                    <a:pt x="631" y="1"/>
                  </a:moveTo>
                  <a:cubicBezTo>
                    <a:pt x="286" y="1"/>
                    <a:pt x="12" y="287"/>
                    <a:pt x="12" y="632"/>
                  </a:cubicBezTo>
                  <a:cubicBezTo>
                    <a:pt x="0" y="965"/>
                    <a:pt x="286" y="1251"/>
                    <a:pt x="631" y="1251"/>
                  </a:cubicBezTo>
                  <a:lnTo>
                    <a:pt x="10168" y="1251"/>
                  </a:lnTo>
                  <a:cubicBezTo>
                    <a:pt x="10513" y="1251"/>
                    <a:pt x="10787" y="965"/>
                    <a:pt x="10787" y="632"/>
                  </a:cubicBezTo>
                  <a:cubicBezTo>
                    <a:pt x="10787" y="287"/>
                    <a:pt x="10513" y="1"/>
                    <a:pt x="10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3"/>
            <p:cNvSpPr/>
            <p:nvPr/>
          </p:nvSpPr>
          <p:spPr>
            <a:xfrm>
              <a:off x="5958671" y="4983311"/>
              <a:ext cx="299745" cy="34759"/>
            </a:xfrm>
            <a:custGeom>
              <a:avLst/>
              <a:gdLst/>
              <a:ahLst/>
              <a:cxnLst/>
              <a:rect l="l" t="t" r="r" b="b"/>
              <a:pathLst>
                <a:path w="10788" h="1251" extrusionOk="0">
                  <a:moveTo>
                    <a:pt x="619" y="1"/>
                  </a:moveTo>
                  <a:cubicBezTo>
                    <a:pt x="274" y="1"/>
                    <a:pt x="0" y="287"/>
                    <a:pt x="0" y="632"/>
                  </a:cubicBezTo>
                  <a:cubicBezTo>
                    <a:pt x="0" y="965"/>
                    <a:pt x="274" y="1251"/>
                    <a:pt x="619" y="1251"/>
                  </a:cubicBezTo>
                  <a:lnTo>
                    <a:pt x="10168" y="1251"/>
                  </a:lnTo>
                  <a:cubicBezTo>
                    <a:pt x="10501" y="1251"/>
                    <a:pt x="10787" y="965"/>
                    <a:pt x="10787" y="632"/>
                  </a:cubicBezTo>
                  <a:cubicBezTo>
                    <a:pt x="10787" y="287"/>
                    <a:pt x="10501" y="1"/>
                    <a:pt x="10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6609002" y="4983311"/>
              <a:ext cx="299745" cy="34759"/>
            </a:xfrm>
            <a:custGeom>
              <a:avLst/>
              <a:gdLst/>
              <a:ahLst/>
              <a:cxnLst/>
              <a:rect l="l" t="t" r="r" b="b"/>
              <a:pathLst>
                <a:path w="10788" h="1251" extrusionOk="0">
                  <a:moveTo>
                    <a:pt x="632" y="1"/>
                  </a:moveTo>
                  <a:cubicBezTo>
                    <a:pt x="286" y="1"/>
                    <a:pt x="1" y="287"/>
                    <a:pt x="13" y="632"/>
                  </a:cubicBezTo>
                  <a:cubicBezTo>
                    <a:pt x="13" y="965"/>
                    <a:pt x="286" y="1251"/>
                    <a:pt x="632" y="1251"/>
                  </a:cubicBezTo>
                  <a:lnTo>
                    <a:pt x="10169" y="1251"/>
                  </a:lnTo>
                  <a:cubicBezTo>
                    <a:pt x="10514" y="1251"/>
                    <a:pt x="10788" y="965"/>
                    <a:pt x="10788" y="632"/>
                  </a:cubicBezTo>
                  <a:cubicBezTo>
                    <a:pt x="10788" y="287"/>
                    <a:pt x="10514" y="1"/>
                    <a:pt x="10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7021839" y="4983311"/>
              <a:ext cx="299745" cy="34759"/>
            </a:xfrm>
            <a:custGeom>
              <a:avLst/>
              <a:gdLst/>
              <a:ahLst/>
              <a:cxnLst/>
              <a:rect l="l" t="t" r="r" b="b"/>
              <a:pathLst>
                <a:path w="10788" h="1251" extrusionOk="0">
                  <a:moveTo>
                    <a:pt x="620" y="1"/>
                  </a:moveTo>
                  <a:cubicBezTo>
                    <a:pt x="275" y="1"/>
                    <a:pt x="1" y="287"/>
                    <a:pt x="1" y="632"/>
                  </a:cubicBezTo>
                  <a:cubicBezTo>
                    <a:pt x="1" y="965"/>
                    <a:pt x="275" y="1251"/>
                    <a:pt x="620" y="1251"/>
                  </a:cubicBezTo>
                  <a:lnTo>
                    <a:pt x="10157" y="1251"/>
                  </a:lnTo>
                  <a:cubicBezTo>
                    <a:pt x="10502" y="1251"/>
                    <a:pt x="10788" y="965"/>
                    <a:pt x="10788" y="632"/>
                  </a:cubicBezTo>
                  <a:cubicBezTo>
                    <a:pt x="10788" y="287"/>
                    <a:pt x="10502" y="1"/>
                    <a:pt x="10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7436677" y="4983311"/>
              <a:ext cx="299745" cy="34759"/>
            </a:xfrm>
            <a:custGeom>
              <a:avLst/>
              <a:gdLst/>
              <a:ahLst/>
              <a:cxnLst/>
              <a:rect l="l" t="t" r="r" b="b"/>
              <a:pathLst>
                <a:path w="10788" h="1251" extrusionOk="0">
                  <a:moveTo>
                    <a:pt x="619" y="1"/>
                  </a:moveTo>
                  <a:cubicBezTo>
                    <a:pt x="274" y="1"/>
                    <a:pt x="0" y="287"/>
                    <a:pt x="0" y="632"/>
                  </a:cubicBezTo>
                  <a:cubicBezTo>
                    <a:pt x="0" y="965"/>
                    <a:pt x="274" y="1251"/>
                    <a:pt x="619" y="1251"/>
                  </a:cubicBezTo>
                  <a:lnTo>
                    <a:pt x="10156" y="1251"/>
                  </a:lnTo>
                  <a:cubicBezTo>
                    <a:pt x="10501" y="1251"/>
                    <a:pt x="10787" y="965"/>
                    <a:pt x="10787" y="632"/>
                  </a:cubicBezTo>
                  <a:cubicBezTo>
                    <a:pt x="10787" y="287"/>
                    <a:pt x="10501" y="1"/>
                    <a:pt x="101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6173689" y="3290612"/>
              <a:ext cx="25479" cy="146594"/>
            </a:xfrm>
            <a:custGeom>
              <a:avLst/>
              <a:gdLst/>
              <a:ahLst/>
              <a:cxnLst/>
              <a:rect l="l" t="t" r="r" b="b"/>
              <a:pathLst>
                <a:path w="917" h="5276" extrusionOk="0">
                  <a:moveTo>
                    <a:pt x="464" y="1"/>
                  </a:moveTo>
                  <a:cubicBezTo>
                    <a:pt x="202" y="1"/>
                    <a:pt x="0" y="203"/>
                    <a:pt x="0" y="453"/>
                  </a:cubicBezTo>
                  <a:lnTo>
                    <a:pt x="0" y="4823"/>
                  </a:lnTo>
                  <a:cubicBezTo>
                    <a:pt x="0" y="5073"/>
                    <a:pt x="202" y="5275"/>
                    <a:pt x="464" y="5275"/>
                  </a:cubicBezTo>
                  <a:cubicBezTo>
                    <a:pt x="714" y="5275"/>
                    <a:pt x="917" y="5073"/>
                    <a:pt x="917" y="4823"/>
                  </a:cubicBezTo>
                  <a:lnTo>
                    <a:pt x="917" y="453"/>
                  </a:lnTo>
                  <a:cubicBezTo>
                    <a:pt x="917" y="203"/>
                    <a:pt x="714" y="1"/>
                    <a:pt x="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6159463" y="3154666"/>
              <a:ext cx="85022" cy="178324"/>
            </a:xfrm>
            <a:custGeom>
              <a:avLst/>
              <a:gdLst/>
              <a:ahLst/>
              <a:cxnLst/>
              <a:rect l="l" t="t" r="r" b="b"/>
              <a:pathLst>
                <a:path w="3060" h="6418" extrusionOk="0">
                  <a:moveTo>
                    <a:pt x="1536" y="0"/>
                  </a:moveTo>
                  <a:cubicBezTo>
                    <a:pt x="691" y="0"/>
                    <a:pt x="0" y="691"/>
                    <a:pt x="0" y="1536"/>
                  </a:cubicBezTo>
                  <a:lnTo>
                    <a:pt x="0" y="4882"/>
                  </a:lnTo>
                  <a:cubicBezTo>
                    <a:pt x="0" y="5727"/>
                    <a:pt x="691" y="6418"/>
                    <a:pt x="1536" y="6418"/>
                  </a:cubicBezTo>
                  <a:cubicBezTo>
                    <a:pt x="2369" y="6418"/>
                    <a:pt x="3060" y="5727"/>
                    <a:pt x="3060" y="4882"/>
                  </a:cubicBezTo>
                  <a:lnTo>
                    <a:pt x="3060" y="1536"/>
                  </a:lnTo>
                  <a:cubicBezTo>
                    <a:pt x="3060" y="691"/>
                    <a:pt x="2369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6171688" y="3084539"/>
              <a:ext cx="55264" cy="106194"/>
            </a:xfrm>
            <a:custGeom>
              <a:avLst/>
              <a:gdLst/>
              <a:ahLst/>
              <a:cxnLst/>
              <a:rect l="l" t="t" r="r" b="b"/>
              <a:pathLst>
                <a:path w="1989" h="3822" extrusionOk="0">
                  <a:moveTo>
                    <a:pt x="989" y="0"/>
                  </a:moveTo>
                  <a:cubicBezTo>
                    <a:pt x="441" y="0"/>
                    <a:pt x="1" y="857"/>
                    <a:pt x="1" y="1905"/>
                  </a:cubicBezTo>
                  <a:cubicBezTo>
                    <a:pt x="1" y="2965"/>
                    <a:pt x="441" y="3822"/>
                    <a:pt x="989" y="3822"/>
                  </a:cubicBezTo>
                  <a:cubicBezTo>
                    <a:pt x="1537" y="3822"/>
                    <a:pt x="1989" y="2965"/>
                    <a:pt x="1989" y="1905"/>
                  </a:cubicBezTo>
                  <a:cubicBezTo>
                    <a:pt x="1989" y="857"/>
                    <a:pt x="1537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6184913" y="3084539"/>
              <a:ext cx="42039" cy="80743"/>
            </a:xfrm>
            <a:custGeom>
              <a:avLst/>
              <a:gdLst/>
              <a:ahLst/>
              <a:cxnLst/>
              <a:rect l="l" t="t" r="r" b="b"/>
              <a:pathLst>
                <a:path w="1513" h="2906" extrusionOk="0">
                  <a:moveTo>
                    <a:pt x="763" y="0"/>
                  </a:moveTo>
                  <a:cubicBezTo>
                    <a:pt x="346" y="0"/>
                    <a:pt x="1" y="643"/>
                    <a:pt x="1" y="1453"/>
                  </a:cubicBezTo>
                  <a:cubicBezTo>
                    <a:pt x="1" y="2250"/>
                    <a:pt x="346" y="2905"/>
                    <a:pt x="763" y="2905"/>
                  </a:cubicBezTo>
                  <a:cubicBezTo>
                    <a:pt x="1180" y="2905"/>
                    <a:pt x="1513" y="2250"/>
                    <a:pt x="1513" y="1453"/>
                  </a:cubicBezTo>
                  <a:cubicBezTo>
                    <a:pt x="1513" y="643"/>
                    <a:pt x="1180" y="0"/>
                    <a:pt x="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6210391" y="3243963"/>
              <a:ext cx="33120" cy="140314"/>
            </a:xfrm>
            <a:custGeom>
              <a:avLst/>
              <a:gdLst/>
              <a:ahLst/>
              <a:cxnLst/>
              <a:rect l="l" t="t" r="r" b="b"/>
              <a:pathLst>
                <a:path w="1192" h="5050" extrusionOk="0">
                  <a:moveTo>
                    <a:pt x="596" y="1"/>
                  </a:moveTo>
                  <a:cubicBezTo>
                    <a:pt x="275" y="1"/>
                    <a:pt x="1" y="263"/>
                    <a:pt x="1" y="596"/>
                  </a:cubicBezTo>
                  <a:lnTo>
                    <a:pt x="1" y="4454"/>
                  </a:lnTo>
                  <a:cubicBezTo>
                    <a:pt x="1" y="4787"/>
                    <a:pt x="275" y="5049"/>
                    <a:pt x="596" y="5049"/>
                  </a:cubicBezTo>
                  <a:cubicBezTo>
                    <a:pt x="929" y="5049"/>
                    <a:pt x="1191" y="4787"/>
                    <a:pt x="1191" y="4454"/>
                  </a:cubicBezTo>
                  <a:lnTo>
                    <a:pt x="1191" y="596"/>
                  </a:lnTo>
                  <a:cubicBezTo>
                    <a:pt x="1191" y="263"/>
                    <a:pt x="929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6295075" y="3290612"/>
              <a:ext cx="25507" cy="146594"/>
            </a:xfrm>
            <a:custGeom>
              <a:avLst/>
              <a:gdLst/>
              <a:ahLst/>
              <a:cxnLst/>
              <a:rect l="l" t="t" r="r" b="b"/>
              <a:pathLst>
                <a:path w="918" h="5276" extrusionOk="0">
                  <a:moveTo>
                    <a:pt x="453" y="1"/>
                  </a:moveTo>
                  <a:cubicBezTo>
                    <a:pt x="203" y="1"/>
                    <a:pt x="1" y="203"/>
                    <a:pt x="1" y="453"/>
                  </a:cubicBezTo>
                  <a:lnTo>
                    <a:pt x="1" y="4823"/>
                  </a:lnTo>
                  <a:cubicBezTo>
                    <a:pt x="1" y="5073"/>
                    <a:pt x="203" y="5275"/>
                    <a:pt x="453" y="5275"/>
                  </a:cubicBezTo>
                  <a:cubicBezTo>
                    <a:pt x="703" y="5275"/>
                    <a:pt x="917" y="5073"/>
                    <a:pt x="917" y="4823"/>
                  </a:cubicBezTo>
                  <a:lnTo>
                    <a:pt x="917" y="453"/>
                  </a:lnTo>
                  <a:cubicBezTo>
                    <a:pt x="917" y="203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6280517" y="3154666"/>
              <a:ext cx="85383" cy="178324"/>
            </a:xfrm>
            <a:custGeom>
              <a:avLst/>
              <a:gdLst/>
              <a:ahLst/>
              <a:cxnLst/>
              <a:rect l="l" t="t" r="r" b="b"/>
              <a:pathLst>
                <a:path w="3073" h="6418" extrusionOk="0">
                  <a:moveTo>
                    <a:pt x="1537" y="0"/>
                  </a:moveTo>
                  <a:cubicBezTo>
                    <a:pt x="691" y="0"/>
                    <a:pt x="1" y="691"/>
                    <a:pt x="1" y="1536"/>
                  </a:cubicBezTo>
                  <a:lnTo>
                    <a:pt x="1" y="4882"/>
                  </a:lnTo>
                  <a:cubicBezTo>
                    <a:pt x="1" y="5727"/>
                    <a:pt x="691" y="6418"/>
                    <a:pt x="1537" y="6418"/>
                  </a:cubicBezTo>
                  <a:cubicBezTo>
                    <a:pt x="2382" y="6418"/>
                    <a:pt x="3073" y="5739"/>
                    <a:pt x="3073" y="4882"/>
                  </a:cubicBezTo>
                  <a:lnTo>
                    <a:pt x="3061" y="1536"/>
                  </a:lnTo>
                  <a:cubicBezTo>
                    <a:pt x="3061" y="691"/>
                    <a:pt x="2370" y="0"/>
                    <a:pt x="1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6292769" y="3084539"/>
              <a:ext cx="55264" cy="106194"/>
            </a:xfrm>
            <a:custGeom>
              <a:avLst/>
              <a:gdLst/>
              <a:ahLst/>
              <a:cxnLst/>
              <a:rect l="l" t="t" r="r" b="b"/>
              <a:pathLst>
                <a:path w="1989" h="3822" extrusionOk="0">
                  <a:moveTo>
                    <a:pt x="1000" y="0"/>
                  </a:moveTo>
                  <a:cubicBezTo>
                    <a:pt x="453" y="0"/>
                    <a:pt x="0" y="857"/>
                    <a:pt x="0" y="1905"/>
                  </a:cubicBezTo>
                  <a:cubicBezTo>
                    <a:pt x="0" y="2965"/>
                    <a:pt x="453" y="3822"/>
                    <a:pt x="1000" y="3822"/>
                  </a:cubicBezTo>
                  <a:cubicBezTo>
                    <a:pt x="1548" y="3822"/>
                    <a:pt x="1989" y="2965"/>
                    <a:pt x="1989" y="1905"/>
                  </a:cubicBezTo>
                  <a:cubicBezTo>
                    <a:pt x="1989" y="857"/>
                    <a:pt x="1548" y="0"/>
                    <a:pt x="1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6306328" y="3084539"/>
              <a:ext cx="41705" cy="80743"/>
            </a:xfrm>
            <a:custGeom>
              <a:avLst/>
              <a:gdLst/>
              <a:ahLst/>
              <a:cxnLst/>
              <a:rect l="l" t="t" r="r" b="b"/>
              <a:pathLst>
                <a:path w="1501" h="2906" extrusionOk="0">
                  <a:moveTo>
                    <a:pt x="751" y="0"/>
                  </a:moveTo>
                  <a:cubicBezTo>
                    <a:pt x="334" y="0"/>
                    <a:pt x="0" y="643"/>
                    <a:pt x="0" y="1453"/>
                  </a:cubicBezTo>
                  <a:cubicBezTo>
                    <a:pt x="0" y="2250"/>
                    <a:pt x="334" y="2905"/>
                    <a:pt x="751" y="2905"/>
                  </a:cubicBezTo>
                  <a:cubicBezTo>
                    <a:pt x="1167" y="2905"/>
                    <a:pt x="1501" y="2250"/>
                    <a:pt x="1501" y="1453"/>
                  </a:cubicBezTo>
                  <a:cubicBezTo>
                    <a:pt x="1501" y="643"/>
                    <a:pt x="1167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6331805" y="3243963"/>
              <a:ext cx="33092" cy="140314"/>
            </a:xfrm>
            <a:custGeom>
              <a:avLst/>
              <a:gdLst/>
              <a:ahLst/>
              <a:cxnLst/>
              <a:rect l="l" t="t" r="r" b="b"/>
              <a:pathLst>
                <a:path w="1191" h="5050" extrusionOk="0">
                  <a:moveTo>
                    <a:pt x="596" y="1"/>
                  </a:moveTo>
                  <a:cubicBezTo>
                    <a:pt x="262" y="1"/>
                    <a:pt x="0" y="263"/>
                    <a:pt x="0" y="596"/>
                  </a:cubicBezTo>
                  <a:lnTo>
                    <a:pt x="0" y="4454"/>
                  </a:lnTo>
                  <a:cubicBezTo>
                    <a:pt x="0" y="4787"/>
                    <a:pt x="262" y="5049"/>
                    <a:pt x="596" y="5049"/>
                  </a:cubicBezTo>
                  <a:cubicBezTo>
                    <a:pt x="917" y="5049"/>
                    <a:pt x="1191" y="4787"/>
                    <a:pt x="1191" y="4454"/>
                  </a:cubicBezTo>
                  <a:lnTo>
                    <a:pt x="1191" y="596"/>
                  </a:lnTo>
                  <a:cubicBezTo>
                    <a:pt x="1191" y="263"/>
                    <a:pt x="917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6729083" y="3290612"/>
              <a:ext cx="25507" cy="146594"/>
            </a:xfrm>
            <a:custGeom>
              <a:avLst/>
              <a:gdLst/>
              <a:ahLst/>
              <a:cxnLst/>
              <a:rect l="l" t="t" r="r" b="b"/>
              <a:pathLst>
                <a:path w="918" h="5276" extrusionOk="0">
                  <a:moveTo>
                    <a:pt x="453" y="1"/>
                  </a:moveTo>
                  <a:cubicBezTo>
                    <a:pt x="203" y="1"/>
                    <a:pt x="1" y="203"/>
                    <a:pt x="1" y="453"/>
                  </a:cubicBezTo>
                  <a:lnTo>
                    <a:pt x="1" y="4823"/>
                  </a:lnTo>
                  <a:cubicBezTo>
                    <a:pt x="1" y="5073"/>
                    <a:pt x="203" y="5275"/>
                    <a:pt x="453" y="5275"/>
                  </a:cubicBezTo>
                  <a:cubicBezTo>
                    <a:pt x="703" y="5275"/>
                    <a:pt x="917" y="5073"/>
                    <a:pt x="917" y="4823"/>
                  </a:cubicBezTo>
                  <a:lnTo>
                    <a:pt x="917" y="453"/>
                  </a:lnTo>
                  <a:cubicBezTo>
                    <a:pt x="917" y="203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6683768" y="3154666"/>
              <a:ext cx="85050" cy="178324"/>
            </a:xfrm>
            <a:custGeom>
              <a:avLst/>
              <a:gdLst/>
              <a:ahLst/>
              <a:cxnLst/>
              <a:rect l="l" t="t" r="r" b="b"/>
              <a:pathLst>
                <a:path w="3061" h="6418" extrusionOk="0">
                  <a:moveTo>
                    <a:pt x="1525" y="0"/>
                  </a:moveTo>
                  <a:cubicBezTo>
                    <a:pt x="679" y="0"/>
                    <a:pt x="1" y="691"/>
                    <a:pt x="1" y="1536"/>
                  </a:cubicBezTo>
                  <a:lnTo>
                    <a:pt x="1" y="4882"/>
                  </a:lnTo>
                  <a:cubicBezTo>
                    <a:pt x="1" y="5727"/>
                    <a:pt x="679" y="6418"/>
                    <a:pt x="1525" y="6418"/>
                  </a:cubicBezTo>
                  <a:cubicBezTo>
                    <a:pt x="2370" y="6418"/>
                    <a:pt x="3060" y="5727"/>
                    <a:pt x="3060" y="4882"/>
                  </a:cubicBezTo>
                  <a:lnTo>
                    <a:pt x="3060" y="1536"/>
                  </a:lnTo>
                  <a:cubicBezTo>
                    <a:pt x="3060" y="691"/>
                    <a:pt x="2370" y="0"/>
                    <a:pt x="1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6701300" y="3084539"/>
              <a:ext cx="55264" cy="106194"/>
            </a:xfrm>
            <a:custGeom>
              <a:avLst/>
              <a:gdLst/>
              <a:ahLst/>
              <a:cxnLst/>
              <a:rect l="l" t="t" r="r" b="b"/>
              <a:pathLst>
                <a:path w="1989" h="3822" extrusionOk="0">
                  <a:moveTo>
                    <a:pt x="1001" y="0"/>
                  </a:moveTo>
                  <a:cubicBezTo>
                    <a:pt x="453" y="0"/>
                    <a:pt x="1" y="857"/>
                    <a:pt x="1" y="1905"/>
                  </a:cubicBezTo>
                  <a:cubicBezTo>
                    <a:pt x="1" y="2965"/>
                    <a:pt x="453" y="3822"/>
                    <a:pt x="1001" y="3822"/>
                  </a:cubicBezTo>
                  <a:cubicBezTo>
                    <a:pt x="1536" y="3822"/>
                    <a:pt x="1989" y="2965"/>
                    <a:pt x="1989" y="1905"/>
                  </a:cubicBezTo>
                  <a:cubicBezTo>
                    <a:pt x="1989" y="857"/>
                    <a:pt x="1536" y="0"/>
                    <a:pt x="1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6701300" y="3084539"/>
              <a:ext cx="42039" cy="80743"/>
            </a:xfrm>
            <a:custGeom>
              <a:avLst/>
              <a:gdLst/>
              <a:ahLst/>
              <a:cxnLst/>
              <a:rect l="l" t="t" r="r" b="b"/>
              <a:pathLst>
                <a:path w="1513" h="2906" extrusionOk="0">
                  <a:moveTo>
                    <a:pt x="751" y="0"/>
                  </a:moveTo>
                  <a:cubicBezTo>
                    <a:pt x="334" y="0"/>
                    <a:pt x="1" y="643"/>
                    <a:pt x="1" y="1453"/>
                  </a:cubicBezTo>
                  <a:cubicBezTo>
                    <a:pt x="1" y="2250"/>
                    <a:pt x="334" y="2905"/>
                    <a:pt x="751" y="2905"/>
                  </a:cubicBezTo>
                  <a:cubicBezTo>
                    <a:pt x="1167" y="2905"/>
                    <a:pt x="1513" y="2250"/>
                    <a:pt x="1513" y="1453"/>
                  </a:cubicBezTo>
                  <a:cubicBezTo>
                    <a:pt x="1513" y="643"/>
                    <a:pt x="1167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6684768" y="3243963"/>
              <a:ext cx="33092" cy="140314"/>
            </a:xfrm>
            <a:custGeom>
              <a:avLst/>
              <a:gdLst/>
              <a:ahLst/>
              <a:cxnLst/>
              <a:rect l="l" t="t" r="r" b="b"/>
              <a:pathLst>
                <a:path w="1191" h="5050" extrusionOk="0">
                  <a:moveTo>
                    <a:pt x="596" y="1"/>
                  </a:moveTo>
                  <a:cubicBezTo>
                    <a:pt x="262" y="1"/>
                    <a:pt x="0" y="263"/>
                    <a:pt x="0" y="596"/>
                  </a:cubicBezTo>
                  <a:lnTo>
                    <a:pt x="0" y="4454"/>
                  </a:lnTo>
                  <a:cubicBezTo>
                    <a:pt x="0" y="4787"/>
                    <a:pt x="262" y="5049"/>
                    <a:pt x="596" y="5049"/>
                  </a:cubicBezTo>
                  <a:cubicBezTo>
                    <a:pt x="917" y="5049"/>
                    <a:pt x="1191" y="4787"/>
                    <a:pt x="1191" y="4454"/>
                  </a:cubicBezTo>
                  <a:lnTo>
                    <a:pt x="1191" y="596"/>
                  </a:lnTo>
                  <a:cubicBezTo>
                    <a:pt x="1191" y="263"/>
                    <a:pt x="917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6607697" y="3290612"/>
              <a:ext cx="25479" cy="146594"/>
            </a:xfrm>
            <a:custGeom>
              <a:avLst/>
              <a:gdLst/>
              <a:ahLst/>
              <a:cxnLst/>
              <a:rect l="l" t="t" r="r" b="b"/>
              <a:pathLst>
                <a:path w="917" h="5276" extrusionOk="0">
                  <a:moveTo>
                    <a:pt x="453" y="1"/>
                  </a:moveTo>
                  <a:cubicBezTo>
                    <a:pt x="202" y="1"/>
                    <a:pt x="0" y="203"/>
                    <a:pt x="0" y="453"/>
                  </a:cubicBezTo>
                  <a:lnTo>
                    <a:pt x="0" y="4823"/>
                  </a:lnTo>
                  <a:cubicBezTo>
                    <a:pt x="0" y="5073"/>
                    <a:pt x="202" y="5275"/>
                    <a:pt x="464" y="5275"/>
                  </a:cubicBezTo>
                  <a:cubicBezTo>
                    <a:pt x="714" y="5275"/>
                    <a:pt x="917" y="5073"/>
                    <a:pt x="917" y="4823"/>
                  </a:cubicBezTo>
                  <a:lnTo>
                    <a:pt x="917" y="453"/>
                  </a:lnTo>
                  <a:cubicBezTo>
                    <a:pt x="917" y="203"/>
                    <a:pt x="714" y="1"/>
                    <a:pt x="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6562354" y="3154666"/>
              <a:ext cx="85050" cy="178324"/>
            </a:xfrm>
            <a:custGeom>
              <a:avLst/>
              <a:gdLst/>
              <a:ahLst/>
              <a:cxnLst/>
              <a:rect l="l" t="t" r="r" b="b"/>
              <a:pathLst>
                <a:path w="3061" h="6418" extrusionOk="0">
                  <a:moveTo>
                    <a:pt x="1537" y="0"/>
                  </a:moveTo>
                  <a:cubicBezTo>
                    <a:pt x="691" y="0"/>
                    <a:pt x="1" y="691"/>
                    <a:pt x="1" y="1536"/>
                  </a:cubicBezTo>
                  <a:lnTo>
                    <a:pt x="1" y="4882"/>
                  </a:lnTo>
                  <a:cubicBezTo>
                    <a:pt x="1" y="5727"/>
                    <a:pt x="691" y="6418"/>
                    <a:pt x="1537" y="6418"/>
                  </a:cubicBezTo>
                  <a:cubicBezTo>
                    <a:pt x="2382" y="6418"/>
                    <a:pt x="3061" y="5727"/>
                    <a:pt x="3061" y="4882"/>
                  </a:cubicBezTo>
                  <a:lnTo>
                    <a:pt x="3061" y="1536"/>
                  </a:lnTo>
                  <a:cubicBezTo>
                    <a:pt x="3061" y="691"/>
                    <a:pt x="2382" y="0"/>
                    <a:pt x="1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6580219" y="3084539"/>
              <a:ext cx="55292" cy="106194"/>
            </a:xfrm>
            <a:custGeom>
              <a:avLst/>
              <a:gdLst/>
              <a:ahLst/>
              <a:cxnLst/>
              <a:rect l="l" t="t" r="r" b="b"/>
              <a:pathLst>
                <a:path w="1990" h="3822" extrusionOk="0">
                  <a:moveTo>
                    <a:pt x="989" y="0"/>
                  </a:moveTo>
                  <a:cubicBezTo>
                    <a:pt x="441" y="0"/>
                    <a:pt x="1" y="857"/>
                    <a:pt x="1" y="1905"/>
                  </a:cubicBezTo>
                  <a:cubicBezTo>
                    <a:pt x="1" y="2965"/>
                    <a:pt x="441" y="3822"/>
                    <a:pt x="989" y="3822"/>
                  </a:cubicBezTo>
                  <a:cubicBezTo>
                    <a:pt x="1537" y="3822"/>
                    <a:pt x="1989" y="2965"/>
                    <a:pt x="1989" y="1905"/>
                  </a:cubicBezTo>
                  <a:cubicBezTo>
                    <a:pt x="1989" y="857"/>
                    <a:pt x="1537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6580219" y="3084539"/>
              <a:ext cx="41733" cy="80743"/>
            </a:xfrm>
            <a:custGeom>
              <a:avLst/>
              <a:gdLst/>
              <a:ahLst/>
              <a:cxnLst/>
              <a:rect l="l" t="t" r="r" b="b"/>
              <a:pathLst>
                <a:path w="1502" h="2906" extrusionOk="0">
                  <a:moveTo>
                    <a:pt x="751" y="0"/>
                  </a:moveTo>
                  <a:cubicBezTo>
                    <a:pt x="334" y="0"/>
                    <a:pt x="1" y="643"/>
                    <a:pt x="1" y="1453"/>
                  </a:cubicBezTo>
                  <a:cubicBezTo>
                    <a:pt x="1" y="2250"/>
                    <a:pt x="334" y="2905"/>
                    <a:pt x="751" y="2905"/>
                  </a:cubicBezTo>
                  <a:cubicBezTo>
                    <a:pt x="1168" y="2905"/>
                    <a:pt x="1501" y="2250"/>
                    <a:pt x="1501" y="1453"/>
                  </a:cubicBezTo>
                  <a:cubicBezTo>
                    <a:pt x="1501" y="643"/>
                    <a:pt x="1168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6563354" y="3243963"/>
              <a:ext cx="33120" cy="140314"/>
            </a:xfrm>
            <a:custGeom>
              <a:avLst/>
              <a:gdLst/>
              <a:ahLst/>
              <a:cxnLst/>
              <a:rect l="l" t="t" r="r" b="b"/>
              <a:pathLst>
                <a:path w="1192" h="5050" extrusionOk="0">
                  <a:moveTo>
                    <a:pt x="596" y="1"/>
                  </a:moveTo>
                  <a:cubicBezTo>
                    <a:pt x="274" y="1"/>
                    <a:pt x="1" y="263"/>
                    <a:pt x="1" y="596"/>
                  </a:cubicBezTo>
                  <a:lnTo>
                    <a:pt x="1" y="4454"/>
                  </a:lnTo>
                  <a:cubicBezTo>
                    <a:pt x="1" y="4787"/>
                    <a:pt x="274" y="5049"/>
                    <a:pt x="596" y="5049"/>
                  </a:cubicBezTo>
                  <a:cubicBezTo>
                    <a:pt x="929" y="5049"/>
                    <a:pt x="1191" y="4787"/>
                    <a:pt x="1191" y="4454"/>
                  </a:cubicBezTo>
                  <a:lnTo>
                    <a:pt x="1191" y="596"/>
                  </a:lnTo>
                  <a:cubicBezTo>
                    <a:pt x="1191" y="263"/>
                    <a:pt x="929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6438328" y="2949232"/>
              <a:ext cx="34426" cy="490628"/>
            </a:xfrm>
            <a:custGeom>
              <a:avLst/>
              <a:gdLst/>
              <a:ahLst/>
              <a:cxnLst/>
              <a:rect l="l" t="t" r="r" b="b"/>
              <a:pathLst>
                <a:path w="1239" h="17658" extrusionOk="0">
                  <a:moveTo>
                    <a:pt x="0" y="0"/>
                  </a:moveTo>
                  <a:lnTo>
                    <a:pt x="0" y="17657"/>
                  </a:lnTo>
                  <a:lnTo>
                    <a:pt x="1238" y="17657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6431048" y="2851322"/>
              <a:ext cx="667" cy="28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0"/>
                  </a:moveTo>
                  <a:lnTo>
                    <a:pt x="24" y="0"/>
                  </a:lnTo>
                  <a:lnTo>
                    <a:pt x="0" y="0"/>
                  </a:lnTo>
                  <a:cubicBezTo>
                    <a:pt x="12" y="0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D4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6332333" y="2827789"/>
              <a:ext cx="104694" cy="47040"/>
            </a:xfrm>
            <a:custGeom>
              <a:avLst/>
              <a:gdLst/>
              <a:ahLst/>
              <a:cxnLst/>
              <a:rect l="l" t="t" r="r" b="b"/>
              <a:pathLst>
                <a:path w="3768" h="1693" extrusionOk="0">
                  <a:moveTo>
                    <a:pt x="281" y="1"/>
                  </a:moveTo>
                  <a:cubicBezTo>
                    <a:pt x="1" y="1"/>
                    <a:pt x="1" y="431"/>
                    <a:pt x="281" y="431"/>
                  </a:cubicBezTo>
                  <a:cubicBezTo>
                    <a:pt x="288" y="431"/>
                    <a:pt x="295" y="431"/>
                    <a:pt x="303" y="430"/>
                  </a:cubicBezTo>
                  <a:lnTo>
                    <a:pt x="791" y="430"/>
                  </a:lnTo>
                  <a:cubicBezTo>
                    <a:pt x="505" y="430"/>
                    <a:pt x="505" y="847"/>
                    <a:pt x="791" y="847"/>
                  </a:cubicBezTo>
                  <a:lnTo>
                    <a:pt x="1267" y="847"/>
                  </a:lnTo>
                  <a:cubicBezTo>
                    <a:pt x="1005" y="871"/>
                    <a:pt x="1005" y="1252"/>
                    <a:pt x="1267" y="1276"/>
                  </a:cubicBezTo>
                  <a:lnTo>
                    <a:pt x="1529" y="1276"/>
                  </a:lnTo>
                  <a:cubicBezTo>
                    <a:pt x="1279" y="1288"/>
                    <a:pt x="1279" y="1669"/>
                    <a:pt x="1529" y="1693"/>
                  </a:cubicBezTo>
                  <a:lnTo>
                    <a:pt x="2184" y="1693"/>
                  </a:lnTo>
                  <a:cubicBezTo>
                    <a:pt x="2767" y="1693"/>
                    <a:pt x="3303" y="1371"/>
                    <a:pt x="3577" y="847"/>
                  </a:cubicBezTo>
                  <a:cubicBezTo>
                    <a:pt x="3708" y="621"/>
                    <a:pt x="3767" y="359"/>
                    <a:pt x="3767" y="109"/>
                  </a:cubicBezTo>
                  <a:lnTo>
                    <a:pt x="3767" y="2"/>
                  </a:lnTo>
                  <a:lnTo>
                    <a:pt x="303" y="2"/>
                  </a:lnTo>
                  <a:cubicBezTo>
                    <a:pt x="295" y="1"/>
                    <a:pt x="288" y="1"/>
                    <a:pt x="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6477364" y="2851322"/>
              <a:ext cx="667" cy="28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4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6472057" y="2827789"/>
              <a:ext cx="104360" cy="46846"/>
            </a:xfrm>
            <a:custGeom>
              <a:avLst/>
              <a:gdLst/>
              <a:ahLst/>
              <a:cxnLst/>
              <a:rect l="l" t="t" r="r" b="b"/>
              <a:pathLst>
                <a:path w="3756" h="1686" extrusionOk="0">
                  <a:moveTo>
                    <a:pt x="3475" y="1"/>
                  </a:moveTo>
                  <a:cubicBezTo>
                    <a:pt x="3468" y="1"/>
                    <a:pt x="3461" y="1"/>
                    <a:pt x="3453" y="2"/>
                  </a:cubicBezTo>
                  <a:lnTo>
                    <a:pt x="1" y="2"/>
                  </a:lnTo>
                  <a:lnTo>
                    <a:pt x="1" y="109"/>
                  </a:lnTo>
                  <a:cubicBezTo>
                    <a:pt x="1" y="359"/>
                    <a:pt x="60" y="621"/>
                    <a:pt x="179" y="847"/>
                  </a:cubicBezTo>
                  <a:lnTo>
                    <a:pt x="191" y="847"/>
                  </a:lnTo>
                  <a:cubicBezTo>
                    <a:pt x="465" y="1359"/>
                    <a:pt x="1001" y="1681"/>
                    <a:pt x="1584" y="1681"/>
                  </a:cubicBezTo>
                  <a:lnTo>
                    <a:pt x="2227" y="1681"/>
                  </a:lnTo>
                  <a:cubicBezTo>
                    <a:pt x="2240" y="1684"/>
                    <a:pt x="2253" y="1685"/>
                    <a:pt x="2264" y="1685"/>
                  </a:cubicBezTo>
                  <a:cubicBezTo>
                    <a:pt x="2448" y="1685"/>
                    <a:pt x="2463" y="1329"/>
                    <a:pt x="2311" y="1276"/>
                  </a:cubicBezTo>
                  <a:lnTo>
                    <a:pt x="2489" y="1276"/>
                  </a:lnTo>
                  <a:cubicBezTo>
                    <a:pt x="2751" y="1252"/>
                    <a:pt x="2751" y="871"/>
                    <a:pt x="2489" y="847"/>
                  </a:cubicBezTo>
                  <a:lnTo>
                    <a:pt x="2977" y="847"/>
                  </a:lnTo>
                  <a:cubicBezTo>
                    <a:pt x="3251" y="847"/>
                    <a:pt x="3251" y="430"/>
                    <a:pt x="2977" y="430"/>
                  </a:cubicBezTo>
                  <a:lnTo>
                    <a:pt x="3453" y="430"/>
                  </a:lnTo>
                  <a:cubicBezTo>
                    <a:pt x="3461" y="431"/>
                    <a:pt x="3468" y="431"/>
                    <a:pt x="3475" y="431"/>
                  </a:cubicBezTo>
                  <a:cubicBezTo>
                    <a:pt x="3756" y="431"/>
                    <a:pt x="3756" y="1"/>
                    <a:pt x="3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6423436" y="2813592"/>
              <a:ext cx="63878" cy="86384"/>
            </a:xfrm>
            <a:custGeom>
              <a:avLst/>
              <a:gdLst/>
              <a:ahLst/>
              <a:cxnLst/>
              <a:rect l="l" t="t" r="r" b="b"/>
              <a:pathLst>
                <a:path w="2299" h="3109" extrusionOk="0">
                  <a:moveTo>
                    <a:pt x="1155" y="1"/>
                  </a:moveTo>
                  <a:cubicBezTo>
                    <a:pt x="512" y="1"/>
                    <a:pt x="0" y="513"/>
                    <a:pt x="0" y="1156"/>
                  </a:cubicBezTo>
                  <a:lnTo>
                    <a:pt x="0" y="1965"/>
                  </a:lnTo>
                  <a:cubicBezTo>
                    <a:pt x="0" y="2596"/>
                    <a:pt x="512" y="3108"/>
                    <a:pt x="1155" y="3108"/>
                  </a:cubicBezTo>
                  <a:cubicBezTo>
                    <a:pt x="1786" y="3108"/>
                    <a:pt x="2298" y="2596"/>
                    <a:pt x="2298" y="1965"/>
                  </a:cubicBezTo>
                  <a:lnTo>
                    <a:pt x="2298" y="1156"/>
                  </a:lnTo>
                  <a:cubicBezTo>
                    <a:pt x="2298" y="513"/>
                    <a:pt x="1786" y="1"/>
                    <a:pt x="1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6435994" y="2786475"/>
              <a:ext cx="38399" cy="38399"/>
            </a:xfrm>
            <a:custGeom>
              <a:avLst/>
              <a:gdLst/>
              <a:ahLst/>
              <a:cxnLst/>
              <a:rect l="l" t="t" r="r" b="b"/>
              <a:pathLst>
                <a:path w="1382" h="1382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82"/>
                    <a:pt x="691" y="1382"/>
                  </a:cubicBezTo>
                  <a:cubicBezTo>
                    <a:pt x="1072" y="1382"/>
                    <a:pt x="1382" y="1072"/>
                    <a:pt x="1382" y="691"/>
                  </a:cubicBezTo>
                  <a:cubicBezTo>
                    <a:pt x="1382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6406877" y="2896443"/>
              <a:ext cx="84077" cy="71991"/>
            </a:xfrm>
            <a:custGeom>
              <a:avLst/>
              <a:gdLst/>
              <a:ahLst/>
              <a:cxnLst/>
              <a:rect l="l" t="t" r="r" b="b"/>
              <a:pathLst>
                <a:path w="3026" h="2591" extrusionOk="0">
                  <a:moveTo>
                    <a:pt x="1739" y="567"/>
                  </a:moveTo>
                  <a:cubicBezTo>
                    <a:pt x="2132" y="567"/>
                    <a:pt x="2466" y="888"/>
                    <a:pt x="2466" y="1293"/>
                  </a:cubicBezTo>
                  <a:cubicBezTo>
                    <a:pt x="2466" y="1737"/>
                    <a:pt x="2104" y="2033"/>
                    <a:pt x="1727" y="2033"/>
                  </a:cubicBezTo>
                  <a:cubicBezTo>
                    <a:pt x="1548" y="2033"/>
                    <a:pt x="1365" y="1967"/>
                    <a:pt x="1215" y="1817"/>
                  </a:cubicBezTo>
                  <a:cubicBezTo>
                    <a:pt x="763" y="1365"/>
                    <a:pt x="1084" y="567"/>
                    <a:pt x="1739" y="567"/>
                  </a:cubicBezTo>
                  <a:close/>
                  <a:moveTo>
                    <a:pt x="1731" y="1"/>
                  </a:moveTo>
                  <a:cubicBezTo>
                    <a:pt x="1412" y="1"/>
                    <a:pt x="1086" y="121"/>
                    <a:pt x="823" y="388"/>
                  </a:cubicBezTo>
                  <a:cubicBezTo>
                    <a:pt x="1" y="1198"/>
                    <a:pt x="584" y="2591"/>
                    <a:pt x="1739" y="2591"/>
                  </a:cubicBezTo>
                  <a:cubicBezTo>
                    <a:pt x="2454" y="2591"/>
                    <a:pt x="3025" y="2008"/>
                    <a:pt x="3025" y="1293"/>
                  </a:cubicBezTo>
                  <a:cubicBezTo>
                    <a:pt x="3025" y="514"/>
                    <a:pt x="2392" y="1"/>
                    <a:pt x="1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5555420" y="3927749"/>
              <a:ext cx="13587" cy="1056302"/>
            </a:xfrm>
            <a:custGeom>
              <a:avLst/>
              <a:gdLst/>
              <a:ahLst/>
              <a:cxnLst/>
              <a:rect l="l" t="t" r="r" b="b"/>
              <a:pathLst>
                <a:path w="489" h="38017" extrusionOk="0">
                  <a:moveTo>
                    <a:pt x="0" y="0"/>
                  </a:moveTo>
                  <a:lnTo>
                    <a:pt x="0" y="38017"/>
                  </a:lnTo>
                  <a:lnTo>
                    <a:pt x="488" y="38017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6020518" y="3929722"/>
              <a:ext cx="13587" cy="1056330"/>
            </a:xfrm>
            <a:custGeom>
              <a:avLst/>
              <a:gdLst/>
              <a:ahLst/>
              <a:cxnLst/>
              <a:rect l="l" t="t" r="r" b="b"/>
              <a:pathLst>
                <a:path w="489" h="38018" extrusionOk="0">
                  <a:moveTo>
                    <a:pt x="0" y="0"/>
                  </a:moveTo>
                  <a:lnTo>
                    <a:pt x="0" y="38017"/>
                  </a:lnTo>
                  <a:lnTo>
                    <a:pt x="489" y="38017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6835606" y="3929722"/>
              <a:ext cx="13587" cy="1056330"/>
            </a:xfrm>
            <a:custGeom>
              <a:avLst/>
              <a:gdLst/>
              <a:ahLst/>
              <a:cxnLst/>
              <a:rect l="l" t="t" r="r" b="b"/>
              <a:pathLst>
                <a:path w="489" h="38018" extrusionOk="0">
                  <a:moveTo>
                    <a:pt x="0" y="0"/>
                  </a:moveTo>
                  <a:lnTo>
                    <a:pt x="0" y="38017"/>
                  </a:lnTo>
                  <a:lnTo>
                    <a:pt x="489" y="38017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7254388" y="3929722"/>
              <a:ext cx="13587" cy="1056330"/>
            </a:xfrm>
            <a:custGeom>
              <a:avLst/>
              <a:gdLst/>
              <a:ahLst/>
              <a:cxnLst/>
              <a:rect l="l" t="t" r="r" b="b"/>
              <a:pathLst>
                <a:path w="489" h="38018" extrusionOk="0">
                  <a:moveTo>
                    <a:pt x="1" y="0"/>
                  </a:moveTo>
                  <a:lnTo>
                    <a:pt x="1" y="38017"/>
                  </a:lnTo>
                  <a:lnTo>
                    <a:pt x="489" y="38017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7673199" y="3929722"/>
              <a:ext cx="13920" cy="1056330"/>
            </a:xfrm>
            <a:custGeom>
              <a:avLst/>
              <a:gdLst/>
              <a:ahLst/>
              <a:cxnLst/>
              <a:rect l="l" t="t" r="r" b="b"/>
              <a:pathLst>
                <a:path w="501" h="38018" extrusionOk="0">
                  <a:moveTo>
                    <a:pt x="0" y="0"/>
                  </a:moveTo>
                  <a:lnTo>
                    <a:pt x="0" y="38017"/>
                  </a:lnTo>
                  <a:lnTo>
                    <a:pt x="500" y="3801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2" name="Google Shape;882;p33"/>
          <p:cNvSpPr txBox="1">
            <a:spLocks noGrp="1"/>
          </p:cNvSpPr>
          <p:nvPr>
            <p:ph type="title"/>
          </p:nvPr>
        </p:nvSpPr>
        <p:spPr>
          <a:xfrm>
            <a:off x="4266000" y="1309460"/>
            <a:ext cx="40452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Purpose</a:t>
            </a:r>
            <a:endParaRPr sz="3000"/>
          </a:p>
        </p:txBody>
      </p:sp>
      <p:sp>
        <p:nvSpPr>
          <p:cNvPr id="883" name="Google Shape;883;p33"/>
          <p:cNvSpPr txBox="1">
            <a:spLocks noGrp="1"/>
          </p:cNvSpPr>
          <p:nvPr>
            <p:ph type="subTitle" idx="4294967295"/>
          </p:nvPr>
        </p:nvSpPr>
        <p:spPr>
          <a:xfrm>
            <a:off x="4067675" y="2096750"/>
            <a:ext cx="3865200" cy="16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Housing data from 2006 to 2010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Identify features to maximise value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884" name="Google Shape;884;p33"/>
          <p:cNvGrpSpPr/>
          <p:nvPr/>
        </p:nvGrpSpPr>
        <p:grpSpPr>
          <a:xfrm>
            <a:off x="7738150" y="2937616"/>
            <a:ext cx="374709" cy="374010"/>
            <a:chOff x="1421638" y="4125629"/>
            <a:chExt cx="374709" cy="374010"/>
          </a:xfrm>
        </p:grpSpPr>
        <p:sp>
          <p:nvSpPr>
            <p:cNvPr id="885" name="Google Shape;885;p33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33"/>
          <p:cNvGrpSpPr/>
          <p:nvPr/>
        </p:nvGrpSpPr>
        <p:grpSpPr>
          <a:xfrm>
            <a:off x="7616036" y="2085259"/>
            <a:ext cx="618968" cy="374011"/>
            <a:chOff x="3358399" y="3285485"/>
            <a:chExt cx="2363377" cy="1047062"/>
          </a:xfrm>
        </p:grpSpPr>
        <p:grpSp>
          <p:nvGrpSpPr>
            <p:cNvPr id="888" name="Google Shape;888;p33"/>
            <p:cNvGrpSpPr/>
            <p:nvPr/>
          </p:nvGrpSpPr>
          <p:grpSpPr>
            <a:xfrm>
              <a:off x="3358412" y="3285485"/>
              <a:ext cx="2363244" cy="139500"/>
              <a:chOff x="3358412" y="3285485"/>
              <a:chExt cx="2363244" cy="139500"/>
            </a:xfrm>
          </p:grpSpPr>
          <p:sp>
            <p:nvSpPr>
              <p:cNvPr id="889" name="Google Shape;889;p33"/>
              <p:cNvSpPr/>
              <p:nvPr/>
            </p:nvSpPr>
            <p:spPr>
              <a:xfrm>
                <a:off x="3358412" y="3285485"/>
                <a:ext cx="441300" cy="139500"/>
              </a:xfrm>
              <a:prstGeom prst="flowChartAlternateProcess">
                <a:avLst/>
              </a:prstGeom>
              <a:noFill/>
              <a:ln w="9525" cap="flat" cmpd="sng">
                <a:solidFill>
                  <a:srgbClr val="7994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3838898" y="3285485"/>
                <a:ext cx="441300" cy="139500"/>
              </a:xfrm>
              <a:prstGeom prst="flowChartAlternateProcess">
                <a:avLst/>
              </a:prstGeom>
              <a:noFill/>
              <a:ln w="9525" cap="flat" cmpd="sng">
                <a:solidFill>
                  <a:srgbClr val="7994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4319384" y="3285485"/>
                <a:ext cx="441300" cy="139500"/>
              </a:xfrm>
              <a:prstGeom prst="flowChartAlternateProcess">
                <a:avLst/>
              </a:prstGeom>
              <a:noFill/>
              <a:ln w="9525" cap="flat" cmpd="sng">
                <a:solidFill>
                  <a:srgbClr val="7994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4799870" y="3285485"/>
                <a:ext cx="441300" cy="139500"/>
              </a:xfrm>
              <a:prstGeom prst="flowChartAlternateProcess">
                <a:avLst/>
              </a:prstGeom>
              <a:noFill/>
              <a:ln w="9525" cap="flat" cmpd="sng">
                <a:solidFill>
                  <a:srgbClr val="7994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5280356" y="3285485"/>
                <a:ext cx="441300" cy="139500"/>
              </a:xfrm>
              <a:prstGeom prst="flowChartAlternateProcess">
                <a:avLst/>
              </a:prstGeom>
              <a:noFill/>
              <a:ln w="9525" cap="flat" cmpd="sng">
                <a:solidFill>
                  <a:srgbClr val="7994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4" name="Google Shape;894;p33"/>
            <p:cNvGrpSpPr/>
            <p:nvPr/>
          </p:nvGrpSpPr>
          <p:grpSpPr>
            <a:xfrm>
              <a:off x="3358412" y="3466996"/>
              <a:ext cx="2363244" cy="139500"/>
              <a:chOff x="3358412" y="3466996"/>
              <a:chExt cx="2363244" cy="139500"/>
            </a:xfrm>
          </p:grpSpPr>
          <p:sp>
            <p:nvSpPr>
              <p:cNvPr id="895" name="Google Shape;895;p33"/>
              <p:cNvSpPr/>
              <p:nvPr/>
            </p:nvSpPr>
            <p:spPr>
              <a:xfrm>
                <a:off x="3358412" y="3466996"/>
                <a:ext cx="441300" cy="139500"/>
              </a:xfrm>
              <a:prstGeom prst="flowChartAlternateProcess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3838898" y="3466996"/>
                <a:ext cx="441300" cy="139500"/>
              </a:xfrm>
              <a:prstGeom prst="flowChartAlternateProcess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4319384" y="3466996"/>
                <a:ext cx="441300" cy="139500"/>
              </a:xfrm>
              <a:prstGeom prst="flowChartAlternateProcess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4799870" y="3466996"/>
                <a:ext cx="441300" cy="139500"/>
              </a:xfrm>
              <a:prstGeom prst="flowChartAlternateProcess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5280356" y="3466996"/>
                <a:ext cx="441300" cy="139500"/>
              </a:xfrm>
              <a:prstGeom prst="flowChartAlternateProcess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0" name="Google Shape;900;p33"/>
            <p:cNvGrpSpPr/>
            <p:nvPr/>
          </p:nvGrpSpPr>
          <p:grpSpPr>
            <a:xfrm>
              <a:off x="3358412" y="3648507"/>
              <a:ext cx="2363244" cy="139500"/>
              <a:chOff x="3358412" y="3648507"/>
              <a:chExt cx="2363244" cy="139500"/>
            </a:xfrm>
          </p:grpSpPr>
          <p:sp>
            <p:nvSpPr>
              <p:cNvPr id="901" name="Google Shape;901;p33"/>
              <p:cNvSpPr/>
              <p:nvPr/>
            </p:nvSpPr>
            <p:spPr>
              <a:xfrm>
                <a:off x="3358412" y="3648507"/>
                <a:ext cx="441300" cy="139500"/>
              </a:xfrm>
              <a:prstGeom prst="flowChartAlternateProcess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3838898" y="3648507"/>
                <a:ext cx="441300" cy="139500"/>
              </a:xfrm>
              <a:prstGeom prst="flowChartAlternateProcess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4319384" y="3648507"/>
                <a:ext cx="441300" cy="139500"/>
              </a:xfrm>
              <a:prstGeom prst="flowChartAlternateProcess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4799870" y="3648507"/>
                <a:ext cx="441300" cy="139500"/>
              </a:xfrm>
              <a:prstGeom prst="flowChartAlternateProcess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5280356" y="3648507"/>
                <a:ext cx="441300" cy="139500"/>
              </a:xfrm>
              <a:prstGeom prst="flowChartAlternateProcess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33"/>
            <p:cNvGrpSpPr/>
            <p:nvPr/>
          </p:nvGrpSpPr>
          <p:grpSpPr>
            <a:xfrm>
              <a:off x="3358412" y="3830018"/>
              <a:ext cx="2363244" cy="139500"/>
              <a:chOff x="3358412" y="3830018"/>
              <a:chExt cx="2363244" cy="139500"/>
            </a:xfrm>
          </p:grpSpPr>
          <p:sp>
            <p:nvSpPr>
              <p:cNvPr id="907" name="Google Shape;907;p33"/>
              <p:cNvSpPr/>
              <p:nvPr/>
            </p:nvSpPr>
            <p:spPr>
              <a:xfrm>
                <a:off x="3358412" y="3830018"/>
                <a:ext cx="441300" cy="139500"/>
              </a:xfrm>
              <a:prstGeom prst="flowChartAlternateProcess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>
                <a:off x="3838898" y="3830018"/>
                <a:ext cx="441300" cy="139500"/>
              </a:xfrm>
              <a:prstGeom prst="flowChartAlternateProcess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4319384" y="3830018"/>
                <a:ext cx="441300" cy="139500"/>
              </a:xfrm>
              <a:prstGeom prst="flowChartAlternateProcess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4799870" y="3830018"/>
                <a:ext cx="441300" cy="139500"/>
              </a:xfrm>
              <a:prstGeom prst="flowChartAlternateProcess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5280356" y="3830018"/>
                <a:ext cx="441300" cy="139500"/>
              </a:xfrm>
              <a:prstGeom prst="flowChartAlternateProcess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2" name="Google Shape;912;p33"/>
            <p:cNvGrpSpPr/>
            <p:nvPr/>
          </p:nvGrpSpPr>
          <p:grpSpPr>
            <a:xfrm>
              <a:off x="3358399" y="4011514"/>
              <a:ext cx="2363377" cy="139537"/>
              <a:chOff x="3294800" y="4134603"/>
              <a:chExt cx="2638876" cy="152400"/>
            </a:xfrm>
          </p:grpSpPr>
          <p:sp>
            <p:nvSpPr>
              <p:cNvPr id="913" name="Google Shape;913;p33"/>
              <p:cNvSpPr/>
              <p:nvPr/>
            </p:nvSpPr>
            <p:spPr>
              <a:xfrm>
                <a:off x="3294800" y="4134603"/>
                <a:ext cx="492900" cy="152400"/>
              </a:xfrm>
              <a:prstGeom prst="flowChartAlternateProcess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3"/>
              <p:cNvSpPr/>
              <p:nvPr/>
            </p:nvSpPr>
            <p:spPr>
              <a:xfrm>
                <a:off x="3831294" y="4134603"/>
                <a:ext cx="492900" cy="152400"/>
              </a:xfrm>
              <a:prstGeom prst="flowChartAlternateProcess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3"/>
              <p:cNvSpPr/>
              <p:nvPr/>
            </p:nvSpPr>
            <p:spPr>
              <a:xfrm>
                <a:off x="4367788" y="4134603"/>
                <a:ext cx="492900" cy="152400"/>
              </a:xfrm>
              <a:prstGeom prst="flowChartAlternateProcess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3"/>
              <p:cNvSpPr/>
              <p:nvPr/>
            </p:nvSpPr>
            <p:spPr>
              <a:xfrm>
                <a:off x="4904282" y="4134603"/>
                <a:ext cx="492900" cy="152400"/>
              </a:xfrm>
              <a:prstGeom prst="flowChartAlternateProcess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3"/>
              <p:cNvSpPr/>
              <p:nvPr/>
            </p:nvSpPr>
            <p:spPr>
              <a:xfrm>
                <a:off x="5440776" y="4134603"/>
                <a:ext cx="492900" cy="152400"/>
              </a:xfrm>
              <a:prstGeom prst="flowChartAlternateProcess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8" name="Google Shape;918;p33"/>
            <p:cNvGrpSpPr/>
            <p:nvPr/>
          </p:nvGrpSpPr>
          <p:grpSpPr>
            <a:xfrm>
              <a:off x="3358399" y="4193010"/>
              <a:ext cx="2363377" cy="139537"/>
              <a:chOff x="3294800" y="4134603"/>
              <a:chExt cx="2638876" cy="152400"/>
            </a:xfrm>
          </p:grpSpPr>
          <p:sp>
            <p:nvSpPr>
              <p:cNvPr id="919" name="Google Shape;919;p33"/>
              <p:cNvSpPr/>
              <p:nvPr/>
            </p:nvSpPr>
            <p:spPr>
              <a:xfrm>
                <a:off x="3294800" y="4134603"/>
                <a:ext cx="492900" cy="152400"/>
              </a:xfrm>
              <a:prstGeom prst="flowChartAlternateProcess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3"/>
              <p:cNvSpPr/>
              <p:nvPr/>
            </p:nvSpPr>
            <p:spPr>
              <a:xfrm>
                <a:off x="3831294" y="4134603"/>
                <a:ext cx="492900" cy="152400"/>
              </a:xfrm>
              <a:prstGeom prst="flowChartAlternateProcess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3"/>
              <p:cNvSpPr/>
              <p:nvPr/>
            </p:nvSpPr>
            <p:spPr>
              <a:xfrm>
                <a:off x="4367788" y="4134603"/>
                <a:ext cx="492900" cy="152400"/>
              </a:xfrm>
              <a:prstGeom prst="flowChartAlternateProcess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3"/>
              <p:cNvSpPr/>
              <p:nvPr/>
            </p:nvSpPr>
            <p:spPr>
              <a:xfrm>
                <a:off x="4904282" y="4134603"/>
                <a:ext cx="492900" cy="152400"/>
              </a:xfrm>
              <a:prstGeom prst="flowChartAlternateProcess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3"/>
              <p:cNvSpPr/>
              <p:nvPr/>
            </p:nvSpPr>
            <p:spPr>
              <a:xfrm>
                <a:off x="5440776" y="4134603"/>
                <a:ext cx="492900" cy="152400"/>
              </a:xfrm>
              <a:prstGeom prst="flowChartAlternateProcess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8" name="Google Shape;928;p34"/>
          <p:cNvGrpSpPr/>
          <p:nvPr/>
        </p:nvGrpSpPr>
        <p:grpSpPr>
          <a:xfrm flipH="1">
            <a:off x="12" y="2626393"/>
            <a:ext cx="1627370" cy="1233430"/>
            <a:chOff x="7032675" y="3217855"/>
            <a:chExt cx="1637852" cy="1241375"/>
          </a:xfrm>
        </p:grpSpPr>
        <p:sp>
          <p:nvSpPr>
            <p:cNvPr id="929" name="Google Shape;929;p34"/>
            <p:cNvSpPr/>
            <p:nvPr/>
          </p:nvSpPr>
          <p:spPr>
            <a:xfrm>
              <a:off x="7111327" y="3419586"/>
              <a:ext cx="1559200" cy="1039626"/>
            </a:xfrm>
            <a:custGeom>
              <a:avLst/>
              <a:gdLst/>
              <a:ahLst/>
              <a:cxnLst/>
              <a:rect l="l" t="t" r="r" b="b"/>
              <a:pathLst>
                <a:path w="45554" h="30374" extrusionOk="0">
                  <a:moveTo>
                    <a:pt x="10764" y="0"/>
                  </a:moveTo>
                  <a:lnTo>
                    <a:pt x="1" y="15740"/>
                  </a:lnTo>
                  <a:lnTo>
                    <a:pt x="1" y="30373"/>
                  </a:lnTo>
                  <a:lnTo>
                    <a:pt x="45554" y="30373"/>
                  </a:lnTo>
                  <a:lnTo>
                    <a:pt x="45554" y="10121"/>
                  </a:lnTo>
                  <a:lnTo>
                    <a:pt x="107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8253075" y="4273151"/>
              <a:ext cx="415849" cy="26900"/>
            </a:xfrm>
            <a:custGeom>
              <a:avLst/>
              <a:gdLst/>
              <a:ahLst/>
              <a:cxnLst/>
              <a:rect l="l" t="t" r="r" b="b"/>
              <a:pathLst>
                <a:path w="9942" h="632" extrusionOk="0">
                  <a:moveTo>
                    <a:pt x="0" y="1"/>
                  </a:moveTo>
                  <a:lnTo>
                    <a:pt x="0" y="632"/>
                  </a:lnTo>
                  <a:lnTo>
                    <a:pt x="9942" y="632"/>
                  </a:lnTo>
                  <a:lnTo>
                    <a:pt x="99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8253075" y="4065475"/>
              <a:ext cx="415849" cy="21625"/>
            </a:xfrm>
            <a:custGeom>
              <a:avLst/>
              <a:gdLst/>
              <a:ahLst/>
              <a:cxnLst/>
              <a:rect l="l" t="t" r="r" b="b"/>
              <a:pathLst>
                <a:path w="9942" h="632" extrusionOk="0">
                  <a:moveTo>
                    <a:pt x="0" y="1"/>
                  </a:moveTo>
                  <a:lnTo>
                    <a:pt x="0" y="632"/>
                  </a:lnTo>
                  <a:lnTo>
                    <a:pt x="9942" y="632"/>
                  </a:lnTo>
                  <a:lnTo>
                    <a:pt x="99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7095251" y="3511550"/>
              <a:ext cx="1493285" cy="947680"/>
            </a:xfrm>
            <a:custGeom>
              <a:avLst/>
              <a:gdLst/>
              <a:ahLst/>
              <a:cxnLst/>
              <a:rect l="l" t="t" r="r" b="b"/>
              <a:pathLst>
                <a:path w="45852" h="27291" extrusionOk="0">
                  <a:moveTo>
                    <a:pt x="9288" y="10824"/>
                  </a:moveTo>
                  <a:lnTo>
                    <a:pt x="9288" y="13598"/>
                  </a:lnTo>
                  <a:lnTo>
                    <a:pt x="5144" y="10824"/>
                  </a:lnTo>
                  <a:close/>
                  <a:moveTo>
                    <a:pt x="20980" y="10824"/>
                  </a:moveTo>
                  <a:lnTo>
                    <a:pt x="15360" y="13681"/>
                  </a:lnTo>
                  <a:lnTo>
                    <a:pt x="15360" y="10824"/>
                  </a:lnTo>
                  <a:close/>
                  <a:moveTo>
                    <a:pt x="4287" y="11086"/>
                  </a:moveTo>
                  <a:lnTo>
                    <a:pt x="8514" y="13907"/>
                  </a:lnTo>
                  <a:lnTo>
                    <a:pt x="4287" y="13907"/>
                  </a:lnTo>
                  <a:lnTo>
                    <a:pt x="4287" y="11086"/>
                  </a:lnTo>
                  <a:close/>
                  <a:moveTo>
                    <a:pt x="14729" y="10824"/>
                  </a:moveTo>
                  <a:lnTo>
                    <a:pt x="14729" y="13907"/>
                  </a:lnTo>
                  <a:lnTo>
                    <a:pt x="9931" y="13907"/>
                  </a:lnTo>
                  <a:lnTo>
                    <a:pt x="9931" y="10824"/>
                  </a:lnTo>
                  <a:close/>
                  <a:moveTo>
                    <a:pt x="3656" y="14550"/>
                  </a:moveTo>
                  <a:lnTo>
                    <a:pt x="3656" y="20825"/>
                  </a:lnTo>
                  <a:lnTo>
                    <a:pt x="834" y="14550"/>
                  </a:lnTo>
                  <a:close/>
                  <a:moveTo>
                    <a:pt x="9288" y="14550"/>
                  </a:moveTo>
                  <a:lnTo>
                    <a:pt x="9288" y="22063"/>
                  </a:lnTo>
                  <a:lnTo>
                    <a:pt x="4287" y="22063"/>
                  </a:lnTo>
                  <a:lnTo>
                    <a:pt x="4287" y="14550"/>
                  </a:lnTo>
                  <a:close/>
                  <a:moveTo>
                    <a:pt x="14729" y="14550"/>
                  </a:moveTo>
                  <a:lnTo>
                    <a:pt x="14729" y="22063"/>
                  </a:lnTo>
                  <a:lnTo>
                    <a:pt x="9931" y="22063"/>
                  </a:lnTo>
                  <a:lnTo>
                    <a:pt x="9931" y="14550"/>
                  </a:lnTo>
                  <a:close/>
                  <a:moveTo>
                    <a:pt x="25599" y="14550"/>
                  </a:moveTo>
                  <a:lnTo>
                    <a:pt x="20480" y="22063"/>
                  </a:lnTo>
                  <a:lnTo>
                    <a:pt x="15360" y="22063"/>
                  </a:lnTo>
                  <a:lnTo>
                    <a:pt x="15360" y="14550"/>
                  </a:lnTo>
                  <a:close/>
                  <a:moveTo>
                    <a:pt x="26266" y="14777"/>
                  </a:moveTo>
                  <a:lnTo>
                    <a:pt x="26266" y="22063"/>
                  </a:lnTo>
                  <a:lnTo>
                    <a:pt x="21313" y="22063"/>
                  </a:lnTo>
                  <a:lnTo>
                    <a:pt x="26266" y="14777"/>
                  </a:lnTo>
                  <a:close/>
                  <a:moveTo>
                    <a:pt x="9288" y="1"/>
                  </a:moveTo>
                  <a:lnTo>
                    <a:pt x="9288" y="9478"/>
                  </a:lnTo>
                  <a:lnTo>
                    <a:pt x="6168" y="5454"/>
                  </a:lnTo>
                  <a:lnTo>
                    <a:pt x="5621" y="5871"/>
                  </a:lnTo>
                  <a:lnTo>
                    <a:pt x="8966" y="10181"/>
                  </a:lnTo>
                  <a:lnTo>
                    <a:pt x="4287" y="10181"/>
                  </a:lnTo>
                  <a:lnTo>
                    <a:pt x="4287" y="8895"/>
                  </a:lnTo>
                  <a:lnTo>
                    <a:pt x="3656" y="8895"/>
                  </a:lnTo>
                  <a:lnTo>
                    <a:pt x="3656" y="10181"/>
                  </a:lnTo>
                  <a:lnTo>
                    <a:pt x="2704" y="10181"/>
                  </a:lnTo>
                  <a:lnTo>
                    <a:pt x="2704" y="10812"/>
                  </a:lnTo>
                  <a:lnTo>
                    <a:pt x="3656" y="10812"/>
                  </a:lnTo>
                  <a:lnTo>
                    <a:pt x="3656" y="13907"/>
                  </a:lnTo>
                  <a:lnTo>
                    <a:pt x="311" y="13907"/>
                  </a:lnTo>
                  <a:lnTo>
                    <a:pt x="311" y="14229"/>
                  </a:lnTo>
                  <a:lnTo>
                    <a:pt x="1" y="14372"/>
                  </a:lnTo>
                  <a:lnTo>
                    <a:pt x="3454" y="22063"/>
                  </a:lnTo>
                  <a:lnTo>
                    <a:pt x="311" y="22063"/>
                  </a:lnTo>
                  <a:lnTo>
                    <a:pt x="311" y="22694"/>
                  </a:lnTo>
                  <a:lnTo>
                    <a:pt x="3656" y="22694"/>
                  </a:lnTo>
                  <a:lnTo>
                    <a:pt x="3656" y="27290"/>
                  </a:lnTo>
                  <a:lnTo>
                    <a:pt x="4287" y="27290"/>
                  </a:lnTo>
                  <a:lnTo>
                    <a:pt x="4287" y="22694"/>
                  </a:lnTo>
                  <a:lnTo>
                    <a:pt x="9288" y="22694"/>
                  </a:lnTo>
                  <a:lnTo>
                    <a:pt x="9288" y="27290"/>
                  </a:lnTo>
                  <a:lnTo>
                    <a:pt x="9931" y="27290"/>
                  </a:lnTo>
                  <a:lnTo>
                    <a:pt x="9931" y="22694"/>
                  </a:lnTo>
                  <a:lnTo>
                    <a:pt x="14729" y="22694"/>
                  </a:lnTo>
                  <a:lnTo>
                    <a:pt x="14729" y="27290"/>
                  </a:lnTo>
                  <a:lnTo>
                    <a:pt x="15360" y="27290"/>
                  </a:lnTo>
                  <a:lnTo>
                    <a:pt x="15360" y="22694"/>
                  </a:lnTo>
                  <a:lnTo>
                    <a:pt x="26266" y="22694"/>
                  </a:lnTo>
                  <a:lnTo>
                    <a:pt x="26266" y="27290"/>
                  </a:lnTo>
                  <a:lnTo>
                    <a:pt x="26897" y="27290"/>
                  </a:lnTo>
                  <a:lnTo>
                    <a:pt x="26897" y="22694"/>
                  </a:lnTo>
                  <a:lnTo>
                    <a:pt x="45852" y="22694"/>
                  </a:lnTo>
                  <a:lnTo>
                    <a:pt x="45852" y="22063"/>
                  </a:lnTo>
                  <a:lnTo>
                    <a:pt x="26909" y="22063"/>
                  </a:lnTo>
                  <a:lnTo>
                    <a:pt x="26909" y="13181"/>
                  </a:lnTo>
                  <a:lnTo>
                    <a:pt x="26278" y="13181"/>
                  </a:lnTo>
                  <a:lnTo>
                    <a:pt x="26278" y="13907"/>
                  </a:lnTo>
                  <a:lnTo>
                    <a:pt x="16420" y="13907"/>
                  </a:lnTo>
                  <a:lnTo>
                    <a:pt x="22492" y="10824"/>
                  </a:lnTo>
                  <a:lnTo>
                    <a:pt x="22670" y="10824"/>
                  </a:lnTo>
                  <a:lnTo>
                    <a:pt x="22670" y="10181"/>
                  </a:lnTo>
                  <a:lnTo>
                    <a:pt x="15682" y="10181"/>
                  </a:lnTo>
                  <a:lnTo>
                    <a:pt x="18491" y="6264"/>
                  </a:lnTo>
                  <a:lnTo>
                    <a:pt x="17979" y="5883"/>
                  </a:lnTo>
                  <a:lnTo>
                    <a:pt x="15360" y="9526"/>
                  </a:lnTo>
                  <a:lnTo>
                    <a:pt x="15360" y="1954"/>
                  </a:lnTo>
                  <a:lnTo>
                    <a:pt x="14729" y="1954"/>
                  </a:lnTo>
                  <a:lnTo>
                    <a:pt x="14729" y="10181"/>
                  </a:lnTo>
                  <a:lnTo>
                    <a:pt x="9931" y="10181"/>
                  </a:lnTo>
                  <a:lnTo>
                    <a:pt x="99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7032675" y="3378411"/>
              <a:ext cx="1636246" cy="617430"/>
            </a:xfrm>
            <a:custGeom>
              <a:avLst/>
              <a:gdLst/>
              <a:ahLst/>
              <a:cxnLst/>
              <a:rect l="l" t="t" r="r" b="b"/>
              <a:pathLst>
                <a:path w="47805" h="18039" extrusionOk="0">
                  <a:moveTo>
                    <a:pt x="11824" y="1"/>
                  </a:moveTo>
                  <a:lnTo>
                    <a:pt x="1" y="18039"/>
                  </a:lnTo>
                  <a:lnTo>
                    <a:pt x="2906" y="18039"/>
                  </a:lnTo>
                  <a:lnTo>
                    <a:pt x="12729" y="3108"/>
                  </a:lnTo>
                  <a:lnTo>
                    <a:pt x="26052" y="18039"/>
                  </a:lnTo>
                  <a:lnTo>
                    <a:pt x="27516" y="18039"/>
                  </a:lnTo>
                  <a:cubicBezTo>
                    <a:pt x="28350" y="15693"/>
                    <a:pt x="30576" y="14133"/>
                    <a:pt x="33064" y="14133"/>
                  </a:cubicBezTo>
                  <a:cubicBezTo>
                    <a:pt x="35565" y="14133"/>
                    <a:pt x="37779" y="15693"/>
                    <a:pt x="38625" y="18039"/>
                  </a:cubicBezTo>
                  <a:lnTo>
                    <a:pt x="47804" y="18039"/>
                  </a:lnTo>
                  <a:lnTo>
                    <a:pt x="47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8273966" y="3286718"/>
              <a:ext cx="160185" cy="327283"/>
            </a:xfrm>
            <a:custGeom>
              <a:avLst/>
              <a:gdLst/>
              <a:ahLst/>
              <a:cxnLst/>
              <a:rect l="l" t="t" r="r" b="b"/>
              <a:pathLst>
                <a:path w="4680" h="9562" extrusionOk="0">
                  <a:moveTo>
                    <a:pt x="0" y="1"/>
                  </a:moveTo>
                  <a:lnTo>
                    <a:pt x="0" y="9562"/>
                  </a:lnTo>
                  <a:lnTo>
                    <a:pt x="4679" y="9562"/>
                  </a:lnTo>
                  <a:lnTo>
                    <a:pt x="46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8239739" y="3217855"/>
              <a:ext cx="228229" cy="92551"/>
            </a:xfrm>
            <a:custGeom>
              <a:avLst/>
              <a:gdLst/>
              <a:ahLst/>
              <a:cxnLst/>
              <a:rect l="l" t="t" r="r" b="b"/>
              <a:pathLst>
                <a:path w="6668" h="2704" extrusionOk="0">
                  <a:moveTo>
                    <a:pt x="0" y="1"/>
                  </a:moveTo>
                  <a:lnTo>
                    <a:pt x="0" y="2703"/>
                  </a:lnTo>
                  <a:lnTo>
                    <a:pt x="6668" y="2703"/>
                  </a:lnTo>
                  <a:lnTo>
                    <a:pt x="6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8036776" y="3985623"/>
              <a:ext cx="243734" cy="473161"/>
            </a:xfrm>
            <a:custGeom>
              <a:avLst/>
              <a:gdLst/>
              <a:ahLst/>
              <a:cxnLst/>
              <a:rect l="l" t="t" r="r" b="b"/>
              <a:pathLst>
                <a:path w="7121" h="13824" extrusionOk="0">
                  <a:moveTo>
                    <a:pt x="3561" y="0"/>
                  </a:moveTo>
                  <a:cubicBezTo>
                    <a:pt x="1596" y="0"/>
                    <a:pt x="1" y="1595"/>
                    <a:pt x="1" y="3560"/>
                  </a:cubicBezTo>
                  <a:lnTo>
                    <a:pt x="1" y="13823"/>
                  </a:lnTo>
                  <a:lnTo>
                    <a:pt x="7121" y="13823"/>
                  </a:lnTo>
                  <a:lnTo>
                    <a:pt x="7121" y="3560"/>
                  </a:lnTo>
                  <a:cubicBezTo>
                    <a:pt x="7121" y="1595"/>
                    <a:pt x="5525" y="0"/>
                    <a:pt x="3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7223196" y="4013346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7214640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7284735" y="4013346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7276590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7346685" y="4013346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7338539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798" y="489"/>
                  </a:moveTo>
                  <a:lnTo>
                    <a:pt x="1798" y="2608"/>
                  </a:lnTo>
                  <a:lnTo>
                    <a:pt x="477" y="2608"/>
                  </a:lnTo>
                  <a:lnTo>
                    <a:pt x="477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36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7223196" y="4102608"/>
              <a:ext cx="61575" cy="89265"/>
            </a:xfrm>
            <a:custGeom>
              <a:avLst/>
              <a:gdLst/>
              <a:ahLst/>
              <a:cxnLst/>
              <a:rect l="l" t="t" r="r" b="b"/>
              <a:pathLst>
                <a:path w="1799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7214640" y="4094462"/>
              <a:ext cx="78689" cy="105968"/>
            </a:xfrm>
            <a:custGeom>
              <a:avLst/>
              <a:gdLst/>
              <a:ahLst/>
              <a:cxnLst/>
              <a:rect l="l" t="t" r="r" b="b"/>
              <a:pathLst>
                <a:path w="2299" h="3096" extrusionOk="0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80" y="3096"/>
                    <a:pt x="2299" y="2989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7284735" y="4102608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7276590" y="4094462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77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7346685" y="4102608"/>
              <a:ext cx="61575" cy="89265"/>
            </a:xfrm>
            <a:custGeom>
              <a:avLst/>
              <a:gdLst/>
              <a:ahLst/>
              <a:cxnLst/>
              <a:rect l="l" t="t" r="r" b="b"/>
              <a:pathLst>
                <a:path w="1799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7338129" y="4094462"/>
              <a:ext cx="78689" cy="105968"/>
            </a:xfrm>
            <a:custGeom>
              <a:avLst/>
              <a:gdLst/>
              <a:ahLst/>
              <a:cxnLst/>
              <a:rect l="l" t="t" r="r" b="b"/>
              <a:pathLst>
                <a:path w="2299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20" y="0"/>
                    <a:pt x="12" y="107"/>
                    <a:pt x="12" y="238"/>
                  </a:cubicBezTo>
                  <a:lnTo>
                    <a:pt x="12" y="2858"/>
                  </a:lnTo>
                  <a:cubicBezTo>
                    <a:pt x="1" y="2989"/>
                    <a:pt x="120" y="3096"/>
                    <a:pt x="251" y="3096"/>
                  </a:cubicBezTo>
                  <a:lnTo>
                    <a:pt x="2048" y="3096"/>
                  </a:lnTo>
                  <a:cubicBezTo>
                    <a:pt x="2191" y="3096"/>
                    <a:pt x="2298" y="2989"/>
                    <a:pt x="2298" y="2846"/>
                  </a:cubicBezTo>
                  <a:lnTo>
                    <a:pt x="2298" y="238"/>
                  </a:lnTo>
                  <a:cubicBezTo>
                    <a:pt x="2298" y="107"/>
                    <a:pt x="2191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7223196" y="4191837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7214640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51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7284735" y="4191837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7276590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7346685" y="4191837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7338129" y="4183691"/>
              <a:ext cx="78689" cy="106003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20" y="1"/>
                    <a:pt x="12" y="108"/>
                    <a:pt x="12" y="239"/>
                  </a:cubicBezTo>
                  <a:lnTo>
                    <a:pt x="12" y="2846"/>
                  </a:lnTo>
                  <a:cubicBezTo>
                    <a:pt x="1" y="2977"/>
                    <a:pt x="120" y="3084"/>
                    <a:pt x="251" y="3096"/>
                  </a:cubicBezTo>
                  <a:lnTo>
                    <a:pt x="2048" y="3096"/>
                  </a:lnTo>
                  <a:cubicBezTo>
                    <a:pt x="2191" y="3084"/>
                    <a:pt x="2298" y="2977"/>
                    <a:pt x="2298" y="2846"/>
                  </a:cubicBezTo>
                  <a:lnTo>
                    <a:pt x="2298" y="239"/>
                  </a:lnTo>
                  <a:cubicBezTo>
                    <a:pt x="2298" y="108"/>
                    <a:pt x="2191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7582891" y="4013346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7574745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7644841" y="4013346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7636284" y="4005200"/>
              <a:ext cx="78689" cy="106003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79" y="3096"/>
                    <a:pt x="2299" y="2989"/>
                    <a:pt x="2299" y="2846"/>
                  </a:cubicBezTo>
                  <a:lnTo>
                    <a:pt x="2299" y="239"/>
                  </a:lnTo>
                  <a:cubicBezTo>
                    <a:pt x="2299" y="108"/>
                    <a:pt x="2179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7706380" y="4013346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7698234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798" y="489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48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7582891" y="4102608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7574745" y="4094462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7644841" y="4102608"/>
              <a:ext cx="61575" cy="89265"/>
            </a:xfrm>
            <a:custGeom>
              <a:avLst/>
              <a:gdLst/>
              <a:ahLst/>
              <a:cxnLst/>
              <a:rect l="l" t="t" r="r" b="b"/>
              <a:pathLst>
                <a:path w="1799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7636284" y="4094462"/>
              <a:ext cx="78689" cy="105968"/>
            </a:xfrm>
            <a:custGeom>
              <a:avLst/>
              <a:gdLst/>
              <a:ahLst/>
              <a:cxnLst/>
              <a:rect l="l" t="t" r="r" b="b"/>
              <a:pathLst>
                <a:path w="2299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91" y="3096"/>
                    <a:pt x="2299" y="2989"/>
                    <a:pt x="2299" y="2846"/>
                  </a:cubicBezTo>
                  <a:lnTo>
                    <a:pt x="2299" y="238"/>
                  </a:lnTo>
                  <a:cubicBezTo>
                    <a:pt x="2299" y="107"/>
                    <a:pt x="2179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7706380" y="4102608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7698234" y="4094462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798" y="488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2858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48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8"/>
                  </a:lnTo>
                  <a:cubicBezTo>
                    <a:pt x="2286" y="107"/>
                    <a:pt x="2179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7582891" y="4191837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7574745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644841" y="4191837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7636284" y="4183691"/>
              <a:ext cx="78689" cy="106003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51" y="3096"/>
                  </a:cubicBezTo>
                  <a:lnTo>
                    <a:pt x="2049" y="3096"/>
                  </a:lnTo>
                  <a:cubicBezTo>
                    <a:pt x="2179" y="3084"/>
                    <a:pt x="2299" y="2977"/>
                    <a:pt x="2299" y="2846"/>
                  </a:cubicBezTo>
                  <a:lnTo>
                    <a:pt x="2299" y="239"/>
                  </a:lnTo>
                  <a:cubicBezTo>
                    <a:pt x="2299" y="108"/>
                    <a:pt x="2179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7706380" y="4191837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7698234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798" y="489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77"/>
                    <a:pt x="108" y="3084"/>
                    <a:pt x="239" y="3096"/>
                  </a:cubicBezTo>
                  <a:lnTo>
                    <a:pt x="2048" y="3096"/>
                  </a:lnTo>
                  <a:cubicBezTo>
                    <a:pt x="2179" y="3084"/>
                    <a:pt x="2286" y="2977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7407378" y="3675086"/>
              <a:ext cx="89676" cy="73794"/>
            </a:xfrm>
            <a:custGeom>
              <a:avLst/>
              <a:gdLst/>
              <a:ahLst/>
              <a:cxnLst/>
              <a:rect l="l" t="t" r="r" b="b"/>
              <a:pathLst>
                <a:path w="2620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2620" y="215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7399232" y="3666940"/>
              <a:ext cx="106003" cy="90087"/>
            </a:xfrm>
            <a:custGeom>
              <a:avLst/>
              <a:gdLst/>
              <a:ahLst/>
              <a:cxnLst/>
              <a:rect l="l" t="t" r="r" b="b"/>
              <a:pathLst>
                <a:path w="3097" h="2632" extrusionOk="0">
                  <a:moveTo>
                    <a:pt x="2608" y="477"/>
                  </a:moveTo>
                  <a:lnTo>
                    <a:pt x="2608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2393"/>
                  </a:lnTo>
                  <a:cubicBezTo>
                    <a:pt x="0" y="2524"/>
                    <a:pt x="108" y="2632"/>
                    <a:pt x="239" y="2632"/>
                  </a:cubicBezTo>
                  <a:lnTo>
                    <a:pt x="2858" y="2632"/>
                  </a:lnTo>
                  <a:cubicBezTo>
                    <a:pt x="2989" y="2632"/>
                    <a:pt x="3096" y="2524"/>
                    <a:pt x="3096" y="2393"/>
                  </a:cubicBezTo>
                  <a:lnTo>
                    <a:pt x="3096" y="238"/>
                  </a:lnTo>
                  <a:cubicBezTo>
                    <a:pt x="3096" y="107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7497017" y="3675086"/>
              <a:ext cx="89300" cy="73794"/>
            </a:xfrm>
            <a:custGeom>
              <a:avLst/>
              <a:gdLst/>
              <a:ahLst/>
              <a:cxnLst/>
              <a:rect l="l" t="t" r="r" b="b"/>
              <a:pathLst>
                <a:path w="2609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2608" y="2155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7488460" y="3666940"/>
              <a:ext cx="106413" cy="90087"/>
            </a:xfrm>
            <a:custGeom>
              <a:avLst/>
              <a:gdLst/>
              <a:ahLst/>
              <a:cxnLst/>
              <a:rect l="l" t="t" r="r" b="b"/>
              <a:pathLst>
                <a:path w="3109" h="2632" extrusionOk="0">
                  <a:moveTo>
                    <a:pt x="2620" y="477"/>
                  </a:moveTo>
                  <a:lnTo>
                    <a:pt x="2620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393"/>
                  </a:lnTo>
                  <a:cubicBezTo>
                    <a:pt x="1" y="2524"/>
                    <a:pt x="120" y="2632"/>
                    <a:pt x="251" y="2632"/>
                  </a:cubicBezTo>
                  <a:lnTo>
                    <a:pt x="2858" y="2632"/>
                  </a:lnTo>
                  <a:cubicBezTo>
                    <a:pt x="2989" y="2632"/>
                    <a:pt x="3097" y="2524"/>
                    <a:pt x="3108" y="2393"/>
                  </a:cubicBezTo>
                  <a:lnTo>
                    <a:pt x="3108" y="238"/>
                  </a:lnTo>
                  <a:cubicBezTo>
                    <a:pt x="3108" y="107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7407378" y="3748844"/>
              <a:ext cx="89676" cy="73794"/>
            </a:xfrm>
            <a:custGeom>
              <a:avLst/>
              <a:gdLst/>
              <a:ahLst/>
              <a:cxnLst/>
              <a:rect l="l" t="t" r="r" b="b"/>
              <a:pathLst>
                <a:path w="2620" h="2156" extrusionOk="0">
                  <a:moveTo>
                    <a:pt x="1" y="0"/>
                  </a:moveTo>
                  <a:lnTo>
                    <a:pt x="1" y="2156"/>
                  </a:lnTo>
                  <a:lnTo>
                    <a:pt x="2620" y="2156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7399232" y="3740698"/>
              <a:ext cx="106003" cy="90498"/>
            </a:xfrm>
            <a:custGeom>
              <a:avLst/>
              <a:gdLst/>
              <a:ahLst/>
              <a:cxnLst/>
              <a:rect l="l" t="t" r="r" b="b"/>
              <a:pathLst>
                <a:path w="3097" h="2644" extrusionOk="0">
                  <a:moveTo>
                    <a:pt x="2608" y="477"/>
                  </a:moveTo>
                  <a:lnTo>
                    <a:pt x="2608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39" y="0"/>
                  </a:moveTo>
                  <a:cubicBezTo>
                    <a:pt x="108" y="0"/>
                    <a:pt x="0" y="108"/>
                    <a:pt x="0" y="238"/>
                  </a:cubicBezTo>
                  <a:lnTo>
                    <a:pt x="0" y="2394"/>
                  </a:lnTo>
                  <a:cubicBezTo>
                    <a:pt x="0" y="2524"/>
                    <a:pt x="108" y="2644"/>
                    <a:pt x="239" y="2644"/>
                  </a:cubicBezTo>
                  <a:lnTo>
                    <a:pt x="2858" y="2644"/>
                  </a:lnTo>
                  <a:cubicBezTo>
                    <a:pt x="2989" y="2644"/>
                    <a:pt x="3096" y="2524"/>
                    <a:pt x="3096" y="2394"/>
                  </a:cubicBezTo>
                  <a:lnTo>
                    <a:pt x="3096" y="238"/>
                  </a:lnTo>
                  <a:cubicBezTo>
                    <a:pt x="3096" y="108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7497017" y="3748844"/>
              <a:ext cx="89300" cy="73794"/>
            </a:xfrm>
            <a:custGeom>
              <a:avLst/>
              <a:gdLst/>
              <a:ahLst/>
              <a:cxnLst/>
              <a:rect l="l" t="t" r="r" b="b"/>
              <a:pathLst>
                <a:path w="2609" h="2156" extrusionOk="0">
                  <a:moveTo>
                    <a:pt x="1" y="0"/>
                  </a:moveTo>
                  <a:lnTo>
                    <a:pt x="1" y="2156"/>
                  </a:lnTo>
                  <a:lnTo>
                    <a:pt x="2608" y="2156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7488460" y="3740698"/>
              <a:ext cx="106413" cy="90498"/>
            </a:xfrm>
            <a:custGeom>
              <a:avLst/>
              <a:gdLst/>
              <a:ahLst/>
              <a:cxnLst/>
              <a:rect l="l" t="t" r="r" b="b"/>
              <a:pathLst>
                <a:path w="3109" h="2644" extrusionOk="0">
                  <a:moveTo>
                    <a:pt x="2620" y="477"/>
                  </a:moveTo>
                  <a:lnTo>
                    <a:pt x="2620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51" y="0"/>
                  </a:moveTo>
                  <a:cubicBezTo>
                    <a:pt x="108" y="0"/>
                    <a:pt x="1" y="108"/>
                    <a:pt x="1" y="238"/>
                  </a:cubicBezTo>
                  <a:lnTo>
                    <a:pt x="1" y="2394"/>
                  </a:lnTo>
                  <a:cubicBezTo>
                    <a:pt x="1" y="2524"/>
                    <a:pt x="108" y="2644"/>
                    <a:pt x="251" y="2644"/>
                  </a:cubicBezTo>
                  <a:lnTo>
                    <a:pt x="2858" y="2644"/>
                  </a:lnTo>
                  <a:cubicBezTo>
                    <a:pt x="2989" y="2644"/>
                    <a:pt x="3108" y="2524"/>
                    <a:pt x="3108" y="2394"/>
                  </a:cubicBezTo>
                  <a:lnTo>
                    <a:pt x="3108" y="238"/>
                  </a:lnTo>
                  <a:cubicBezTo>
                    <a:pt x="3108" y="108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8404779" y="4102164"/>
              <a:ext cx="61541" cy="89265"/>
            </a:xfrm>
            <a:custGeom>
              <a:avLst/>
              <a:gdLst/>
              <a:ahLst/>
              <a:cxnLst/>
              <a:rect l="l" t="t" r="r" b="b"/>
              <a:pathLst>
                <a:path w="1798" h="2608" extrusionOk="0">
                  <a:moveTo>
                    <a:pt x="0" y="0"/>
                  </a:moveTo>
                  <a:lnTo>
                    <a:pt x="0" y="2608"/>
                  </a:lnTo>
                  <a:lnTo>
                    <a:pt x="1798" y="2608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8396223" y="4094018"/>
              <a:ext cx="78655" cy="105968"/>
            </a:xfrm>
            <a:custGeom>
              <a:avLst/>
              <a:gdLst/>
              <a:ahLst/>
              <a:cxnLst/>
              <a:rect l="l" t="t" r="r" b="b"/>
              <a:pathLst>
                <a:path w="2298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8" y="2608"/>
                  </a:lnTo>
                  <a:lnTo>
                    <a:pt x="488" y="488"/>
                  </a:lnTo>
                  <a:close/>
                  <a:moveTo>
                    <a:pt x="250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2846"/>
                  </a:lnTo>
                  <a:cubicBezTo>
                    <a:pt x="0" y="2977"/>
                    <a:pt x="107" y="3084"/>
                    <a:pt x="250" y="3096"/>
                  </a:cubicBezTo>
                  <a:lnTo>
                    <a:pt x="2048" y="3096"/>
                  </a:lnTo>
                  <a:cubicBezTo>
                    <a:pt x="2179" y="3084"/>
                    <a:pt x="2286" y="2989"/>
                    <a:pt x="2298" y="2858"/>
                  </a:cubicBezTo>
                  <a:lnTo>
                    <a:pt x="2298" y="238"/>
                  </a:lnTo>
                  <a:cubicBezTo>
                    <a:pt x="2298" y="107"/>
                    <a:pt x="2191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8466284" y="4102164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8458138" y="4094018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89"/>
                    <a:pt x="2287" y="2858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8404779" y="4191392"/>
              <a:ext cx="61541" cy="89300"/>
            </a:xfrm>
            <a:custGeom>
              <a:avLst/>
              <a:gdLst/>
              <a:ahLst/>
              <a:cxnLst/>
              <a:rect l="l" t="t" r="r" b="b"/>
              <a:pathLst>
                <a:path w="1798" h="2609" extrusionOk="0">
                  <a:moveTo>
                    <a:pt x="0" y="1"/>
                  </a:moveTo>
                  <a:lnTo>
                    <a:pt x="0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8396223" y="4183246"/>
              <a:ext cx="78655" cy="105626"/>
            </a:xfrm>
            <a:custGeom>
              <a:avLst/>
              <a:gdLst/>
              <a:ahLst/>
              <a:cxnLst/>
              <a:rect l="l" t="t" r="r" b="b"/>
              <a:pathLst>
                <a:path w="2298" h="3086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8" y="2608"/>
                  </a:lnTo>
                  <a:lnTo>
                    <a:pt x="488" y="489"/>
                  </a:lnTo>
                  <a:close/>
                  <a:moveTo>
                    <a:pt x="250" y="1"/>
                  </a:moveTo>
                  <a:cubicBezTo>
                    <a:pt x="107" y="1"/>
                    <a:pt x="0" y="108"/>
                    <a:pt x="0" y="251"/>
                  </a:cubicBezTo>
                  <a:lnTo>
                    <a:pt x="0" y="2846"/>
                  </a:lnTo>
                  <a:cubicBezTo>
                    <a:pt x="0" y="2977"/>
                    <a:pt x="107" y="3084"/>
                    <a:pt x="250" y="3084"/>
                  </a:cubicBezTo>
                  <a:lnTo>
                    <a:pt x="2048" y="3084"/>
                  </a:lnTo>
                  <a:cubicBezTo>
                    <a:pt x="2055" y="3085"/>
                    <a:pt x="2061" y="3085"/>
                    <a:pt x="2068" y="3085"/>
                  </a:cubicBezTo>
                  <a:cubicBezTo>
                    <a:pt x="2191" y="3085"/>
                    <a:pt x="2298" y="2982"/>
                    <a:pt x="2298" y="2846"/>
                  </a:cubicBezTo>
                  <a:lnTo>
                    <a:pt x="2298" y="251"/>
                  </a:lnTo>
                  <a:cubicBezTo>
                    <a:pt x="2298" y="108"/>
                    <a:pt x="2191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8466284" y="4191392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8458138" y="4183246"/>
              <a:ext cx="78278" cy="105592"/>
            </a:xfrm>
            <a:custGeom>
              <a:avLst/>
              <a:gdLst/>
              <a:ahLst/>
              <a:cxnLst/>
              <a:rect l="l" t="t" r="r" b="b"/>
              <a:pathLst>
                <a:path w="2287" h="3085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84"/>
                  </a:cubicBezTo>
                  <a:lnTo>
                    <a:pt x="2049" y="3084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51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8079560" y="4208505"/>
              <a:ext cx="53018" cy="45420"/>
            </a:xfrm>
            <a:custGeom>
              <a:avLst/>
              <a:gdLst/>
              <a:ahLst/>
              <a:cxnLst/>
              <a:rect l="l" t="t" r="r" b="b"/>
              <a:pathLst>
                <a:path w="1549" h="1327" extrusionOk="0">
                  <a:moveTo>
                    <a:pt x="894" y="1"/>
                  </a:moveTo>
                  <a:cubicBezTo>
                    <a:pt x="299" y="1"/>
                    <a:pt x="1" y="715"/>
                    <a:pt x="418" y="1132"/>
                  </a:cubicBezTo>
                  <a:cubicBezTo>
                    <a:pt x="552" y="1266"/>
                    <a:pt x="718" y="1326"/>
                    <a:pt x="880" y="1326"/>
                  </a:cubicBezTo>
                  <a:cubicBezTo>
                    <a:pt x="1221" y="1326"/>
                    <a:pt x="1549" y="1062"/>
                    <a:pt x="1549" y="667"/>
                  </a:cubicBezTo>
                  <a:cubicBezTo>
                    <a:pt x="1549" y="298"/>
                    <a:pt x="1251" y="1"/>
                    <a:pt x="8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7079425" y="3985625"/>
              <a:ext cx="36000" cy="47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1" name="Google Shape;991;p34"/>
          <p:cNvSpPr txBox="1">
            <a:spLocks noGrp="1"/>
          </p:cNvSpPr>
          <p:nvPr>
            <p:ph type="title"/>
          </p:nvPr>
        </p:nvSpPr>
        <p:spPr>
          <a:xfrm>
            <a:off x="3577200" y="747935"/>
            <a:ext cx="40452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Situation</a:t>
            </a:r>
            <a:endParaRPr sz="3000"/>
          </a:p>
        </p:txBody>
      </p:sp>
      <p:sp>
        <p:nvSpPr>
          <p:cNvPr id="992" name="Google Shape;992;p34"/>
          <p:cNvSpPr txBox="1">
            <a:spLocks noGrp="1"/>
          </p:cNvSpPr>
          <p:nvPr>
            <p:ph type="subTitle" idx="4294967295"/>
          </p:nvPr>
        </p:nvSpPr>
        <p:spPr>
          <a:xfrm>
            <a:off x="3378875" y="1535225"/>
            <a:ext cx="3865200" cy="16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Chaotic housing market in 2021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Demand of house   </a:t>
            </a:r>
            <a:r>
              <a:rPr lang="en" b="1"/>
              <a:t>&gt;   </a:t>
            </a:r>
            <a:r>
              <a:rPr lang="en"/>
              <a:t> Supply of house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993" name="Google Shape;993;p34"/>
          <p:cNvGrpSpPr/>
          <p:nvPr/>
        </p:nvGrpSpPr>
        <p:grpSpPr>
          <a:xfrm>
            <a:off x="6183303" y="2515052"/>
            <a:ext cx="386927" cy="363438"/>
            <a:chOff x="1749728" y="2894777"/>
            <a:chExt cx="386927" cy="363438"/>
          </a:xfrm>
        </p:grpSpPr>
        <p:sp>
          <p:nvSpPr>
            <p:cNvPr id="994" name="Google Shape;994;p34"/>
            <p:cNvSpPr/>
            <p:nvPr/>
          </p:nvSpPr>
          <p:spPr>
            <a:xfrm>
              <a:off x="1809595" y="3025333"/>
              <a:ext cx="97424" cy="32432"/>
            </a:xfrm>
            <a:custGeom>
              <a:avLst/>
              <a:gdLst/>
              <a:ahLst/>
              <a:cxnLst/>
              <a:rect l="l" t="t" r="r" b="b"/>
              <a:pathLst>
                <a:path w="3061" h="1019" extrusionOk="0">
                  <a:moveTo>
                    <a:pt x="1208" y="0"/>
                  </a:moveTo>
                  <a:cubicBezTo>
                    <a:pt x="852" y="0"/>
                    <a:pt x="531" y="35"/>
                    <a:pt x="322" y="66"/>
                  </a:cubicBezTo>
                  <a:cubicBezTo>
                    <a:pt x="143" y="101"/>
                    <a:pt x="1" y="244"/>
                    <a:pt x="1" y="423"/>
                  </a:cubicBezTo>
                  <a:lnTo>
                    <a:pt x="1" y="840"/>
                  </a:lnTo>
                  <a:cubicBezTo>
                    <a:pt x="1" y="947"/>
                    <a:pt x="84" y="1018"/>
                    <a:pt x="179" y="1018"/>
                  </a:cubicBezTo>
                  <a:cubicBezTo>
                    <a:pt x="286" y="1018"/>
                    <a:pt x="358" y="947"/>
                    <a:pt x="358" y="840"/>
                  </a:cubicBezTo>
                  <a:lnTo>
                    <a:pt x="358" y="423"/>
                  </a:lnTo>
                  <a:cubicBezTo>
                    <a:pt x="358" y="423"/>
                    <a:pt x="358" y="411"/>
                    <a:pt x="382" y="411"/>
                  </a:cubicBezTo>
                  <a:cubicBezTo>
                    <a:pt x="549" y="383"/>
                    <a:pt x="870" y="340"/>
                    <a:pt x="1231" y="340"/>
                  </a:cubicBezTo>
                  <a:cubicBezTo>
                    <a:pt x="1330" y="340"/>
                    <a:pt x="1433" y="344"/>
                    <a:pt x="1536" y="351"/>
                  </a:cubicBezTo>
                  <a:cubicBezTo>
                    <a:pt x="2084" y="387"/>
                    <a:pt x="2489" y="530"/>
                    <a:pt x="2727" y="768"/>
                  </a:cubicBezTo>
                  <a:cubicBezTo>
                    <a:pt x="2763" y="804"/>
                    <a:pt x="2807" y="822"/>
                    <a:pt x="2852" y="822"/>
                  </a:cubicBezTo>
                  <a:cubicBezTo>
                    <a:pt x="2897" y="822"/>
                    <a:pt x="2941" y="804"/>
                    <a:pt x="2977" y="768"/>
                  </a:cubicBezTo>
                  <a:cubicBezTo>
                    <a:pt x="3060" y="709"/>
                    <a:pt x="3060" y="590"/>
                    <a:pt x="2977" y="530"/>
                  </a:cubicBezTo>
                  <a:cubicBezTo>
                    <a:pt x="2554" y="107"/>
                    <a:pt x="1828" y="0"/>
                    <a:pt x="12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1749728" y="2974346"/>
              <a:ext cx="216777" cy="283869"/>
            </a:xfrm>
            <a:custGeom>
              <a:avLst/>
              <a:gdLst/>
              <a:ahLst/>
              <a:cxnLst/>
              <a:rect l="l" t="t" r="r" b="b"/>
              <a:pathLst>
                <a:path w="6811" h="8919" extrusionOk="0">
                  <a:moveTo>
                    <a:pt x="5311" y="334"/>
                  </a:moveTo>
                  <a:lnTo>
                    <a:pt x="5311" y="2061"/>
                  </a:lnTo>
                  <a:cubicBezTo>
                    <a:pt x="5311" y="2311"/>
                    <a:pt x="5251" y="2561"/>
                    <a:pt x="5132" y="2799"/>
                  </a:cubicBezTo>
                  <a:cubicBezTo>
                    <a:pt x="5120" y="2835"/>
                    <a:pt x="5120" y="2846"/>
                    <a:pt x="5120" y="2882"/>
                  </a:cubicBezTo>
                  <a:lnTo>
                    <a:pt x="5120" y="3382"/>
                  </a:lnTo>
                  <a:cubicBezTo>
                    <a:pt x="5120" y="3858"/>
                    <a:pt x="4918" y="4311"/>
                    <a:pt x="4560" y="4644"/>
                  </a:cubicBezTo>
                  <a:cubicBezTo>
                    <a:pt x="4227" y="4955"/>
                    <a:pt x="3811" y="5111"/>
                    <a:pt x="3369" y="5111"/>
                  </a:cubicBezTo>
                  <a:cubicBezTo>
                    <a:pt x="3338" y="5111"/>
                    <a:pt x="3306" y="5110"/>
                    <a:pt x="3275" y="5109"/>
                  </a:cubicBezTo>
                  <a:cubicBezTo>
                    <a:pt x="2382" y="5061"/>
                    <a:pt x="1679" y="4275"/>
                    <a:pt x="1679" y="3323"/>
                  </a:cubicBezTo>
                  <a:lnTo>
                    <a:pt x="1679" y="2882"/>
                  </a:lnTo>
                  <a:cubicBezTo>
                    <a:pt x="1679" y="2846"/>
                    <a:pt x="1679" y="2823"/>
                    <a:pt x="1667" y="2799"/>
                  </a:cubicBezTo>
                  <a:cubicBezTo>
                    <a:pt x="1548" y="2561"/>
                    <a:pt x="1489" y="2311"/>
                    <a:pt x="1489" y="2061"/>
                  </a:cubicBezTo>
                  <a:lnTo>
                    <a:pt x="1489" y="1668"/>
                  </a:lnTo>
                  <a:cubicBezTo>
                    <a:pt x="1489" y="930"/>
                    <a:pt x="2096" y="334"/>
                    <a:pt x="2822" y="334"/>
                  </a:cubicBezTo>
                  <a:close/>
                  <a:moveTo>
                    <a:pt x="4358" y="5240"/>
                  </a:moveTo>
                  <a:lnTo>
                    <a:pt x="4358" y="5573"/>
                  </a:lnTo>
                  <a:lnTo>
                    <a:pt x="3406" y="6228"/>
                  </a:lnTo>
                  <a:lnTo>
                    <a:pt x="2441" y="5573"/>
                  </a:lnTo>
                  <a:lnTo>
                    <a:pt x="2441" y="5240"/>
                  </a:lnTo>
                  <a:cubicBezTo>
                    <a:pt x="2691" y="5371"/>
                    <a:pt x="2977" y="5466"/>
                    <a:pt x="3251" y="5478"/>
                  </a:cubicBezTo>
                  <a:lnTo>
                    <a:pt x="3394" y="5478"/>
                  </a:lnTo>
                  <a:cubicBezTo>
                    <a:pt x="3727" y="5478"/>
                    <a:pt x="4060" y="5406"/>
                    <a:pt x="4358" y="5240"/>
                  </a:cubicBezTo>
                  <a:close/>
                  <a:moveTo>
                    <a:pt x="2286" y="5883"/>
                  </a:moveTo>
                  <a:lnTo>
                    <a:pt x="3120" y="6466"/>
                  </a:lnTo>
                  <a:lnTo>
                    <a:pt x="2679" y="6906"/>
                  </a:lnTo>
                  <a:lnTo>
                    <a:pt x="2655" y="6906"/>
                  </a:lnTo>
                  <a:lnTo>
                    <a:pt x="2108" y="6073"/>
                  </a:lnTo>
                  <a:lnTo>
                    <a:pt x="2286" y="5883"/>
                  </a:lnTo>
                  <a:close/>
                  <a:moveTo>
                    <a:pt x="4525" y="5883"/>
                  </a:moveTo>
                  <a:lnTo>
                    <a:pt x="4703" y="6073"/>
                  </a:lnTo>
                  <a:lnTo>
                    <a:pt x="4144" y="6906"/>
                  </a:lnTo>
                  <a:lnTo>
                    <a:pt x="4132" y="6906"/>
                  </a:lnTo>
                  <a:lnTo>
                    <a:pt x="3691" y="6466"/>
                  </a:lnTo>
                  <a:lnTo>
                    <a:pt x="4525" y="5883"/>
                  </a:lnTo>
                  <a:close/>
                  <a:moveTo>
                    <a:pt x="2834" y="1"/>
                  </a:moveTo>
                  <a:cubicBezTo>
                    <a:pt x="1905" y="1"/>
                    <a:pt x="1143" y="763"/>
                    <a:pt x="1143" y="1703"/>
                  </a:cubicBezTo>
                  <a:lnTo>
                    <a:pt x="1143" y="2084"/>
                  </a:lnTo>
                  <a:cubicBezTo>
                    <a:pt x="1143" y="2382"/>
                    <a:pt x="1203" y="2680"/>
                    <a:pt x="1334" y="2954"/>
                  </a:cubicBezTo>
                  <a:lnTo>
                    <a:pt x="1334" y="3358"/>
                  </a:lnTo>
                  <a:cubicBezTo>
                    <a:pt x="1334" y="4025"/>
                    <a:pt x="1631" y="4620"/>
                    <a:pt x="2096" y="5025"/>
                  </a:cubicBezTo>
                  <a:lnTo>
                    <a:pt x="2096" y="5621"/>
                  </a:lnTo>
                  <a:lnTo>
                    <a:pt x="1762" y="5954"/>
                  </a:lnTo>
                  <a:cubicBezTo>
                    <a:pt x="1739" y="6002"/>
                    <a:pt x="1703" y="6049"/>
                    <a:pt x="1727" y="6097"/>
                  </a:cubicBezTo>
                  <a:lnTo>
                    <a:pt x="619" y="6490"/>
                  </a:lnTo>
                  <a:cubicBezTo>
                    <a:pt x="250" y="6633"/>
                    <a:pt x="0" y="6990"/>
                    <a:pt x="0" y="7371"/>
                  </a:cubicBezTo>
                  <a:lnTo>
                    <a:pt x="0" y="8740"/>
                  </a:lnTo>
                  <a:cubicBezTo>
                    <a:pt x="0" y="8847"/>
                    <a:pt x="72" y="8919"/>
                    <a:pt x="179" y="8919"/>
                  </a:cubicBezTo>
                  <a:cubicBezTo>
                    <a:pt x="274" y="8919"/>
                    <a:pt x="358" y="8847"/>
                    <a:pt x="358" y="8740"/>
                  </a:cubicBezTo>
                  <a:lnTo>
                    <a:pt x="358" y="7371"/>
                  </a:lnTo>
                  <a:cubicBezTo>
                    <a:pt x="358" y="7133"/>
                    <a:pt x="500" y="6906"/>
                    <a:pt x="739" y="6823"/>
                  </a:cubicBezTo>
                  <a:lnTo>
                    <a:pt x="1905" y="6406"/>
                  </a:lnTo>
                  <a:lnTo>
                    <a:pt x="2382" y="7121"/>
                  </a:lnTo>
                  <a:cubicBezTo>
                    <a:pt x="2441" y="7204"/>
                    <a:pt x="2536" y="7264"/>
                    <a:pt x="2644" y="7287"/>
                  </a:cubicBezTo>
                  <a:lnTo>
                    <a:pt x="2679" y="7287"/>
                  </a:lnTo>
                  <a:cubicBezTo>
                    <a:pt x="2774" y="7287"/>
                    <a:pt x="2870" y="7240"/>
                    <a:pt x="2929" y="7180"/>
                  </a:cubicBezTo>
                  <a:lnTo>
                    <a:pt x="3227" y="6883"/>
                  </a:lnTo>
                  <a:lnTo>
                    <a:pt x="3227" y="8740"/>
                  </a:lnTo>
                  <a:cubicBezTo>
                    <a:pt x="3227" y="8847"/>
                    <a:pt x="3298" y="8919"/>
                    <a:pt x="3406" y="8919"/>
                  </a:cubicBezTo>
                  <a:cubicBezTo>
                    <a:pt x="3513" y="8919"/>
                    <a:pt x="3584" y="8847"/>
                    <a:pt x="3584" y="8740"/>
                  </a:cubicBezTo>
                  <a:lnTo>
                    <a:pt x="3584" y="6883"/>
                  </a:lnTo>
                  <a:lnTo>
                    <a:pt x="3882" y="7180"/>
                  </a:lnTo>
                  <a:cubicBezTo>
                    <a:pt x="3953" y="7252"/>
                    <a:pt x="4048" y="7287"/>
                    <a:pt x="4132" y="7287"/>
                  </a:cubicBezTo>
                  <a:lnTo>
                    <a:pt x="4168" y="7287"/>
                  </a:lnTo>
                  <a:cubicBezTo>
                    <a:pt x="4263" y="7264"/>
                    <a:pt x="4370" y="7204"/>
                    <a:pt x="4429" y="7121"/>
                  </a:cubicBezTo>
                  <a:lnTo>
                    <a:pt x="4906" y="6406"/>
                  </a:lnTo>
                  <a:lnTo>
                    <a:pt x="6073" y="6823"/>
                  </a:lnTo>
                  <a:cubicBezTo>
                    <a:pt x="6287" y="6906"/>
                    <a:pt x="6454" y="7121"/>
                    <a:pt x="6454" y="7371"/>
                  </a:cubicBezTo>
                  <a:lnTo>
                    <a:pt x="6454" y="8740"/>
                  </a:lnTo>
                  <a:cubicBezTo>
                    <a:pt x="6454" y="8847"/>
                    <a:pt x="6525" y="8919"/>
                    <a:pt x="6632" y="8919"/>
                  </a:cubicBezTo>
                  <a:cubicBezTo>
                    <a:pt x="6739" y="8919"/>
                    <a:pt x="6811" y="8847"/>
                    <a:pt x="6811" y="8740"/>
                  </a:cubicBezTo>
                  <a:lnTo>
                    <a:pt x="6811" y="7371"/>
                  </a:lnTo>
                  <a:cubicBezTo>
                    <a:pt x="6811" y="6954"/>
                    <a:pt x="6573" y="6609"/>
                    <a:pt x="6203" y="6478"/>
                  </a:cubicBezTo>
                  <a:lnTo>
                    <a:pt x="5096" y="6073"/>
                  </a:lnTo>
                  <a:cubicBezTo>
                    <a:pt x="5096" y="6037"/>
                    <a:pt x="5084" y="5966"/>
                    <a:pt x="5060" y="5942"/>
                  </a:cubicBezTo>
                  <a:lnTo>
                    <a:pt x="4727" y="5597"/>
                  </a:lnTo>
                  <a:lnTo>
                    <a:pt x="4727" y="5025"/>
                  </a:lnTo>
                  <a:cubicBezTo>
                    <a:pt x="4763" y="4990"/>
                    <a:pt x="4799" y="4966"/>
                    <a:pt x="4834" y="4930"/>
                  </a:cubicBezTo>
                  <a:cubicBezTo>
                    <a:pt x="5251" y="4549"/>
                    <a:pt x="5489" y="3978"/>
                    <a:pt x="5489" y="3418"/>
                  </a:cubicBezTo>
                  <a:lnTo>
                    <a:pt x="5489" y="2954"/>
                  </a:lnTo>
                  <a:cubicBezTo>
                    <a:pt x="5608" y="2680"/>
                    <a:pt x="5680" y="2382"/>
                    <a:pt x="5680" y="2084"/>
                  </a:cubicBezTo>
                  <a:lnTo>
                    <a:pt x="5680" y="179"/>
                  </a:lnTo>
                  <a:cubicBezTo>
                    <a:pt x="5680" y="84"/>
                    <a:pt x="5608" y="1"/>
                    <a:pt x="5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1785725" y="3222186"/>
              <a:ext cx="11394" cy="35647"/>
            </a:xfrm>
            <a:custGeom>
              <a:avLst/>
              <a:gdLst/>
              <a:ahLst/>
              <a:cxnLst/>
              <a:rect l="l" t="t" r="r" b="b"/>
              <a:pathLst>
                <a:path w="358" h="112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74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1919114" y="3222186"/>
              <a:ext cx="11394" cy="35647"/>
            </a:xfrm>
            <a:custGeom>
              <a:avLst/>
              <a:gdLst/>
              <a:ahLst/>
              <a:cxnLst/>
              <a:rect l="l" t="t" r="r" b="b"/>
              <a:pathLst>
                <a:path w="358" h="112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86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1956257" y="2931156"/>
              <a:ext cx="180398" cy="188737"/>
            </a:xfrm>
            <a:custGeom>
              <a:avLst/>
              <a:gdLst/>
              <a:ahLst/>
              <a:cxnLst/>
              <a:rect l="l" t="t" r="r" b="b"/>
              <a:pathLst>
                <a:path w="5668" h="5930" extrusionOk="0">
                  <a:moveTo>
                    <a:pt x="738" y="1"/>
                  </a:moveTo>
                  <a:cubicBezTo>
                    <a:pt x="322" y="1"/>
                    <a:pt x="0" y="346"/>
                    <a:pt x="0" y="751"/>
                  </a:cubicBezTo>
                  <a:lnTo>
                    <a:pt x="0" y="3799"/>
                  </a:lnTo>
                  <a:cubicBezTo>
                    <a:pt x="0" y="4215"/>
                    <a:pt x="334" y="4549"/>
                    <a:pt x="738" y="4549"/>
                  </a:cubicBezTo>
                  <a:lnTo>
                    <a:pt x="1084" y="4549"/>
                  </a:lnTo>
                  <a:lnTo>
                    <a:pt x="810" y="5585"/>
                  </a:lnTo>
                  <a:cubicBezTo>
                    <a:pt x="786" y="5704"/>
                    <a:pt x="834" y="5811"/>
                    <a:pt x="929" y="5882"/>
                  </a:cubicBezTo>
                  <a:cubicBezTo>
                    <a:pt x="977" y="5918"/>
                    <a:pt x="1036" y="5930"/>
                    <a:pt x="1084" y="5930"/>
                  </a:cubicBezTo>
                  <a:cubicBezTo>
                    <a:pt x="1143" y="5930"/>
                    <a:pt x="1203" y="5918"/>
                    <a:pt x="1250" y="5870"/>
                  </a:cubicBezTo>
                  <a:lnTo>
                    <a:pt x="3072" y="4525"/>
                  </a:lnTo>
                  <a:lnTo>
                    <a:pt x="4918" y="4525"/>
                  </a:lnTo>
                  <a:cubicBezTo>
                    <a:pt x="5334" y="4525"/>
                    <a:pt x="5668" y="4192"/>
                    <a:pt x="5668" y="3787"/>
                  </a:cubicBezTo>
                  <a:lnTo>
                    <a:pt x="5668" y="751"/>
                  </a:lnTo>
                  <a:cubicBezTo>
                    <a:pt x="5656" y="334"/>
                    <a:pt x="5322" y="12"/>
                    <a:pt x="4906" y="12"/>
                  </a:cubicBezTo>
                  <a:lnTo>
                    <a:pt x="3953" y="12"/>
                  </a:lnTo>
                  <a:cubicBezTo>
                    <a:pt x="3846" y="12"/>
                    <a:pt x="3775" y="84"/>
                    <a:pt x="3775" y="191"/>
                  </a:cubicBezTo>
                  <a:cubicBezTo>
                    <a:pt x="3775" y="286"/>
                    <a:pt x="3846" y="370"/>
                    <a:pt x="3953" y="370"/>
                  </a:cubicBezTo>
                  <a:lnTo>
                    <a:pt x="4906" y="370"/>
                  </a:lnTo>
                  <a:cubicBezTo>
                    <a:pt x="5132" y="370"/>
                    <a:pt x="5299" y="548"/>
                    <a:pt x="5299" y="751"/>
                  </a:cubicBezTo>
                  <a:lnTo>
                    <a:pt x="5299" y="3799"/>
                  </a:lnTo>
                  <a:cubicBezTo>
                    <a:pt x="5299" y="4025"/>
                    <a:pt x="5120" y="4192"/>
                    <a:pt x="4906" y="4192"/>
                  </a:cubicBezTo>
                  <a:lnTo>
                    <a:pt x="3001" y="4192"/>
                  </a:lnTo>
                  <a:cubicBezTo>
                    <a:pt x="2953" y="4192"/>
                    <a:pt x="2929" y="4203"/>
                    <a:pt x="2893" y="4215"/>
                  </a:cubicBezTo>
                  <a:lnTo>
                    <a:pt x="1203" y="5454"/>
                  </a:lnTo>
                  <a:lnTo>
                    <a:pt x="1203" y="5454"/>
                  </a:lnTo>
                  <a:lnTo>
                    <a:pt x="1465" y="4418"/>
                  </a:lnTo>
                  <a:cubicBezTo>
                    <a:pt x="1489" y="4358"/>
                    <a:pt x="1465" y="4311"/>
                    <a:pt x="1441" y="4263"/>
                  </a:cubicBezTo>
                  <a:cubicBezTo>
                    <a:pt x="1405" y="4215"/>
                    <a:pt x="1346" y="4192"/>
                    <a:pt x="1310" y="4192"/>
                  </a:cubicBezTo>
                  <a:lnTo>
                    <a:pt x="738" y="4192"/>
                  </a:lnTo>
                  <a:cubicBezTo>
                    <a:pt x="512" y="4192"/>
                    <a:pt x="357" y="4013"/>
                    <a:pt x="357" y="3799"/>
                  </a:cubicBezTo>
                  <a:lnTo>
                    <a:pt x="357" y="751"/>
                  </a:lnTo>
                  <a:cubicBezTo>
                    <a:pt x="357" y="524"/>
                    <a:pt x="536" y="370"/>
                    <a:pt x="738" y="370"/>
                  </a:cubicBezTo>
                  <a:lnTo>
                    <a:pt x="1691" y="370"/>
                  </a:lnTo>
                  <a:cubicBezTo>
                    <a:pt x="1798" y="370"/>
                    <a:pt x="1870" y="286"/>
                    <a:pt x="1870" y="179"/>
                  </a:cubicBezTo>
                  <a:cubicBezTo>
                    <a:pt x="1870" y="84"/>
                    <a:pt x="1798" y="1"/>
                    <a:pt x="1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2027487" y="2894777"/>
              <a:ext cx="36029" cy="108786"/>
            </a:xfrm>
            <a:custGeom>
              <a:avLst/>
              <a:gdLst/>
              <a:ahLst/>
              <a:cxnLst/>
              <a:rect l="l" t="t" r="r" b="b"/>
              <a:pathLst>
                <a:path w="1132" h="3418" extrusionOk="0">
                  <a:moveTo>
                    <a:pt x="775" y="358"/>
                  </a:moveTo>
                  <a:lnTo>
                    <a:pt x="596" y="3049"/>
                  </a:lnTo>
                  <a:lnTo>
                    <a:pt x="560" y="3049"/>
                  </a:lnTo>
                  <a:lnTo>
                    <a:pt x="394" y="358"/>
                  </a:lnTo>
                  <a:close/>
                  <a:moveTo>
                    <a:pt x="179" y="1"/>
                  </a:moveTo>
                  <a:cubicBezTo>
                    <a:pt x="143" y="1"/>
                    <a:pt x="96" y="24"/>
                    <a:pt x="48" y="60"/>
                  </a:cubicBezTo>
                  <a:cubicBezTo>
                    <a:pt x="24" y="96"/>
                    <a:pt x="1" y="155"/>
                    <a:pt x="1" y="203"/>
                  </a:cubicBezTo>
                  <a:lnTo>
                    <a:pt x="203" y="3251"/>
                  </a:lnTo>
                  <a:cubicBezTo>
                    <a:pt x="203" y="3334"/>
                    <a:pt x="286" y="3418"/>
                    <a:pt x="382" y="3418"/>
                  </a:cubicBezTo>
                  <a:lnTo>
                    <a:pt x="763" y="3418"/>
                  </a:lnTo>
                  <a:cubicBezTo>
                    <a:pt x="858" y="3418"/>
                    <a:pt x="941" y="3334"/>
                    <a:pt x="941" y="3251"/>
                  </a:cubicBezTo>
                  <a:lnTo>
                    <a:pt x="1132" y="203"/>
                  </a:lnTo>
                  <a:cubicBezTo>
                    <a:pt x="1132" y="155"/>
                    <a:pt x="1120" y="96"/>
                    <a:pt x="1072" y="60"/>
                  </a:cubicBezTo>
                  <a:cubicBezTo>
                    <a:pt x="1048" y="36"/>
                    <a:pt x="1001" y="1"/>
                    <a:pt x="9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2027487" y="3009992"/>
              <a:ext cx="36029" cy="36029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345"/>
                  </a:moveTo>
                  <a:cubicBezTo>
                    <a:pt x="691" y="345"/>
                    <a:pt x="775" y="429"/>
                    <a:pt x="775" y="548"/>
                  </a:cubicBezTo>
                  <a:cubicBezTo>
                    <a:pt x="775" y="667"/>
                    <a:pt x="691" y="762"/>
                    <a:pt x="572" y="762"/>
                  </a:cubicBezTo>
                  <a:cubicBezTo>
                    <a:pt x="453" y="762"/>
                    <a:pt x="358" y="667"/>
                    <a:pt x="358" y="548"/>
                  </a:cubicBezTo>
                  <a:cubicBezTo>
                    <a:pt x="358" y="429"/>
                    <a:pt x="453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1" name="Google Shape;1001;p34"/>
          <p:cNvGrpSpPr/>
          <p:nvPr/>
        </p:nvGrpSpPr>
        <p:grpSpPr>
          <a:xfrm>
            <a:off x="4149213" y="2591259"/>
            <a:ext cx="347143" cy="254684"/>
            <a:chOff x="5331913" y="3413947"/>
            <a:chExt cx="347143" cy="254684"/>
          </a:xfrm>
        </p:grpSpPr>
        <p:sp>
          <p:nvSpPr>
            <p:cNvPr id="1002" name="Google Shape;1002;p34"/>
            <p:cNvSpPr/>
            <p:nvPr/>
          </p:nvSpPr>
          <p:spPr>
            <a:xfrm>
              <a:off x="5597163" y="3523083"/>
              <a:ext cx="43222" cy="15564"/>
            </a:xfrm>
            <a:custGeom>
              <a:avLst/>
              <a:gdLst/>
              <a:ahLst/>
              <a:cxnLst/>
              <a:rect l="l" t="t" r="r" b="b"/>
              <a:pathLst>
                <a:path w="1358" h="489" extrusionOk="0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cubicBezTo>
                    <a:pt x="0" y="250"/>
                    <a:pt x="84" y="322"/>
                    <a:pt x="167" y="322"/>
                  </a:cubicBezTo>
                  <a:cubicBezTo>
                    <a:pt x="346" y="322"/>
                    <a:pt x="870" y="357"/>
                    <a:pt x="1120" y="476"/>
                  </a:cubicBezTo>
                  <a:cubicBezTo>
                    <a:pt x="1155" y="488"/>
                    <a:pt x="1167" y="488"/>
                    <a:pt x="1191" y="488"/>
                  </a:cubicBezTo>
                  <a:cubicBezTo>
                    <a:pt x="1251" y="488"/>
                    <a:pt x="1310" y="464"/>
                    <a:pt x="1346" y="405"/>
                  </a:cubicBezTo>
                  <a:cubicBezTo>
                    <a:pt x="1358" y="322"/>
                    <a:pt x="1334" y="226"/>
                    <a:pt x="1251" y="191"/>
                  </a:cubicBezTo>
                  <a:cubicBezTo>
                    <a:pt x="882" y="12"/>
                    <a:pt x="20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5331913" y="3413947"/>
              <a:ext cx="347143" cy="253538"/>
            </a:xfrm>
            <a:custGeom>
              <a:avLst/>
              <a:gdLst/>
              <a:ahLst/>
              <a:cxnLst/>
              <a:rect l="l" t="t" r="r" b="b"/>
              <a:pathLst>
                <a:path w="10907" h="7966" extrusionOk="0">
                  <a:moveTo>
                    <a:pt x="7168" y="357"/>
                  </a:moveTo>
                  <a:lnTo>
                    <a:pt x="7168" y="1893"/>
                  </a:lnTo>
                  <a:cubicBezTo>
                    <a:pt x="7168" y="2131"/>
                    <a:pt x="7120" y="2357"/>
                    <a:pt x="7013" y="2560"/>
                  </a:cubicBezTo>
                  <a:cubicBezTo>
                    <a:pt x="7001" y="2584"/>
                    <a:pt x="7001" y="2608"/>
                    <a:pt x="7001" y="2643"/>
                  </a:cubicBezTo>
                  <a:lnTo>
                    <a:pt x="7001" y="3084"/>
                  </a:lnTo>
                  <a:cubicBezTo>
                    <a:pt x="7001" y="3512"/>
                    <a:pt x="6822" y="3917"/>
                    <a:pt x="6513" y="4203"/>
                  </a:cubicBezTo>
                  <a:cubicBezTo>
                    <a:pt x="6465" y="4227"/>
                    <a:pt x="6429" y="4274"/>
                    <a:pt x="6394" y="4310"/>
                  </a:cubicBezTo>
                  <a:cubicBezTo>
                    <a:pt x="6111" y="4514"/>
                    <a:pt x="5775" y="4621"/>
                    <a:pt x="5415" y="4621"/>
                  </a:cubicBezTo>
                  <a:cubicBezTo>
                    <a:pt x="5396" y="4621"/>
                    <a:pt x="5377" y="4620"/>
                    <a:pt x="5358" y="4620"/>
                  </a:cubicBezTo>
                  <a:cubicBezTo>
                    <a:pt x="4536" y="4560"/>
                    <a:pt x="3917" y="3858"/>
                    <a:pt x="3917" y="3024"/>
                  </a:cubicBezTo>
                  <a:lnTo>
                    <a:pt x="3917" y="2643"/>
                  </a:lnTo>
                  <a:cubicBezTo>
                    <a:pt x="3917" y="2608"/>
                    <a:pt x="3917" y="2596"/>
                    <a:pt x="3905" y="2560"/>
                  </a:cubicBezTo>
                  <a:cubicBezTo>
                    <a:pt x="3798" y="2357"/>
                    <a:pt x="3751" y="2131"/>
                    <a:pt x="3751" y="1893"/>
                  </a:cubicBezTo>
                  <a:lnTo>
                    <a:pt x="3751" y="1548"/>
                  </a:lnTo>
                  <a:cubicBezTo>
                    <a:pt x="3751" y="893"/>
                    <a:pt x="4286" y="357"/>
                    <a:pt x="4941" y="357"/>
                  </a:cubicBezTo>
                  <a:close/>
                  <a:moveTo>
                    <a:pt x="10013" y="2905"/>
                  </a:moveTo>
                  <a:lnTo>
                    <a:pt x="10013" y="3560"/>
                  </a:lnTo>
                  <a:cubicBezTo>
                    <a:pt x="10013" y="3667"/>
                    <a:pt x="9989" y="3774"/>
                    <a:pt x="9942" y="3870"/>
                  </a:cubicBezTo>
                  <a:lnTo>
                    <a:pt x="9870" y="4036"/>
                  </a:lnTo>
                  <a:cubicBezTo>
                    <a:pt x="9858" y="4048"/>
                    <a:pt x="9858" y="4084"/>
                    <a:pt x="9858" y="4108"/>
                  </a:cubicBezTo>
                  <a:lnTo>
                    <a:pt x="9858" y="4453"/>
                  </a:lnTo>
                  <a:cubicBezTo>
                    <a:pt x="9870" y="4679"/>
                    <a:pt x="9763" y="4882"/>
                    <a:pt x="9597" y="5048"/>
                  </a:cubicBezTo>
                  <a:cubicBezTo>
                    <a:pt x="9451" y="5205"/>
                    <a:pt x="9244" y="5288"/>
                    <a:pt x="9022" y="5288"/>
                  </a:cubicBezTo>
                  <a:cubicBezTo>
                    <a:pt x="9007" y="5288"/>
                    <a:pt x="8992" y="5287"/>
                    <a:pt x="8977" y="5286"/>
                  </a:cubicBezTo>
                  <a:cubicBezTo>
                    <a:pt x="8513" y="5275"/>
                    <a:pt x="8144" y="4870"/>
                    <a:pt x="8144" y="4382"/>
                  </a:cubicBezTo>
                  <a:lnTo>
                    <a:pt x="8144" y="4084"/>
                  </a:lnTo>
                  <a:cubicBezTo>
                    <a:pt x="8144" y="4048"/>
                    <a:pt x="8144" y="4036"/>
                    <a:pt x="8132" y="4012"/>
                  </a:cubicBezTo>
                  <a:lnTo>
                    <a:pt x="8025" y="3810"/>
                  </a:lnTo>
                  <a:cubicBezTo>
                    <a:pt x="8002" y="3741"/>
                    <a:pt x="7968" y="3672"/>
                    <a:pt x="7966" y="3582"/>
                  </a:cubicBezTo>
                  <a:lnTo>
                    <a:pt x="7966" y="3582"/>
                  </a:lnTo>
                  <a:cubicBezTo>
                    <a:pt x="7973" y="3196"/>
                    <a:pt x="8279" y="2905"/>
                    <a:pt x="8644" y="2905"/>
                  </a:cubicBezTo>
                  <a:close/>
                  <a:moveTo>
                    <a:pt x="1727" y="2893"/>
                  </a:moveTo>
                  <a:cubicBezTo>
                    <a:pt x="2000" y="2893"/>
                    <a:pt x="2250" y="3000"/>
                    <a:pt x="2441" y="3191"/>
                  </a:cubicBezTo>
                  <a:cubicBezTo>
                    <a:pt x="2643" y="3381"/>
                    <a:pt x="2739" y="3655"/>
                    <a:pt x="2774" y="3929"/>
                  </a:cubicBezTo>
                  <a:cubicBezTo>
                    <a:pt x="2774" y="4024"/>
                    <a:pt x="2786" y="4132"/>
                    <a:pt x="2786" y="4227"/>
                  </a:cubicBezTo>
                  <a:lnTo>
                    <a:pt x="2786" y="4262"/>
                  </a:lnTo>
                  <a:cubicBezTo>
                    <a:pt x="2608" y="3989"/>
                    <a:pt x="2358" y="3798"/>
                    <a:pt x="2000" y="3691"/>
                  </a:cubicBezTo>
                  <a:cubicBezTo>
                    <a:pt x="1753" y="3615"/>
                    <a:pt x="1520" y="3607"/>
                    <a:pt x="1431" y="3607"/>
                  </a:cubicBezTo>
                  <a:cubicBezTo>
                    <a:pt x="1409" y="3607"/>
                    <a:pt x="1396" y="3608"/>
                    <a:pt x="1393" y="3608"/>
                  </a:cubicBezTo>
                  <a:cubicBezTo>
                    <a:pt x="1346" y="3608"/>
                    <a:pt x="1310" y="3620"/>
                    <a:pt x="1286" y="3655"/>
                  </a:cubicBezTo>
                  <a:lnTo>
                    <a:pt x="1000" y="3953"/>
                  </a:lnTo>
                  <a:cubicBezTo>
                    <a:pt x="941" y="4012"/>
                    <a:pt x="941" y="4108"/>
                    <a:pt x="1000" y="4167"/>
                  </a:cubicBezTo>
                  <a:cubicBezTo>
                    <a:pt x="1030" y="4197"/>
                    <a:pt x="1072" y="4212"/>
                    <a:pt x="1113" y="4212"/>
                  </a:cubicBezTo>
                  <a:cubicBezTo>
                    <a:pt x="1155" y="4212"/>
                    <a:pt x="1197" y="4197"/>
                    <a:pt x="1226" y="4167"/>
                  </a:cubicBezTo>
                  <a:lnTo>
                    <a:pt x="1465" y="3917"/>
                  </a:lnTo>
                  <a:cubicBezTo>
                    <a:pt x="1667" y="3929"/>
                    <a:pt x="2322" y="4012"/>
                    <a:pt x="2572" y="4572"/>
                  </a:cubicBezTo>
                  <a:cubicBezTo>
                    <a:pt x="2500" y="4989"/>
                    <a:pt x="2143" y="5298"/>
                    <a:pt x="1727" y="5298"/>
                  </a:cubicBezTo>
                  <a:cubicBezTo>
                    <a:pt x="1250" y="5298"/>
                    <a:pt x="869" y="4917"/>
                    <a:pt x="869" y="4441"/>
                  </a:cubicBezTo>
                  <a:cubicBezTo>
                    <a:pt x="869" y="4346"/>
                    <a:pt x="798" y="4274"/>
                    <a:pt x="703" y="4274"/>
                  </a:cubicBezTo>
                  <a:lnTo>
                    <a:pt x="679" y="4274"/>
                  </a:lnTo>
                  <a:lnTo>
                    <a:pt x="679" y="4227"/>
                  </a:lnTo>
                  <a:cubicBezTo>
                    <a:pt x="679" y="4132"/>
                    <a:pt x="679" y="4024"/>
                    <a:pt x="691" y="3929"/>
                  </a:cubicBezTo>
                  <a:cubicBezTo>
                    <a:pt x="703" y="3655"/>
                    <a:pt x="822" y="3381"/>
                    <a:pt x="1012" y="3191"/>
                  </a:cubicBezTo>
                  <a:cubicBezTo>
                    <a:pt x="1215" y="3000"/>
                    <a:pt x="1465" y="2893"/>
                    <a:pt x="1727" y="2893"/>
                  </a:cubicBezTo>
                  <a:close/>
                  <a:moveTo>
                    <a:pt x="643" y="4882"/>
                  </a:moveTo>
                  <a:cubicBezTo>
                    <a:pt x="726" y="5096"/>
                    <a:pt x="881" y="5275"/>
                    <a:pt x="1060" y="5405"/>
                  </a:cubicBezTo>
                  <a:lnTo>
                    <a:pt x="1060" y="5596"/>
                  </a:lnTo>
                  <a:cubicBezTo>
                    <a:pt x="762" y="5501"/>
                    <a:pt x="619" y="5346"/>
                    <a:pt x="560" y="5275"/>
                  </a:cubicBezTo>
                  <a:cubicBezTo>
                    <a:pt x="595" y="5155"/>
                    <a:pt x="631" y="5036"/>
                    <a:pt x="643" y="4882"/>
                  </a:cubicBezTo>
                  <a:close/>
                  <a:moveTo>
                    <a:pt x="2798" y="4882"/>
                  </a:moveTo>
                  <a:cubicBezTo>
                    <a:pt x="2810" y="5024"/>
                    <a:pt x="2846" y="5155"/>
                    <a:pt x="2893" y="5263"/>
                  </a:cubicBezTo>
                  <a:cubicBezTo>
                    <a:pt x="2834" y="5346"/>
                    <a:pt x="2679" y="5477"/>
                    <a:pt x="2381" y="5596"/>
                  </a:cubicBezTo>
                  <a:lnTo>
                    <a:pt x="2381" y="5405"/>
                  </a:lnTo>
                  <a:cubicBezTo>
                    <a:pt x="2560" y="5275"/>
                    <a:pt x="2715" y="5096"/>
                    <a:pt x="2798" y="4882"/>
                  </a:cubicBezTo>
                  <a:close/>
                  <a:moveTo>
                    <a:pt x="6299" y="4727"/>
                  </a:moveTo>
                  <a:lnTo>
                    <a:pt x="6299" y="5001"/>
                  </a:lnTo>
                  <a:lnTo>
                    <a:pt x="5453" y="5596"/>
                  </a:lnTo>
                  <a:lnTo>
                    <a:pt x="4584" y="5024"/>
                  </a:lnTo>
                  <a:lnTo>
                    <a:pt x="4584" y="4727"/>
                  </a:lnTo>
                  <a:cubicBezTo>
                    <a:pt x="4810" y="4846"/>
                    <a:pt x="5060" y="4917"/>
                    <a:pt x="5322" y="4929"/>
                  </a:cubicBezTo>
                  <a:lnTo>
                    <a:pt x="5441" y="4929"/>
                  </a:lnTo>
                  <a:cubicBezTo>
                    <a:pt x="5739" y="4929"/>
                    <a:pt x="6037" y="4858"/>
                    <a:pt x="6299" y="4727"/>
                  </a:cubicBezTo>
                  <a:close/>
                  <a:moveTo>
                    <a:pt x="9347" y="5572"/>
                  </a:moveTo>
                  <a:lnTo>
                    <a:pt x="9347" y="5632"/>
                  </a:lnTo>
                  <a:cubicBezTo>
                    <a:pt x="9347" y="5656"/>
                    <a:pt x="9347" y="5691"/>
                    <a:pt x="9358" y="5715"/>
                  </a:cubicBezTo>
                  <a:lnTo>
                    <a:pt x="9001" y="6072"/>
                  </a:lnTo>
                  <a:lnTo>
                    <a:pt x="8644" y="5715"/>
                  </a:lnTo>
                  <a:cubicBezTo>
                    <a:pt x="8644" y="5691"/>
                    <a:pt x="8668" y="5656"/>
                    <a:pt x="8668" y="5632"/>
                  </a:cubicBezTo>
                  <a:lnTo>
                    <a:pt x="8668" y="5572"/>
                  </a:lnTo>
                  <a:cubicBezTo>
                    <a:pt x="8763" y="5596"/>
                    <a:pt x="8870" y="5632"/>
                    <a:pt x="8977" y="5632"/>
                  </a:cubicBezTo>
                  <a:lnTo>
                    <a:pt x="9001" y="5632"/>
                  </a:lnTo>
                  <a:cubicBezTo>
                    <a:pt x="9120" y="5632"/>
                    <a:pt x="9239" y="5620"/>
                    <a:pt x="9347" y="5572"/>
                  </a:cubicBezTo>
                  <a:close/>
                  <a:moveTo>
                    <a:pt x="2108" y="5572"/>
                  </a:moveTo>
                  <a:lnTo>
                    <a:pt x="2108" y="5739"/>
                  </a:lnTo>
                  <a:cubicBezTo>
                    <a:pt x="2108" y="5798"/>
                    <a:pt x="2119" y="5834"/>
                    <a:pt x="2143" y="5882"/>
                  </a:cubicBezTo>
                  <a:lnTo>
                    <a:pt x="1965" y="6013"/>
                  </a:lnTo>
                  <a:cubicBezTo>
                    <a:pt x="1899" y="6084"/>
                    <a:pt x="1816" y="6120"/>
                    <a:pt x="1731" y="6120"/>
                  </a:cubicBezTo>
                  <a:cubicBezTo>
                    <a:pt x="1646" y="6120"/>
                    <a:pt x="1560" y="6084"/>
                    <a:pt x="1488" y="6013"/>
                  </a:cubicBezTo>
                  <a:lnTo>
                    <a:pt x="1346" y="5882"/>
                  </a:lnTo>
                  <a:cubicBezTo>
                    <a:pt x="1369" y="5834"/>
                    <a:pt x="1381" y="5775"/>
                    <a:pt x="1381" y="5739"/>
                  </a:cubicBezTo>
                  <a:lnTo>
                    <a:pt x="1381" y="5572"/>
                  </a:lnTo>
                  <a:cubicBezTo>
                    <a:pt x="1488" y="5596"/>
                    <a:pt x="1607" y="5632"/>
                    <a:pt x="1750" y="5632"/>
                  </a:cubicBezTo>
                  <a:cubicBezTo>
                    <a:pt x="1857" y="5632"/>
                    <a:pt x="1977" y="5608"/>
                    <a:pt x="2108" y="5572"/>
                  </a:cubicBezTo>
                  <a:close/>
                  <a:moveTo>
                    <a:pt x="4465" y="5298"/>
                  </a:moveTo>
                  <a:lnTo>
                    <a:pt x="5215" y="5810"/>
                  </a:lnTo>
                  <a:lnTo>
                    <a:pt x="4810" y="6215"/>
                  </a:lnTo>
                  <a:lnTo>
                    <a:pt x="4798" y="6215"/>
                  </a:lnTo>
                  <a:lnTo>
                    <a:pt x="4310" y="5465"/>
                  </a:lnTo>
                  <a:lnTo>
                    <a:pt x="4465" y="5298"/>
                  </a:lnTo>
                  <a:close/>
                  <a:moveTo>
                    <a:pt x="6429" y="5298"/>
                  </a:moveTo>
                  <a:lnTo>
                    <a:pt x="6596" y="5465"/>
                  </a:lnTo>
                  <a:lnTo>
                    <a:pt x="6108" y="6215"/>
                  </a:lnTo>
                  <a:lnTo>
                    <a:pt x="6096" y="6215"/>
                  </a:lnTo>
                  <a:lnTo>
                    <a:pt x="5691" y="5810"/>
                  </a:lnTo>
                  <a:lnTo>
                    <a:pt x="6429" y="5298"/>
                  </a:lnTo>
                  <a:close/>
                  <a:moveTo>
                    <a:pt x="4905" y="0"/>
                  </a:moveTo>
                  <a:cubicBezTo>
                    <a:pt x="4072" y="0"/>
                    <a:pt x="3381" y="691"/>
                    <a:pt x="3381" y="1524"/>
                  </a:cubicBezTo>
                  <a:lnTo>
                    <a:pt x="3381" y="1869"/>
                  </a:lnTo>
                  <a:cubicBezTo>
                    <a:pt x="3381" y="2131"/>
                    <a:pt x="3441" y="2381"/>
                    <a:pt x="3548" y="2643"/>
                  </a:cubicBezTo>
                  <a:lnTo>
                    <a:pt x="3548" y="3000"/>
                  </a:lnTo>
                  <a:cubicBezTo>
                    <a:pt x="3548" y="3596"/>
                    <a:pt x="3810" y="4132"/>
                    <a:pt x="4227" y="4465"/>
                  </a:cubicBezTo>
                  <a:lnTo>
                    <a:pt x="4227" y="5001"/>
                  </a:lnTo>
                  <a:lnTo>
                    <a:pt x="3929" y="5322"/>
                  </a:lnTo>
                  <a:cubicBezTo>
                    <a:pt x="3905" y="5346"/>
                    <a:pt x="3893" y="5394"/>
                    <a:pt x="3893" y="5441"/>
                  </a:cubicBezTo>
                  <a:lnTo>
                    <a:pt x="2905" y="5798"/>
                  </a:lnTo>
                  <a:cubicBezTo>
                    <a:pt x="2834" y="5822"/>
                    <a:pt x="2774" y="5858"/>
                    <a:pt x="2715" y="5894"/>
                  </a:cubicBezTo>
                  <a:lnTo>
                    <a:pt x="2560" y="5822"/>
                  </a:lnTo>
                  <a:cubicBezTo>
                    <a:pt x="3024" y="5632"/>
                    <a:pt x="3155" y="5346"/>
                    <a:pt x="3179" y="5334"/>
                  </a:cubicBezTo>
                  <a:cubicBezTo>
                    <a:pt x="3203" y="5286"/>
                    <a:pt x="3203" y="5227"/>
                    <a:pt x="3179" y="5179"/>
                  </a:cubicBezTo>
                  <a:cubicBezTo>
                    <a:pt x="3060" y="4965"/>
                    <a:pt x="3036" y="4524"/>
                    <a:pt x="3036" y="4203"/>
                  </a:cubicBezTo>
                  <a:cubicBezTo>
                    <a:pt x="3036" y="4084"/>
                    <a:pt x="3036" y="3977"/>
                    <a:pt x="3024" y="3893"/>
                  </a:cubicBezTo>
                  <a:cubicBezTo>
                    <a:pt x="2965" y="3131"/>
                    <a:pt x="2405" y="2548"/>
                    <a:pt x="1691" y="2548"/>
                  </a:cubicBezTo>
                  <a:cubicBezTo>
                    <a:pt x="976" y="2548"/>
                    <a:pt x="393" y="3131"/>
                    <a:pt x="345" y="3893"/>
                  </a:cubicBezTo>
                  <a:cubicBezTo>
                    <a:pt x="345" y="3977"/>
                    <a:pt x="333" y="4084"/>
                    <a:pt x="333" y="4203"/>
                  </a:cubicBezTo>
                  <a:cubicBezTo>
                    <a:pt x="322" y="4548"/>
                    <a:pt x="298" y="4965"/>
                    <a:pt x="203" y="5179"/>
                  </a:cubicBezTo>
                  <a:cubicBezTo>
                    <a:pt x="167" y="5227"/>
                    <a:pt x="167" y="5286"/>
                    <a:pt x="203" y="5334"/>
                  </a:cubicBezTo>
                  <a:cubicBezTo>
                    <a:pt x="203" y="5346"/>
                    <a:pt x="345" y="5632"/>
                    <a:pt x="810" y="5822"/>
                  </a:cubicBezTo>
                  <a:lnTo>
                    <a:pt x="369" y="6037"/>
                  </a:lnTo>
                  <a:cubicBezTo>
                    <a:pt x="155" y="6156"/>
                    <a:pt x="0" y="6370"/>
                    <a:pt x="0" y="6632"/>
                  </a:cubicBezTo>
                  <a:lnTo>
                    <a:pt x="0" y="7799"/>
                  </a:lnTo>
                  <a:cubicBezTo>
                    <a:pt x="0" y="7894"/>
                    <a:pt x="72" y="7965"/>
                    <a:pt x="167" y="7965"/>
                  </a:cubicBezTo>
                  <a:cubicBezTo>
                    <a:pt x="250" y="7965"/>
                    <a:pt x="333" y="7894"/>
                    <a:pt x="333" y="7799"/>
                  </a:cubicBezTo>
                  <a:lnTo>
                    <a:pt x="333" y="6632"/>
                  </a:lnTo>
                  <a:cubicBezTo>
                    <a:pt x="333" y="6489"/>
                    <a:pt x="405" y="6370"/>
                    <a:pt x="524" y="6310"/>
                  </a:cubicBezTo>
                  <a:lnTo>
                    <a:pt x="1060" y="6048"/>
                  </a:lnTo>
                  <a:lnTo>
                    <a:pt x="1238" y="6227"/>
                  </a:lnTo>
                  <a:cubicBezTo>
                    <a:pt x="1369" y="6346"/>
                    <a:pt x="1536" y="6406"/>
                    <a:pt x="1703" y="6406"/>
                  </a:cubicBezTo>
                  <a:cubicBezTo>
                    <a:pt x="1857" y="6406"/>
                    <a:pt x="2024" y="6346"/>
                    <a:pt x="2155" y="6227"/>
                  </a:cubicBezTo>
                  <a:lnTo>
                    <a:pt x="2334" y="6048"/>
                  </a:lnTo>
                  <a:lnTo>
                    <a:pt x="2512" y="6132"/>
                  </a:lnTo>
                  <a:cubicBezTo>
                    <a:pt x="2441" y="6275"/>
                    <a:pt x="2381" y="6418"/>
                    <a:pt x="2381" y="6584"/>
                  </a:cubicBezTo>
                  <a:lnTo>
                    <a:pt x="2381" y="7799"/>
                  </a:lnTo>
                  <a:cubicBezTo>
                    <a:pt x="2381" y="7894"/>
                    <a:pt x="2453" y="7965"/>
                    <a:pt x="2548" y="7965"/>
                  </a:cubicBezTo>
                  <a:cubicBezTo>
                    <a:pt x="2631" y="7965"/>
                    <a:pt x="2715" y="7894"/>
                    <a:pt x="2715" y="7799"/>
                  </a:cubicBezTo>
                  <a:lnTo>
                    <a:pt x="2715" y="6584"/>
                  </a:lnTo>
                  <a:cubicBezTo>
                    <a:pt x="2715" y="6358"/>
                    <a:pt x="2846" y="6167"/>
                    <a:pt x="3048" y="6096"/>
                  </a:cubicBezTo>
                  <a:lnTo>
                    <a:pt x="4084" y="5715"/>
                  </a:lnTo>
                  <a:lnTo>
                    <a:pt x="4513" y="6358"/>
                  </a:lnTo>
                  <a:cubicBezTo>
                    <a:pt x="4572" y="6453"/>
                    <a:pt x="4655" y="6489"/>
                    <a:pt x="4751" y="6513"/>
                  </a:cubicBezTo>
                  <a:lnTo>
                    <a:pt x="4775" y="6513"/>
                  </a:lnTo>
                  <a:cubicBezTo>
                    <a:pt x="4870" y="6513"/>
                    <a:pt x="4941" y="6477"/>
                    <a:pt x="5013" y="6418"/>
                  </a:cubicBezTo>
                  <a:lnTo>
                    <a:pt x="5286" y="6156"/>
                  </a:lnTo>
                  <a:lnTo>
                    <a:pt x="5286" y="7799"/>
                  </a:lnTo>
                  <a:cubicBezTo>
                    <a:pt x="5286" y="7894"/>
                    <a:pt x="5358" y="7965"/>
                    <a:pt x="5453" y="7965"/>
                  </a:cubicBezTo>
                  <a:cubicBezTo>
                    <a:pt x="5537" y="7965"/>
                    <a:pt x="5608" y="7894"/>
                    <a:pt x="5608" y="7799"/>
                  </a:cubicBezTo>
                  <a:lnTo>
                    <a:pt x="5608" y="6156"/>
                  </a:lnTo>
                  <a:lnTo>
                    <a:pt x="5882" y="6418"/>
                  </a:lnTo>
                  <a:cubicBezTo>
                    <a:pt x="5941" y="6477"/>
                    <a:pt x="6025" y="6513"/>
                    <a:pt x="6120" y="6513"/>
                  </a:cubicBezTo>
                  <a:lnTo>
                    <a:pt x="6144" y="6513"/>
                  </a:lnTo>
                  <a:cubicBezTo>
                    <a:pt x="6251" y="6489"/>
                    <a:pt x="6322" y="6453"/>
                    <a:pt x="6382" y="6358"/>
                  </a:cubicBezTo>
                  <a:lnTo>
                    <a:pt x="6822" y="5715"/>
                  </a:lnTo>
                  <a:lnTo>
                    <a:pt x="7846" y="6096"/>
                  </a:lnTo>
                  <a:cubicBezTo>
                    <a:pt x="8049" y="6167"/>
                    <a:pt x="8192" y="6358"/>
                    <a:pt x="8192" y="6584"/>
                  </a:cubicBezTo>
                  <a:lnTo>
                    <a:pt x="8192" y="7799"/>
                  </a:lnTo>
                  <a:cubicBezTo>
                    <a:pt x="8192" y="7894"/>
                    <a:pt x="8263" y="7965"/>
                    <a:pt x="8346" y="7965"/>
                  </a:cubicBezTo>
                  <a:cubicBezTo>
                    <a:pt x="8442" y="7965"/>
                    <a:pt x="8513" y="7894"/>
                    <a:pt x="8513" y="7799"/>
                  </a:cubicBezTo>
                  <a:lnTo>
                    <a:pt x="8513" y="6584"/>
                  </a:lnTo>
                  <a:cubicBezTo>
                    <a:pt x="8513" y="6358"/>
                    <a:pt x="8430" y="6156"/>
                    <a:pt x="8275" y="6001"/>
                  </a:cubicBezTo>
                  <a:lnTo>
                    <a:pt x="8323" y="5989"/>
                  </a:lnTo>
                  <a:cubicBezTo>
                    <a:pt x="8370" y="5977"/>
                    <a:pt x="8406" y="5953"/>
                    <a:pt x="8465" y="5929"/>
                  </a:cubicBezTo>
                  <a:lnTo>
                    <a:pt x="8870" y="6334"/>
                  </a:lnTo>
                  <a:lnTo>
                    <a:pt x="8870" y="7787"/>
                  </a:lnTo>
                  <a:cubicBezTo>
                    <a:pt x="8870" y="7882"/>
                    <a:pt x="8942" y="7953"/>
                    <a:pt x="9037" y="7953"/>
                  </a:cubicBezTo>
                  <a:cubicBezTo>
                    <a:pt x="9120" y="7953"/>
                    <a:pt x="9204" y="7882"/>
                    <a:pt x="9204" y="7787"/>
                  </a:cubicBezTo>
                  <a:lnTo>
                    <a:pt x="9204" y="6334"/>
                  </a:lnTo>
                  <a:lnTo>
                    <a:pt x="9597" y="5929"/>
                  </a:lnTo>
                  <a:cubicBezTo>
                    <a:pt x="9620" y="5941"/>
                    <a:pt x="9644" y="5941"/>
                    <a:pt x="9680" y="5953"/>
                  </a:cubicBezTo>
                  <a:lnTo>
                    <a:pt x="10335" y="6156"/>
                  </a:lnTo>
                  <a:cubicBezTo>
                    <a:pt x="10478" y="6191"/>
                    <a:pt x="10585" y="6334"/>
                    <a:pt x="10585" y="6489"/>
                  </a:cubicBezTo>
                  <a:lnTo>
                    <a:pt x="10585" y="7799"/>
                  </a:lnTo>
                  <a:cubicBezTo>
                    <a:pt x="10585" y="7894"/>
                    <a:pt x="10656" y="7965"/>
                    <a:pt x="10751" y="7965"/>
                  </a:cubicBezTo>
                  <a:cubicBezTo>
                    <a:pt x="10835" y="7965"/>
                    <a:pt x="10906" y="7894"/>
                    <a:pt x="10906" y="7799"/>
                  </a:cubicBezTo>
                  <a:lnTo>
                    <a:pt x="10906" y="6489"/>
                  </a:lnTo>
                  <a:cubicBezTo>
                    <a:pt x="10871" y="6227"/>
                    <a:pt x="10656" y="5953"/>
                    <a:pt x="10382" y="5870"/>
                  </a:cubicBezTo>
                  <a:lnTo>
                    <a:pt x="9716" y="5679"/>
                  </a:lnTo>
                  <a:cubicBezTo>
                    <a:pt x="9692" y="5656"/>
                    <a:pt x="9680" y="5644"/>
                    <a:pt x="9680" y="5620"/>
                  </a:cubicBezTo>
                  <a:lnTo>
                    <a:pt x="9680" y="5394"/>
                  </a:lnTo>
                  <a:cubicBezTo>
                    <a:pt x="9739" y="5358"/>
                    <a:pt x="9787" y="5322"/>
                    <a:pt x="9823" y="5275"/>
                  </a:cubicBezTo>
                  <a:cubicBezTo>
                    <a:pt x="10049" y="5048"/>
                    <a:pt x="10180" y="4751"/>
                    <a:pt x="10180" y="4429"/>
                  </a:cubicBezTo>
                  <a:lnTo>
                    <a:pt x="10180" y="4132"/>
                  </a:lnTo>
                  <a:lnTo>
                    <a:pt x="10239" y="3989"/>
                  </a:lnTo>
                  <a:cubicBezTo>
                    <a:pt x="10323" y="3858"/>
                    <a:pt x="10347" y="3691"/>
                    <a:pt x="10347" y="3548"/>
                  </a:cubicBezTo>
                  <a:lnTo>
                    <a:pt x="10347" y="2727"/>
                  </a:lnTo>
                  <a:cubicBezTo>
                    <a:pt x="10347" y="2643"/>
                    <a:pt x="10275" y="2560"/>
                    <a:pt x="10180" y="2560"/>
                  </a:cubicBezTo>
                  <a:lnTo>
                    <a:pt x="8656" y="2560"/>
                  </a:lnTo>
                  <a:cubicBezTo>
                    <a:pt x="8096" y="2560"/>
                    <a:pt x="7644" y="3012"/>
                    <a:pt x="7644" y="3572"/>
                  </a:cubicBezTo>
                  <a:lnTo>
                    <a:pt x="7644" y="3596"/>
                  </a:lnTo>
                  <a:cubicBezTo>
                    <a:pt x="7644" y="3727"/>
                    <a:pt x="7668" y="3846"/>
                    <a:pt x="7727" y="3965"/>
                  </a:cubicBezTo>
                  <a:lnTo>
                    <a:pt x="7799" y="4132"/>
                  </a:lnTo>
                  <a:lnTo>
                    <a:pt x="7799" y="4382"/>
                  </a:lnTo>
                  <a:cubicBezTo>
                    <a:pt x="7799" y="4798"/>
                    <a:pt x="8013" y="5155"/>
                    <a:pt x="8311" y="5382"/>
                  </a:cubicBezTo>
                  <a:lnTo>
                    <a:pt x="8311" y="5596"/>
                  </a:lnTo>
                  <a:cubicBezTo>
                    <a:pt x="8311" y="5632"/>
                    <a:pt x="8311" y="5644"/>
                    <a:pt x="8180" y="5691"/>
                  </a:cubicBezTo>
                  <a:lnTo>
                    <a:pt x="7858" y="5775"/>
                  </a:lnTo>
                  <a:lnTo>
                    <a:pt x="6941" y="5441"/>
                  </a:lnTo>
                  <a:cubicBezTo>
                    <a:pt x="6941" y="5394"/>
                    <a:pt x="6930" y="5346"/>
                    <a:pt x="6894" y="5322"/>
                  </a:cubicBezTo>
                  <a:lnTo>
                    <a:pt x="6596" y="5001"/>
                  </a:lnTo>
                  <a:lnTo>
                    <a:pt x="6596" y="4489"/>
                  </a:lnTo>
                  <a:cubicBezTo>
                    <a:pt x="6632" y="4453"/>
                    <a:pt x="6656" y="4429"/>
                    <a:pt x="6691" y="4405"/>
                  </a:cubicBezTo>
                  <a:cubicBezTo>
                    <a:pt x="7061" y="4072"/>
                    <a:pt x="7263" y="3560"/>
                    <a:pt x="7263" y="3060"/>
                  </a:cubicBezTo>
                  <a:lnTo>
                    <a:pt x="7263" y="2643"/>
                  </a:lnTo>
                  <a:cubicBezTo>
                    <a:pt x="7382" y="2405"/>
                    <a:pt x="7430" y="2131"/>
                    <a:pt x="7430" y="1869"/>
                  </a:cubicBezTo>
                  <a:lnTo>
                    <a:pt x="7430" y="167"/>
                  </a:lnTo>
                  <a:cubicBezTo>
                    <a:pt x="7430" y="83"/>
                    <a:pt x="7358" y="0"/>
                    <a:pt x="7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5645669" y="3625759"/>
              <a:ext cx="10248" cy="42872"/>
            </a:xfrm>
            <a:custGeom>
              <a:avLst/>
              <a:gdLst/>
              <a:ahLst/>
              <a:cxnLst/>
              <a:rect l="l" t="t" r="r" b="b"/>
              <a:pathLst>
                <a:path w="322" h="1347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179"/>
                  </a:lnTo>
                  <a:cubicBezTo>
                    <a:pt x="0" y="1263"/>
                    <a:pt x="72" y="1346"/>
                    <a:pt x="167" y="1346"/>
                  </a:cubicBezTo>
                  <a:cubicBezTo>
                    <a:pt x="251" y="1346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5462247" y="3461115"/>
              <a:ext cx="86825" cy="29759"/>
            </a:xfrm>
            <a:custGeom>
              <a:avLst/>
              <a:gdLst/>
              <a:ahLst/>
              <a:cxnLst/>
              <a:rect l="l" t="t" r="r" b="b"/>
              <a:pathLst>
                <a:path w="2728" h="935" extrusionOk="0">
                  <a:moveTo>
                    <a:pt x="1094" y="0"/>
                  </a:moveTo>
                  <a:cubicBezTo>
                    <a:pt x="768" y="0"/>
                    <a:pt x="473" y="35"/>
                    <a:pt x="287" y="66"/>
                  </a:cubicBezTo>
                  <a:cubicBezTo>
                    <a:pt x="120" y="102"/>
                    <a:pt x="1" y="233"/>
                    <a:pt x="1" y="399"/>
                  </a:cubicBezTo>
                  <a:lnTo>
                    <a:pt x="1" y="768"/>
                  </a:lnTo>
                  <a:cubicBezTo>
                    <a:pt x="1" y="864"/>
                    <a:pt x="72" y="935"/>
                    <a:pt x="168" y="935"/>
                  </a:cubicBezTo>
                  <a:cubicBezTo>
                    <a:pt x="251" y="935"/>
                    <a:pt x="322" y="864"/>
                    <a:pt x="322" y="768"/>
                  </a:cubicBezTo>
                  <a:lnTo>
                    <a:pt x="322" y="399"/>
                  </a:lnTo>
                  <a:cubicBezTo>
                    <a:pt x="322" y="399"/>
                    <a:pt x="322" y="387"/>
                    <a:pt x="346" y="387"/>
                  </a:cubicBezTo>
                  <a:cubicBezTo>
                    <a:pt x="498" y="361"/>
                    <a:pt x="764" y="327"/>
                    <a:pt x="1063" y="327"/>
                  </a:cubicBezTo>
                  <a:cubicBezTo>
                    <a:pt x="1162" y="327"/>
                    <a:pt x="1266" y="331"/>
                    <a:pt x="1370" y="340"/>
                  </a:cubicBezTo>
                  <a:cubicBezTo>
                    <a:pt x="1858" y="364"/>
                    <a:pt x="2215" y="506"/>
                    <a:pt x="2442" y="709"/>
                  </a:cubicBezTo>
                  <a:cubicBezTo>
                    <a:pt x="2471" y="739"/>
                    <a:pt x="2513" y="753"/>
                    <a:pt x="2555" y="753"/>
                  </a:cubicBezTo>
                  <a:cubicBezTo>
                    <a:pt x="2596" y="753"/>
                    <a:pt x="2638" y="739"/>
                    <a:pt x="2668" y="709"/>
                  </a:cubicBezTo>
                  <a:cubicBezTo>
                    <a:pt x="2727" y="637"/>
                    <a:pt x="2727" y="530"/>
                    <a:pt x="2656" y="471"/>
                  </a:cubicBezTo>
                  <a:cubicBezTo>
                    <a:pt x="2283" y="97"/>
                    <a:pt x="1643" y="0"/>
                    <a:pt x="10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441050" y="3636389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845"/>
                  </a:lnTo>
                  <a:cubicBezTo>
                    <a:pt x="0" y="929"/>
                    <a:pt x="72" y="1012"/>
                    <a:pt x="167" y="1012"/>
                  </a:cubicBezTo>
                  <a:cubicBezTo>
                    <a:pt x="250" y="1012"/>
                    <a:pt x="322" y="929"/>
                    <a:pt x="322" y="845"/>
                  </a:cubicBezTo>
                  <a:lnTo>
                    <a:pt x="322" y="155"/>
                  </a:lnTo>
                  <a:cubicBezTo>
                    <a:pt x="310" y="71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559257" y="3636389"/>
              <a:ext cx="10662" cy="32241"/>
            </a:xfrm>
            <a:custGeom>
              <a:avLst/>
              <a:gdLst/>
              <a:ahLst/>
              <a:cxnLst/>
              <a:rect l="l" t="t" r="r" b="b"/>
              <a:pathLst>
                <a:path w="335" h="1013" extrusionOk="0">
                  <a:moveTo>
                    <a:pt x="168" y="0"/>
                  </a:moveTo>
                  <a:cubicBezTo>
                    <a:pt x="84" y="0"/>
                    <a:pt x="1" y="71"/>
                    <a:pt x="1" y="155"/>
                  </a:cubicBezTo>
                  <a:lnTo>
                    <a:pt x="1" y="845"/>
                  </a:lnTo>
                  <a:cubicBezTo>
                    <a:pt x="1" y="929"/>
                    <a:pt x="84" y="1012"/>
                    <a:pt x="168" y="1012"/>
                  </a:cubicBezTo>
                  <a:cubicBezTo>
                    <a:pt x="263" y="1012"/>
                    <a:pt x="334" y="929"/>
                    <a:pt x="334" y="845"/>
                  </a:cubicBezTo>
                  <a:lnTo>
                    <a:pt x="334" y="155"/>
                  </a:lnTo>
                  <a:cubicBezTo>
                    <a:pt x="334" y="71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34"/>
          <p:cNvGrpSpPr/>
          <p:nvPr/>
        </p:nvGrpSpPr>
        <p:grpSpPr>
          <a:xfrm>
            <a:off x="4914473" y="2586340"/>
            <a:ext cx="346379" cy="264518"/>
            <a:chOff x="5776798" y="3409778"/>
            <a:chExt cx="346379" cy="264518"/>
          </a:xfrm>
        </p:grpSpPr>
        <p:sp>
          <p:nvSpPr>
            <p:cNvPr id="1009" name="Google Shape;1009;p34"/>
            <p:cNvSpPr/>
            <p:nvPr/>
          </p:nvSpPr>
          <p:spPr>
            <a:xfrm>
              <a:off x="5890104" y="3642055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1" y="1013"/>
                    <a:pt x="167" y="1013"/>
                  </a:cubicBezTo>
                  <a:cubicBezTo>
                    <a:pt x="250" y="1013"/>
                    <a:pt x="321" y="929"/>
                    <a:pt x="321" y="846"/>
                  </a:cubicBezTo>
                  <a:lnTo>
                    <a:pt x="321" y="143"/>
                  </a:lnTo>
                  <a:cubicBezTo>
                    <a:pt x="321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5998094" y="3642055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2" y="1013"/>
                    <a:pt x="167" y="1013"/>
                  </a:cubicBezTo>
                  <a:cubicBezTo>
                    <a:pt x="250" y="1013"/>
                    <a:pt x="322" y="929"/>
                    <a:pt x="322" y="846"/>
                  </a:cubicBezTo>
                  <a:lnTo>
                    <a:pt x="322" y="143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814673" y="3528367"/>
              <a:ext cx="43222" cy="15564"/>
            </a:xfrm>
            <a:custGeom>
              <a:avLst/>
              <a:gdLst/>
              <a:ahLst/>
              <a:cxnLst/>
              <a:rect l="l" t="t" r="r" b="b"/>
              <a:pathLst>
                <a:path w="1358" h="489" extrusionOk="0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9"/>
                    <a:pt x="1167" y="489"/>
                    <a:pt x="1191" y="489"/>
                  </a:cubicBezTo>
                  <a:cubicBezTo>
                    <a:pt x="1251" y="489"/>
                    <a:pt x="1310" y="453"/>
                    <a:pt x="1346" y="394"/>
                  </a:cubicBezTo>
                  <a:cubicBezTo>
                    <a:pt x="1358" y="322"/>
                    <a:pt x="1322" y="239"/>
                    <a:pt x="1251" y="191"/>
                  </a:cubicBezTo>
                  <a:cubicBezTo>
                    <a:pt x="882" y="13"/>
                    <a:pt x="19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5797995" y="3631074"/>
              <a:ext cx="10662" cy="42458"/>
            </a:xfrm>
            <a:custGeom>
              <a:avLst/>
              <a:gdLst/>
              <a:ahLst/>
              <a:cxnLst/>
              <a:rect l="l" t="t" r="r" b="b"/>
              <a:pathLst>
                <a:path w="335" h="1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179"/>
                  </a:lnTo>
                  <a:cubicBezTo>
                    <a:pt x="1" y="1262"/>
                    <a:pt x="84" y="1334"/>
                    <a:pt x="167" y="1334"/>
                  </a:cubicBezTo>
                  <a:cubicBezTo>
                    <a:pt x="251" y="1334"/>
                    <a:pt x="334" y="1262"/>
                    <a:pt x="334" y="1179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776798" y="3409778"/>
              <a:ext cx="346379" cy="264136"/>
            </a:xfrm>
            <a:custGeom>
              <a:avLst/>
              <a:gdLst/>
              <a:ahLst/>
              <a:cxnLst/>
              <a:rect l="l" t="t" r="r" b="b"/>
              <a:pathLst>
                <a:path w="10883" h="8299" extrusionOk="0">
                  <a:moveTo>
                    <a:pt x="9144" y="2512"/>
                  </a:moveTo>
                  <a:cubicBezTo>
                    <a:pt x="9418" y="2512"/>
                    <a:pt x="9656" y="2715"/>
                    <a:pt x="9656" y="2953"/>
                  </a:cubicBezTo>
                  <a:lnTo>
                    <a:pt x="9656" y="2977"/>
                  </a:lnTo>
                  <a:cubicBezTo>
                    <a:pt x="9501" y="2917"/>
                    <a:pt x="9335" y="2869"/>
                    <a:pt x="9144" y="2869"/>
                  </a:cubicBezTo>
                  <a:cubicBezTo>
                    <a:pt x="8965" y="2869"/>
                    <a:pt x="8787" y="2905"/>
                    <a:pt x="8620" y="2977"/>
                  </a:cubicBezTo>
                  <a:lnTo>
                    <a:pt x="8620" y="2953"/>
                  </a:lnTo>
                  <a:cubicBezTo>
                    <a:pt x="8620" y="2727"/>
                    <a:pt x="8858" y="2512"/>
                    <a:pt x="9144" y="2512"/>
                  </a:cubicBezTo>
                  <a:close/>
                  <a:moveTo>
                    <a:pt x="2869" y="3203"/>
                  </a:moveTo>
                  <a:lnTo>
                    <a:pt x="2869" y="3858"/>
                  </a:lnTo>
                  <a:cubicBezTo>
                    <a:pt x="2869" y="3965"/>
                    <a:pt x="2846" y="4060"/>
                    <a:pt x="2798" y="4167"/>
                  </a:cubicBezTo>
                  <a:lnTo>
                    <a:pt x="2727" y="4334"/>
                  </a:lnTo>
                  <a:cubicBezTo>
                    <a:pt x="2715" y="4346"/>
                    <a:pt x="2715" y="4382"/>
                    <a:pt x="2715" y="4405"/>
                  </a:cubicBezTo>
                  <a:lnTo>
                    <a:pt x="2715" y="4751"/>
                  </a:lnTo>
                  <a:cubicBezTo>
                    <a:pt x="2715" y="4989"/>
                    <a:pt x="2619" y="5191"/>
                    <a:pt x="2441" y="5358"/>
                  </a:cubicBezTo>
                  <a:cubicBezTo>
                    <a:pt x="2298" y="5525"/>
                    <a:pt x="2072" y="5596"/>
                    <a:pt x="1834" y="5596"/>
                  </a:cubicBezTo>
                  <a:cubicBezTo>
                    <a:pt x="1369" y="5584"/>
                    <a:pt x="1000" y="5179"/>
                    <a:pt x="1000" y="4703"/>
                  </a:cubicBezTo>
                  <a:lnTo>
                    <a:pt x="1000" y="4405"/>
                  </a:lnTo>
                  <a:cubicBezTo>
                    <a:pt x="1000" y="4382"/>
                    <a:pt x="1000" y="4358"/>
                    <a:pt x="988" y="4334"/>
                  </a:cubicBezTo>
                  <a:lnTo>
                    <a:pt x="881" y="4143"/>
                  </a:lnTo>
                  <a:cubicBezTo>
                    <a:pt x="845" y="4060"/>
                    <a:pt x="822" y="3989"/>
                    <a:pt x="822" y="3905"/>
                  </a:cubicBezTo>
                  <a:lnTo>
                    <a:pt x="822" y="3882"/>
                  </a:lnTo>
                  <a:cubicBezTo>
                    <a:pt x="822" y="3501"/>
                    <a:pt x="1131" y="3203"/>
                    <a:pt x="1500" y="3203"/>
                  </a:cubicBezTo>
                  <a:close/>
                  <a:moveTo>
                    <a:pt x="9144" y="3215"/>
                  </a:moveTo>
                  <a:cubicBezTo>
                    <a:pt x="9704" y="3215"/>
                    <a:pt x="10168" y="3679"/>
                    <a:pt x="10168" y="4239"/>
                  </a:cubicBezTo>
                  <a:cubicBezTo>
                    <a:pt x="10168" y="4346"/>
                    <a:pt x="10156" y="4465"/>
                    <a:pt x="10108" y="4572"/>
                  </a:cubicBezTo>
                  <a:cubicBezTo>
                    <a:pt x="9656" y="4108"/>
                    <a:pt x="8870" y="3929"/>
                    <a:pt x="8823" y="3929"/>
                  </a:cubicBezTo>
                  <a:cubicBezTo>
                    <a:pt x="8814" y="3926"/>
                    <a:pt x="8804" y="3925"/>
                    <a:pt x="8794" y="3925"/>
                  </a:cubicBezTo>
                  <a:cubicBezTo>
                    <a:pt x="8763" y="3925"/>
                    <a:pt x="8727" y="3938"/>
                    <a:pt x="8692" y="3965"/>
                  </a:cubicBezTo>
                  <a:cubicBezTo>
                    <a:pt x="8644" y="3989"/>
                    <a:pt x="8632" y="4036"/>
                    <a:pt x="8632" y="4084"/>
                  </a:cubicBezTo>
                  <a:cubicBezTo>
                    <a:pt x="8632" y="4084"/>
                    <a:pt x="8632" y="4179"/>
                    <a:pt x="8513" y="4298"/>
                  </a:cubicBezTo>
                  <a:cubicBezTo>
                    <a:pt x="8453" y="4358"/>
                    <a:pt x="8453" y="4465"/>
                    <a:pt x="8513" y="4524"/>
                  </a:cubicBezTo>
                  <a:cubicBezTo>
                    <a:pt x="8543" y="4554"/>
                    <a:pt x="8584" y="4569"/>
                    <a:pt x="8626" y="4569"/>
                  </a:cubicBezTo>
                  <a:cubicBezTo>
                    <a:pt x="8668" y="4569"/>
                    <a:pt x="8709" y="4554"/>
                    <a:pt x="8739" y="4524"/>
                  </a:cubicBezTo>
                  <a:cubicBezTo>
                    <a:pt x="8823" y="4441"/>
                    <a:pt x="8882" y="4346"/>
                    <a:pt x="8918" y="4274"/>
                  </a:cubicBezTo>
                  <a:cubicBezTo>
                    <a:pt x="9180" y="4346"/>
                    <a:pt x="9739" y="4560"/>
                    <a:pt x="9989" y="4894"/>
                  </a:cubicBezTo>
                  <a:cubicBezTo>
                    <a:pt x="9906" y="5298"/>
                    <a:pt x="9573" y="5596"/>
                    <a:pt x="9144" y="5596"/>
                  </a:cubicBezTo>
                  <a:cubicBezTo>
                    <a:pt x="8704" y="5596"/>
                    <a:pt x="8334" y="5275"/>
                    <a:pt x="8287" y="4834"/>
                  </a:cubicBezTo>
                  <a:cubicBezTo>
                    <a:pt x="8287" y="4810"/>
                    <a:pt x="8275" y="4798"/>
                    <a:pt x="8263" y="4774"/>
                  </a:cubicBezTo>
                  <a:cubicBezTo>
                    <a:pt x="8156" y="4620"/>
                    <a:pt x="8108" y="4441"/>
                    <a:pt x="8108" y="4239"/>
                  </a:cubicBezTo>
                  <a:cubicBezTo>
                    <a:pt x="8108" y="3679"/>
                    <a:pt x="8573" y="3215"/>
                    <a:pt x="9144" y="3215"/>
                  </a:cubicBezTo>
                  <a:close/>
                  <a:moveTo>
                    <a:pt x="5441" y="298"/>
                  </a:moveTo>
                  <a:cubicBezTo>
                    <a:pt x="6013" y="298"/>
                    <a:pt x="6489" y="488"/>
                    <a:pt x="6858" y="845"/>
                  </a:cubicBezTo>
                  <a:cubicBezTo>
                    <a:pt x="7227" y="1226"/>
                    <a:pt x="7453" y="1738"/>
                    <a:pt x="7501" y="2369"/>
                  </a:cubicBezTo>
                  <a:cubicBezTo>
                    <a:pt x="7620" y="4060"/>
                    <a:pt x="7763" y="5001"/>
                    <a:pt x="7822" y="5334"/>
                  </a:cubicBezTo>
                  <a:lnTo>
                    <a:pt x="7822" y="5346"/>
                  </a:lnTo>
                  <a:cubicBezTo>
                    <a:pt x="7632" y="5453"/>
                    <a:pt x="7310" y="5632"/>
                    <a:pt x="6787" y="5763"/>
                  </a:cubicBezTo>
                  <a:lnTo>
                    <a:pt x="6525" y="5644"/>
                  </a:lnTo>
                  <a:cubicBezTo>
                    <a:pt x="6453" y="5608"/>
                    <a:pt x="6418" y="5548"/>
                    <a:pt x="6418" y="5477"/>
                  </a:cubicBezTo>
                  <a:lnTo>
                    <a:pt x="6418" y="4929"/>
                  </a:lnTo>
                  <a:cubicBezTo>
                    <a:pt x="6918" y="4596"/>
                    <a:pt x="7263" y="4024"/>
                    <a:pt x="7263" y="3370"/>
                  </a:cubicBezTo>
                  <a:lnTo>
                    <a:pt x="7263" y="3072"/>
                  </a:lnTo>
                  <a:cubicBezTo>
                    <a:pt x="7263" y="2869"/>
                    <a:pt x="7180" y="2691"/>
                    <a:pt x="7037" y="2560"/>
                  </a:cubicBezTo>
                  <a:cubicBezTo>
                    <a:pt x="6727" y="2274"/>
                    <a:pt x="6001" y="1798"/>
                    <a:pt x="4751" y="1667"/>
                  </a:cubicBezTo>
                  <a:cubicBezTo>
                    <a:pt x="4744" y="1666"/>
                    <a:pt x="4737" y="1666"/>
                    <a:pt x="4730" y="1666"/>
                  </a:cubicBezTo>
                  <a:cubicBezTo>
                    <a:pt x="4645" y="1666"/>
                    <a:pt x="4583" y="1733"/>
                    <a:pt x="4572" y="1822"/>
                  </a:cubicBezTo>
                  <a:cubicBezTo>
                    <a:pt x="4548" y="1905"/>
                    <a:pt x="4632" y="1977"/>
                    <a:pt x="4715" y="2000"/>
                  </a:cubicBezTo>
                  <a:cubicBezTo>
                    <a:pt x="5882" y="2119"/>
                    <a:pt x="6537" y="2548"/>
                    <a:pt x="6834" y="2798"/>
                  </a:cubicBezTo>
                  <a:cubicBezTo>
                    <a:pt x="6906" y="2858"/>
                    <a:pt x="6953" y="2965"/>
                    <a:pt x="6953" y="3072"/>
                  </a:cubicBezTo>
                  <a:lnTo>
                    <a:pt x="6953" y="3370"/>
                  </a:lnTo>
                  <a:cubicBezTo>
                    <a:pt x="6953" y="4215"/>
                    <a:pt x="6263" y="4894"/>
                    <a:pt x="5417" y="4894"/>
                  </a:cubicBezTo>
                  <a:cubicBezTo>
                    <a:pt x="4572" y="4894"/>
                    <a:pt x="3881" y="4215"/>
                    <a:pt x="3881" y="3370"/>
                  </a:cubicBezTo>
                  <a:lnTo>
                    <a:pt x="3881" y="3227"/>
                  </a:lnTo>
                  <a:cubicBezTo>
                    <a:pt x="3881" y="3167"/>
                    <a:pt x="3917" y="3108"/>
                    <a:pt x="3977" y="3084"/>
                  </a:cubicBezTo>
                  <a:cubicBezTo>
                    <a:pt x="4167" y="2965"/>
                    <a:pt x="4429" y="2750"/>
                    <a:pt x="4548" y="2393"/>
                  </a:cubicBezTo>
                  <a:cubicBezTo>
                    <a:pt x="4584" y="2310"/>
                    <a:pt x="4536" y="2215"/>
                    <a:pt x="4453" y="2203"/>
                  </a:cubicBezTo>
                  <a:cubicBezTo>
                    <a:pt x="4434" y="2198"/>
                    <a:pt x="4415" y="2196"/>
                    <a:pt x="4398" y="2196"/>
                  </a:cubicBezTo>
                  <a:cubicBezTo>
                    <a:pt x="4327" y="2196"/>
                    <a:pt x="4270" y="2234"/>
                    <a:pt x="4251" y="2310"/>
                  </a:cubicBezTo>
                  <a:cubicBezTo>
                    <a:pt x="4167" y="2572"/>
                    <a:pt x="3977" y="2727"/>
                    <a:pt x="3822" y="2810"/>
                  </a:cubicBezTo>
                  <a:cubicBezTo>
                    <a:pt x="3679" y="2905"/>
                    <a:pt x="3572" y="3072"/>
                    <a:pt x="3572" y="3227"/>
                  </a:cubicBezTo>
                  <a:lnTo>
                    <a:pt x="3572" y="3370"/>
                  </a:lnTo>
                  <a:cubicBezTo>
                    <a:pt x="3572" y="4024"/>
                    <a:pt x="3917" y="4584"/>
                    <a:pt x="4417" y="4929"/>
                  </a:cubicBezTo>
                  <a:lnTo>
                    <a:pt x="4417" y="5477"/>
                  </a:lnTo>
                  <a:cubicBezTo>
                    <a:pt x="4417" y="5548"/>
                    <a:pt x="4370" y="5608"/>
                    <a:pt x="4310" y="5644"/>
                  </a:cubicBezTo>
                  <a:lnTo>
                    <a:pt x="4048" y="5763"/>
                  </a:lnTo>
                  <a:cubicBezTo>
                    <a:pt x="3536" y="5632"/>
                    <a:pt x="3215" y="5453"/>
                    <a:pt x="3060" y="5346"/>
                  </a:cubicBezTo>
                  <a:lnTo>
                    <a:pt x="3060" y="5334"/>
                  </a:lnTo>
                  <a:cubicBezTo>
                    <a:pt x="3131" y="5001"/>
                    <a:pt x="3262" y="4060"/>
                    <a:pt x="3393" y="2369"/>
                  </a:cubicBezTo>
                  <a:cubicBezTo>
                    <a:pt x="3441" y="1738"/>
                    <a:pt x="3655" y="1226"/>
                    <a:pt x="4036" y="845"/>
                  </a:cubicBezTo>
                  <a:cubicBezTo>
                    <a:pt x="4393" y="488"/>
                    <a:pt x="4882" y="298"/>
                    <a:pt x="5441" y="298"/>
                  </a:cubicBezTo>
                  <a:close/>
                  <a:moveTo>
                    <a:pt x="2750" y="5465"/>
                  </a:moveTo>
                  <a:cubicBezTo>
                    <a:pt x="2786" y="5501"/>
                    <a:pt x="2810" y="5572"/>
                    <a:pt x="2869" y="5596"/>
                  </a:cubicBezTo>
                  <a:cubicBezTo>
                    <a:pt x="3000" y="5691"/>
                    <a:pt x="3239" y="5822"/>
                    <a:pt x="3584" y="5941"/>
                  </a:cubicBezTo>
                  <a:lnTo>
                    <a:pt x="3155" y="6144"/>
                  </a:lnTo>
                  <a:lnTo>
                    <a:pt x="2655" y="6001"/>
                  </a:lnTo>
                  <a:cubicBezTo>
                    <a:pt x="2512" y="5953"/>
                    <a:pt x="2512" y="5953"/>
                    <a:pt x="2512" y="5906"/>
                  </a:cubicBezTo>
                  <a:lnTo>
                    <a:pt x="2512" y="5691"/>
                  </a:lnTo>
                  <a:cubicBezTo>
                    <a:pt x="2572" y="5656"/>
                    <a:pt x="2619" y="5608"/>
                    <a:pt x="2667" y="5572"/>
                  </a:cubicBezTo>
                  <a:cubicBezTo>
                    <a:pt x="2691" y="5536"/>
                    <a:pt x="2727" y="5513"/>
                    <a:pt x="2750" y="5465"/>
                  </a:cubicBezTo>
                  <a:close/>
                  <a:moveTo>
                    <a:pt x="8096" y="5239"/>
                  </a:moveTo>
                  <a:cubicBezTo>
                    <a:pt x="8180" y="5417"/>
                    <a:pt x="8323" y="5572"/>
                    <a:pt x="8477" y="5691"/>
                  </a:cubicBezTo>
                  <a:lnTo>
                    <a:pt x="8477" y="6025"/>
                  </a:lnTo>
                  <a:lnTo>
                    <a:pt x="8489" y="6025"/>
                  </a:lnTo>
                  <a:lnTo>
                    <a:pt x="7977" y="6287"/>
                  </a:lnTo>
                  <a:cubicBezTo>
                    <a:pt x="7977" y="6287"/>
                    <a:pt x="7965" y="6287"/>
                    <a:pt x="7965" y="6263"/>
                  </a:cubicBezTo>
                  <a:lnTo>
                    <a:pt x="7227" y="5941"/>
                  </a:lnTo>
                  <a:cubicBezTo>
                    <a:pt x="7596" y="5822"/>
                    <a:pt x="7822" y="5667"/>
                    <a:pt x="7942" y="5596"/>
                  </a:cubicBezTo>
                  <a:cubicBezTo>
                    <a:pt x="8049" y="5525"/>
                    <a:pt x="8108" y="5406"/>
                    <a:pt x="8096" y="5275"/>
                  </a:cubicBezTo>
                  <a:lnTo>
                    <a:pt x="8096" y="5239"/>
                  </a:lnTo>
                  <a:close/>
                  <a:moveTo>
                    <a:pt x="2203" y="5870"/>
                  </a:moveTo>
                  <a:lnTo>
                    <a:pt x="2203" y="5929"/>
                  </a:lnTo>
                  <a:cubicBezTo>
                    <a:pt x="2203" y="5953"/>
                    <a:pt x="2203" y="5989"/>
                    <a:pt x="2215" y="6013"/>
                  </a:cubicBezTo>
                  <a:lnTo>
                    <a:pt x="1857" y="6370"/>
                  </a:lnTo>
                  <a:lnTo>
                    <a:pt x="1500" y="6013"/>
                  </a:lnTo>
                  <a:cubicBezTo>
                    <a:pt x="1512" y="5989"/>
                    <a:pt x="1512" y="5953"/>
                    <a:pt x="1512" y="5929"/>
                  </a:cubicBezTo>
                  <a:lnTo>
                    <a:pt x="1512" y="5870"/>
                  </a:lnTo>
                  <a:cubicBezTo>
                    <a:pt x="1619" y="5894"/>
                    <a:pt x="1726" y="5929"/>
                    <a:pt x="1834" y="5929"/>
                  </a:cubicBezTo>
                  <a:lnTo>
                    <a:pt x="1857" y="5929"/>
                  </a:lnTo>
                  <a:cubicBezTo>
                    <a:pt x="1976" y="5929"/>
                    <a:pt x="2096" y="5906"/>
                    <a:pt x="2203" y="5870"/>
                  </a:cubicBezTo>
                  <a:close/>
                  <a:moveTo>
                    <a:pt x="9525" y="5882"/>
                  </a:moveTo>
                  <a:lnTo>
                    <a:pt x="9525" y="6048"/>
                  </a:lnTo>
                  <a:cubicBezTo>
                    <a:pt x="9525" y="6108"/>
                    <a:pt x="9537" y="6144"/>
                    <a:pt x="9573" y="6191"/>
                  </a:cubicBezTo>
                  <a:lnTo>
                    <a:pt x="9394" y="6322"/>
                  </a:lnTo>
                  <a:cubicBezTo>
                    <a:pt x="9323" y="6394"/>
                    <a:pt x="9236" y="6429"/>
                    <a:pt x="9151" y="6429"/>
                  </a:cubicBezTo>
                  <a:cubicBezTo>
                    <a:pt x="9067" y="6429"/>
                    <a:pt x="8983" y="6394"/>
                    <a:pt x="8918" y="6322"/>
                  </a:cubicBezTo>
                  <a:lnTo>
                    <a:pt x="8763" y="6191"/>
                  </a:lnTo>
                  <a:cubicBezTo>
                    <a:pt x="8799" y="6144"/>
                    <a:pt x="8811" y="6084"/>
                    <a:pt x="8811" y="6048"/>
                  </a:cubicBezTo>
                  <a:lnTo>
                    <a:pt x="8811" y="5882"/>
                  </a:lnTo>
                  <a:cubicBezTo>
                    <a:pt x="8918" y="5906"/>
                    <a:pt x="9037" y="5941"/>
                    <a:pt x="9168" y="5941"/>
                  </a:cubicBezTo>
                  <a:cubicBezTo>
                    <a:pt x="9287" y="5941"/>
                    <a:pt x="9406" y="5929"/>
                    <a:pt x="9525" y="5882"/>
                  </a:cubicBezTo>
                  <a:close/>
                  <a:moveTo>
                    <a:pt x="6096" y="5096"/>
                  </a:moveTo>
                  <a:lnTo>
                    <a:pt x="6096" y="5477"/>
                  </a:lnTo>
                  <a:cubicBezTo>
                    <a:pt x="6096" y="5667"/>
                    <a:pt x="6215" y="5846"/>
                    <a:pt x="6394" y="5941"/>
                  </a:cubicBezTo>
                  <a:lnTo>
                    <a:pt x="6632" y="6048"/>
                  </a:lnTo>
                  <a:cubicBezTo>
                    <a:pt x="6406" y="6489"/>
                    <a:pt x="5941" y="6787"/>
                    <a:pt x="5417" y="6787"/>
                  </a:cubicBezTo>
                  <a:cubicBezTo>
                    <a:pt x="4894" y="6787"/>
                    <a:pt x="4441" y="6501"/>
                    <a:pt x="4203" y="6048"/>
                  </a:cubicBezTo>
                  <a:lnTo>
                    <a:pt x="4441" y="5941"/>
                  </a:lnTo>
                  <a:cubicBezTo>
                    <a:pt x="4620" y="5870"/>
                    <a:pt x="4739" y="5691"/>
                    <a:pt x="4739" y="5477"/>
                  </a:cubicBezTo>
                  <a:lnTo>
                    <a:pt x="4739" y="5096"/>
                  </a:lnTo>
                  <a:cubicBezTo>
                    <a:pt x="4941" y="5179"/>
                    <a:pt x="5179" y="5227"/>
                    <a:pt x="5417" y="5227"/>
                  </a:cubicBezTo>
                  <a:cubicBezTo>
                    <a:pt x="5656" y="5227"/>
                    <a:pt x="5894" y="5179"/>
                    <a:pt x="6096" y="5096"/>
                  </a:cubicBezTo>
                  <a:close/>
                  <a:moveTo>
                    <a:pt x="5417" y="0"/>
                  </a:moveTo>
                  <a:cubicBezTo>
                    <a:pt x="4763" y="0"/>
                    <a:pt x="4215" y="226"/>
                    <a:pt x="3786" y="643"/>
                  </a:cubicBezTo>
                  <a:cubicBezTo>
                    <a:pt x="3346" y="1060"/>
                    <a:pt x="3096" y="1655"/>
                    <a:pt x="3048" y="2346"/>
                  </a:cubicBezTo>
                  <a:cubicBezTo>
                    <a:pt x="3036" y="2548"/>
                    <a:pt x="3024" y="2703"/>
                    <a:pt x="3012" y="2881"/>
                  </a:cubicBezTo>
                  <a:lnTo>
                    <a:pt x="1524" y="2881"/>
                  </a:lnTo>
                  <a:cubicBezTo>
                    <a:pt x="964" y="2881"/>
                    <a:pt x="512" y="3334"/>
                    <a:pt x="512" y="3893"/>
                  </a:cubicBezTo>
                  <a:lnTo>
                    <a:pt x="512" y="3917"/>
                  </a:lnTo>
                  <a:cubicBezTo>
                    <a:pt x="512" y="4048"/>
                    <a:pt x="536" y="4167"/>
                    <a:pt x="595" y="4286"/>
                  </a:cubicBezTo>
                  <a:lnTo>
                    <a:pt x="667" y="4453"/>
                  </a:lnTo>
                  <a:lnTo>
                    <a:pt x="667" y="4703"/>
                  </a:lnTo>
                  <a:cubicBezTo>
                    <a:pt x="667" y="5120"/>
                    <a:pt x="881" y="5477"/>
                    <a:pt x="1179" y="5703"/>
                  </a:cubicBezTo>
                  <a:lnTo>
                    <a:pt x="1179" y="5929"/>
                  </a:lnTo>
                  <a:cubicBezTo>
                    <a:pt x="1179" y="5953"/>
                    <a:pt x="1167" y="5989"/>
                    <a:pt x="1131" y="5989"/>
                  </a:cubicBezTo>
                  <a:lnTo>
                    <a:pt x="476" y="6179"/>
                  </a:lnTo>
                  <a:cubicBezTo>
                    <a:pt x="191" y="6251"/>
                    <a:pt x="0" y="6513"/>
                    <a:pt x="0" y="6810"/>
                  </a:cubicBezTo>
                  <a:lnTo>
                    <a:pt x="0" y="8120"/>
                  </a:lnTo>
                  <a:cubicBezTo>
                    <a:pt x="0" y="8215"/>
                    <a:pt x="71" y="8287"/>
                    <a:pt x="167" y="8287"/>
                  </a:cubicBezTo>
                  <a:cubicBezTo>
                    <a:pt x="250" y="8287"/>
                    <a:pt x="333" y="8215"/>
                    <a:pt x="333" y="8120"/>
                  </a:cubicBezTo>
                  <a:lnTo>
                    <a:pt x="333" y="6810"/>
                  </a:lnTo>
                  <a:cubicBezTo>
                    <a:pt x="333" y="6668"/>
                    <a:pt x="429" y="6513"/>
                    <a:pt x="583" y="6477"/>
                  </a:cubicBezTo>
                  <a:lnTo>
                    <a:pt x="1238" y="6287"/>
                  </a:lnTo>
                  <a:cubicBezTo>
                    <a:pt x="1262" y="6287"/>
                    <a:pt x="1286" y="6263"/>
                    <a:pt x="1310" y="6251"/>
                  </a:cubicBezTo>
                  <a:lnTo>
                    <a:pt x="1715" y="6656"/>
                  </a:lnTo>
                  <a:lnTo>
                    <a:pt x="1715" y="8108"/>
                  </a:lnTo>
                  <a:cubicBezTo>
                    <a:pt x="1715" y="8203"/>
                    <a:pt x="1786" y="8275"/>
                    <a:pt x="1881" y="8275"/>
                  </a:cubicBezTo>
                  <a:cubicBezTo>
                    <a:pt x="1965" y="8275"/>
                    <a:pt x="2036" y="8203"/>
                    <a:pt x="2036" y="8108"/>
                  </a:cubicBezTo>
                  <a:lnTo>
                    <a:pt x="2036" y="6656"/>
                  </a:lnTo>
                  <a:lnTo>
                    <a:pt x="2441" y="6251"/>
                  </a:lnTo>
                  <a:cubicBezTo>
                    <a:pt x="2500" y="6287"/>
                    <a:pt x="2548" y="6298"/>
                    <a:pt x="2596" y="6310"/>
                  </a:cubicBezTo>
                  <a:lnTo>
                    <a:pt x="2750" y="6358"/>
                  </a:lnTo>
                  <a:cubicBezTo>
                    <a:pt x="2536" y="6501"/>
                    <a:pt x="2393" y="6751"/>
                    <a:pt x="2393" y="7037"/>
                  </a:cubicBezTo>
                  <a:lnTo>
                    <a:pt x="2393" y="8120"/>
                  </a:lnTo>
                  <a:cubicBezTo>
                    <a:pt x="2393" y="8215"/>
                    <a:pt x="2465" y="8287"/>
                    <a:pt x="2560" y="8287"/>
                  </a:cubicBezTo>
                  <a:cubicBezTo>
                    <a:pt x="2643" y="8287"/>
                    <a:pt x="2727" y="8215"/>
                    <a:pt x="2727" y="8120"/>
                  </a:cubicBezTo>
                  <a:lnTo>
                    <a:pt x="2727" y="7037"/>
                  </a:lnTo>
                  <a:cubicBezTo>
                    <a:pt x="2727" y="6834"/>
                    <a:pt x="2846" y="6656"/>
                    <a:pt x="3036" y="6560"/>
                  </a:cubicBezTo>
                  <a:lnTo>
                    <a:pt x="3941" y="6156"/>
                  </a:lnTo>
                  <a:cubicBezTo>
                    <a:pt x="4227" y="6727"/>
                    <a:pt x="4810" y="7096"/>
                    <a:pt x="5441" y="7096"/>
                  </a:cubicBezTo>
                  <a:cubicBezTo>
                    <a:pt x="6084" y="7096"/>
                    <a:pt x="6668" y="6739"/>
                    <a:pt x="6953" y="6156"/>
                  </a:cubicBezTo>
                  <a:lnTo>
                    <a:pt x="7858" y="6560"/>
                  </a:lnTo>
                  <a:cubicBezTo>
                    <a:pt x="8049" y="6656"/>
                    <a:pt x="8168" y="6834"/>
                    <a:pt x="8168" y="7037"/>
                  </a:cubicBezTo>
                  <a:lnTo>
                    <a:pt x="8168" y="8120"/>
                  </a:lnTo>
                  <a:cubicBezTo>
                    <a:pt x="8168" y="8215"/>
                    <a:pt x="8239" y="8287"/>
                    <a:pt x="8334" y="8287"/>
                  </a:cubicBezTo>
                  <a:cubicBezTo>
                    <a:pt x="8418" y="8287"/>
                    <a:pt x="8501" y="8215"/>
                    <a:pt x="8501" y="8120"/>
                  </a:cubicBezTo>
                  <a:lnTo>
                    <a:pt x="8501" y="7037"/>
                  </a:lnTo>
                  <a:cubicBezTo>
                    <a:pt x="8501" y="6834"/>
                    <a:pt x="8418" y="6656"/>
                    <a:pt x="8299" y="6501"/>
                  </a:cubicBezTo>
                  <a:lnTo>
                    <a:pt x="8537" y="6382"/>
                  </a:lnTo>
                  <a:lnTo>
                    <a:pt x="8715" y="6560"/>
                  </a:lnTo>
                  <a:cubicBezTo>
                    <a:pt x="8858" y="6679"/>
                    <a:pt x="9013" y="6739"/>
                    <a:pt x="9180" y="6739"/>
                  </a:cubicBezTo>
                  <a:cubicBezTo>
                    <a:pt x="9346" y="6739"/>
                    <a:pt x="9513" y="6679"/>
                    <a:pt x="9644" y="6560"/>
                  </a:cubicBezTo>
                  <a:lnTo>
                    <a:pt x="9823" y="6382"/>
                  </a:lnTo>
                  <a:lnTo>
                    <a:pt x="10358" y="6656"/>
                  </a:lnTo>
                  <a:cubicBezTo>
                    <a:pt x="10478" y="6715"/>
                    <a:pt x="10549" y="6834"/>
                    <a:pt x="10549" y="6965"/>
                  </a:cubicBezTo>
                  <a:lnTo>
                    <a:pt x="10549" y="8144"/>
                  </a:lnTo>
                  <a:cubicBezTo>
                    <a:pt x="10549" y="8227"/>
                    <a:pt x="10620" y="8299"/>
                    <a:pt x="10716" y="8299"/>
                  </a:cubicBezTo>
                  <a:cubicBezTo>
                    <a:pt x="10799" y="8299"/>
                    <a:pt x="10882" y="8227"/>
                    <a:pt x="10882" y="8144"/>
                  </a:cubicBezTo>
                  <a:lnTo>
                    <a:pt x="10882" y="6965"/>
                  </a:lnTo>
                  <a:cubicBezTo>
                    <a:pt x="10823" y="6703"/>
                    <a:pt x="10692" y="6477"/>
                    <a:pt x="10466" y="6358"/>
                  </a:cubicBezTo>
                  <a:lnTo>
                    <a:pt x="9823" y="6025"/>
                  </a:lnTo>
                  <a:lnTo>
                    <a:pt x="9823" y="6013"/>
                  </a:lnTo>
                  <a:lnTo>
                    <a:pt x="9823" y="5691"/>
                  </a:lnTo>
                  <a:cubicBezTo>
                    <a:pt x="10097" y="5501"/>
                    <a:pt x="10275" y="5227"/>
                    <a:pt x="10311" y="4882"/>
                  </a:cubicBezTo>
                  <a:cubicBezTo>
                    <a:pt x="10430" y="4679"/>
                    <a:pt x="10489" y="4453"/>
                    <a:pt x="10489" y="4215"/>
                  </a:cubicBezTo>
                  <a:cubicBezTo>
                    <a:pt x="10489" y="3786"/>
                    <a:pt x="10287" y="3381"/>
                    <a:pt x="9954" y="3143"/>
                  </a:cubicBezTo>
                  <a:cubicBezTo>
                    <a:pt x="9977" y="3084"/>
                    <a:pt x="9989" y="3012"/>
                    <a:pt x="9989" y="2953"/>
                  </a:cubicBezTo>
                  <a:cubicBezTo>
                    <a:pt x="9989" y="2536"/>
                    <a:pt x="9620" y="2191"/>
                    <a:pt x="9156" y="2191"/>
                  </a:cubicBezTo>
                  <a:cubicBezTo>
                    <a:pt x="8692" y="2191"/>
                    <a:pt x="8323" y="2524"/>
                    <a:pt x="8323" y="2953"/>
                  </a:cubicBezTo>
                  <a:cubicBezTo>
                    <a:pt x="8323" y="3024"/>
                    <a:pt x="8334" y="3084"/>
                    <a:pt x="8346" y="3143"/>
                  </a:cubicBezTo>
                  <a:cubicBezTo>
                    <a:pt x="8156" y="3286"/>
                    <a:pt x="8013" y="3477"/>
                    <a:pt x="7906" y="3715"/>
                  </a:cubicBezTo>
                  <a:cubicBezTo>
                    <a:pt x="7858" y="3334"/>
                    <a:pt x="7834" y="2869"/>
                    <a:pt x="7787" y="2346"/>
                  </a:cubicBezTo>
                  <a:cubicBezTo>
                    <a:pt x="7739" y="1655"/>
                    <a:pt x="7489" y="1060"/>
                    <a:pt x="7060" y="643"/>
                  </a:cubicBezTo>
                  <a:cubicBezTo>
                    <a:pt x="6644" y="226"/>
                    <a:pt x="6072" y="0"/>
                    <a:pt x="5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089408" y="3637503"/>
              <a:ext cx="10662" cy="36029"/>
            </a:xfrm>
            <a:custGeom>
              <a:avLst/>
              <a:gdLst/>
              <a:ahLst/>
              <a:cxnLst/>
              <a:rect l="l" t="t" r="r" b="b"/>
              <a:pathLst>
                <a:path w="335" h="1132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977"/>
                  </a:lnTo>
                  <a:cubicBezTo>
                    <a:pt x="1" y="1060"/>
                    <a:pt x="72" y="1132"/>
                    <a:pt x="167" y="1132"/>
                  </a:cubicBezTo>
                  <a:cubicBezTo>
                    <a:pt x="251" y="1132"/>
                    <a:pt x="322" y="1060"/>
                    <a:pt x="322" y="977"/>
                  </a:cubicBezTo>
                  <a:lnTo>
                    <a:pt x="322" y="167"/>
                  </a:lnTo>
                  <a:cubicBezTo>
                    <a:pt x="334" y="84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5" name="Google Shape;1015;p34"/>
          <p:cNvSpPr/>
          <p:nvPr/>
        </p:nvSpPr>
        <p:spPr>
          <a:xfrm>
            <a:off x="4531638" y="2573639"/>
            <a:ext cx="347524" cy="289917"/>
          </a:xfrm>
          <a:custGeom>
            <a:avLst/>
            <a:gdLst/>
            <a:ahLst/>
            <a:cxnLst/>
            <a:rect l="l" t="t" r="r" b="b"/>
            <a:pathLst>
              <a:path w="10919" h="9109" extrusionOk="0">
                <a:moveTo>
                  <a:pt x="2917" y="310"/>
                </a:moveTo>
                <a:cubicBezTo>
                  <a:pt x="3119" y="310"/>
                  <a:pt x="3286" y="476"/>
                  <a:pt x="3286" y="679"/>
                </a:cubicBezTo>
                <a:lnTo>
                  <a:pt x="3286" y="1036"/>
                </a:lnTo>
                <a:cubicBezTo>
                  <a:pt x="3250" y="1322"/>
                  <a:pt x="3012" y="1560"/>
                  <a:pt x="2715" y="1560"/>
                </a:cubicBezTo>
                <a:cubicBezTo>
                  <a:pt x="2417" y="1560"/>
                  <a:pt x="2179" y="1322"/>
                  <a:pt x="2179" y="1024"/>
                </a:cubicBezTo>
                <a:lnTo>
                  <a:pt x="2179" y="679"/>
                </a:lnTo>
                <a:cubicBezTo>
                  <a:pt x="2179" y="476"/>
                  <a:pt x="2346" y="310"/>
                  <a:pt x="2560" y="310"/>
                </a:cubicBezTo>
                <a:close/>
                <a:moveTo>
                  <a:pt x="5715" y="310"/>
                </a:moveTo>
                <a:cubicBezTo>
                  <a:pt x="5917" y="310"/>
                  <a:pt x="6084" y="476"/>
                  <a:pt x="6084" y="679"/>
                </a:cubicBezTo>
                <a:lnTo>
                  <a:pt x="6084" y="1036"/>
                </a:lnTo>
                <a:cubicBezTo>
                  <a:pt x="6048" y="1322"/>
                  <a:pt x="5810" y="1560"/>
                  <a:pt x="5513" y="1560"/>
                </a:cubicBezTo>
                <a:cubicBezTo>
                  <a:pt x="5215" y="1560"/>
                  <a:pt x="4977" y="1322"/>
                  <a:pt x="4977" y="1024"/>
                </a:cubicBezTo>
                <a:lnTo>
                  <a:pt x="4977" y="679"/>
                </a:lnTo>
                <a:cubicBezTo>
                  <a:pt x="4977" y="476"/>
                  <a:pt x="5144" y="310"/>
                  <a:pt x="5358" y="310"/>
                </a:cubicBezTo>
                <a:close/>
                <a:moveTo>
                  <a:pt x="8513" y="310"/>
                </a:moveTo>
                <a:cubicBezTo>
                  <a:pt x="8715" y="310"/>
                  <a:pt x="8882" y="476"/>
                  <a:pt x="8882" y="679"/>
                </a:cubicBezTo>
                <a:lnTo>
                  <a:pt x="8882" y="1036"/>
                </a:lnTo>
                <a:cubicBezTo>
                  <a:pt x="8846" y="1322"/>
                  <a:pt x="8608" y="1560"/>
                  <a:pt x="8311" y="1560"/>
                </a:cubicBezTo>
                <a:cubicBezTo>
                  <a:pt x="8013" y="1560"/>
                  <a:pt x="7775" y="1322"/>
                  <a:pt x="7775" y="1024"/>
                </a:cubicBezTo>
                <a:lnTo>
                  <a:pt x="7775" y="679"/>
                </a:lnTo>
                <a:cubicBezTo>
                  <a:pt x="7775" y="476"/>
                  <a:pt x="7941" y="310"/>
                  <a:pt x="8156" y="310"/>
                </a:cubicBezTo>
                <a:close/>
                <a:moveTo>
                  <a:pt x="2893" y="1881"/>
                </a:moveTo>
                <a:lnTo>
                  <a:pt x="2893" y="1977"/>
                </a:lnTo>
                <a:cubicBezTo>
                  <a:pt x="2893" y="2036"/>
                  <a:pt x="2905" y="2096"/>
                  <a:pt x="2941" y="2143"/>
                </a:cubicBezTo>
                <a:lnTo>
                  <a:pt x="2715" y="2358"/>
                </a:lnTo>
                <a:lnTo>
                  <a:pt x="2691" y="2358"/>
                </a:lnTo>
                <a:lnTo>
                  <a:pt x="2465" y="2143"/>
                </a:lnTo>
                <a:cubicBezTo>
                  <a:pt x="2500" y="2096"/>
                  <a:pt x="2512" y="2036"/>
                  <a:pt x="2512" y="1977"/>
                </a:cubicBezTo>
                <a:lnTo>
                  <a:pt x="2512" y="1881"/>
                </a:lnTo>
                <a:close/>
                <a:moveTo>
                  <a:pt x="5715" y="1881"/>
                </a:moveTo>
                <a:lnTo>
                  <a:pt x="5715" y="1977"/>
                </a:lnTo>
                <a:cubicBezTo>
                  <a:pt x="5715" y="2036"/>
                  <a:pt x="5727" y="2096"/>
                  <a:pt x="5751" y="2143"/>
                </a:cubicBezTo>
                <a:lnTo>
                  <a:pt x="5536" y="2358"/>
                </a:lnTo>
                <a:lnTo>
                  <a:pt x="5501" y="2358"/>
                </a:lnTo>
                <a:lnTo>
                  <a:pt x="5274" y="2143"/>
                </a:lnTo>
                <a:cubicBezTo>
                  <a:pt x="5310" y="2096"/>
                  <a:pt x="5322" y="2036"/>
                  <a:pt x="5322" y="1977"/>
                </a:cubicBezTo>
                <a:lnTo>
                  <a:pt x="5322" y="1881"/>
                </a:lnTo>
                <a:close/>
                <a:moveTo>
                  <a:pt x="8501" y="1881"/>
                </a:moveTo>
                <a:lnTo>
                  <a:pt x="8501" y="1977"/>
                </a:lnTo>
                <a:cubicBezTo>
                  <a:pt x="8501" y="2036"/>
                  <a:pt x="8525" y="2096"/>
                  <a:pt x="8549" y="2143"/>
                </a:cubicBezTo>
                <a:lnTo>
                  <a:pt x="8334" y="2358"/>
                </a:lnTo>
                <a:lnTo>
                  <a:pt x="8299" y="2358"/>
                </a:lnTo>
                <a:lnTo>
                  <a:pt x="8072" y="2143"/>
                </a:lnTo>
                <a:cubicBezTo>
                  <a:pt x="8108" y="2096"/>
                  <a:pt x="8120" y="2036"/>
                  <a:pt x="8120" y="1977"/>
                </a:cubicBezTo>
                <a:lnTo>
                  <a:pt x="8120" y="1881"/>
                </a:lnTo>
                <a:close/>
                <a:moveTo>
                  <a:pt x="9906" y="3286"/>
                </a:moveTo>
                <a:cubicBezTo>
                  <a:pt x="10120" y="3286"/>
                  <a:pt x="10275" y="3453"/>
                  <a:pt x="10275" y="3655"/>
                </a:cubicBezTo>
                <a:lnTo>
                  <a:pt x="10275" y="4012"/>
                </a:lnTo>
                <a:cubicBezTo>
                  <a:pt x="10263" y="4298"/>
                  <a:pt x="10013" y="4536"/>
                  <a:pt x="9716" y="4536"/>
                </a:cubicBezTo>
                <a:cubicBezTo>
                  <a:pt x="9418" y="4536"/>
                  <a:pt x="9180" y="4298"/>
                  <a:pt x="9180" y="4001"/>
                </a:cubicBezTo>
                <a:lnTo>
                  <a:pt x="9180" y="3655"/>
                </a:lnTo>
                <a:cubicBezTo>
                  <a:pt x="9180" y="3453"/>
                  <a:pt x="9346" y="3286"/>
                  <a:pt x="9549" y="3286"/>
                </a:cubicBezTo>
                <a:close/>
                <a:moveTo>
                  <a:pt x="1512" y="3286"/>
                </a:moveTo>
                <a:cubicBezTo>
                  <a:pt x="1691" y="3286"/>
                  <a:pt x="1857" y="3453"/>
                  <a:pt x="1857" y="3655"/>
                </a:cubicBezTo>
                <a:lnTo>
                  <a:pt x="1857" y="4012"/>
                </a:lnTo>
                <a:cubicBezTo>
                  <a:pt x="1857" y="4310"/>
                  <a:pt x="1619" y="4548"/>
                  <a:pt x="1322" y="4548"/>
                </a:cubicBezTo>
                <a:cubicBezTo>
                  <a:pt x="1024" y="4548"/>
                  <a:pt x="786" y="4310"/>
                  <a:pt x="786" y="4012"/>
                </a:cubicBezTo>
                <a:lnTo>
                  <a:pt x="786" y="3655"/>
                </a:lnTo>
                <a:cubicBezTo>
                  <a:pt x="786" y="3453"/>
                  <a:pt x="953" y="3286"/>
                  <a:pt x="1155" y="3286"/>
                </a:cubicBezTo>
                <a:close/>
                <a:moveTo>
                  <a:pt x="4310" y="3286"/>
                </a:moveTo>
                <a:cubicBezTo>
                  <a:pt x="4489" y="3286"/>
                  <a:pt x="4655" y="3453"/>
                  <a:pt x="4655" y="3655"/>
                </a:cubicBezTo>
                <a:lnTo>
                  <a:pt x="4655" y="4012"/>
                </a:lnTo>
                <a:cubicBezTo>
                  <a:pt x="4655" y="4310"/>
                  <a:pt x="4417" y="4548"/>
                  <a:pt x="4120" y="4548"/>
                </a:cubicBezTo>
                <a:cubicBezTo>
                  <a:pt x="3822" y="4548"/>
                  <a:pt x="3584" y="4310"/>
                  <a:pt x="3584" y="4012"/>
                </a:cubicBezTo>
                <a:lnTo>
                  <a:pt x="3584" y="3655"/>
                </a:lnTo>
                <a:cubicBezTo>
                  <a:pt x="3584" y="3453"/>
                  <a:pt x="3750" y="3286"/>
                  <a:pt x="3953" y="3286"/>
                </a:cubicBezTo>
                <a:close/>
                <a:moveTo>
                  <a:pt x="7108" y="3286"/>
                </a:moveTo>
                <a:cubicBezTo>
                  <a:pt x="7287" y="3286"/>
                  <a:pt x="7453" y="3453"/>
                  <a:pt x="7453" y="3655"/>
                </a:cubicBezTo>
                <a:lnTo>
                  <a:pt x="7453" y="4012"/>
                </a:lnTo>
                <a:cubicBezTo>
                  <a:pt x="7453" y="4310"/>
                  <a:pt x="7215" y="4548"/>
                  <a:pt x="6918" y="4548"/>
                </a:cubicBezTo>
                <a:cubicBezTo>
                  <a:pt x="6620" y="4548"/>
                  <a:pt x="6382" y="4310"/>
                  <a:pt x="6382" y="4012"/>
                </a:cubicBezTo>
                <a:lnTo>
                  <a:pt x="6382" y="3655"/>
                </a:lnTo>
                <a:cubicBezTo>
                  <a:pt x="6382" y="3453"/>
                  <a:pt x="6548" y="3286"/>
                  <a:pt x="6751" y="3286"/>
                </a:cubicBezTo>
                <a:close/>
                <a:moveTo>
                  <a:pt x="1500" y="4858"/>
                </a:moveTo>
                <a:lnTo>
                  <a:pt x="1500" y="4953"/>
                </a:lnTo>
                <a:cubicBezTo>
                  <a:pt x="1500" y="5013"/>
                  <a:pt x="1512" y="5072"/>
                  <a:pt x="1548" y="5120"/>
                </a:cubicBezTo>
                <a:lnTo>
                  <a:pt x="1322" y="5334"/>
                </a:lnTo>
                <a:lnTo>
                  <a:pt x="1286" y="5334"/>
                </a:lnTo>
                <a:lnTo>
                  <a:pt x="1072" y="5120"/>
                </a:lnTo>
                <a:cubicBezTo>
                  <a:pt x="1095" y="5072"/>
                  <a:pt x="1107" y="5013"/>
                  <a:pt x="1107" y="4953"/>
                </a:cubicBezTo>
                <a:lnTo>
                  <a:pt x="1107" y="4858"/>
                </a:lnTo>
                <a:close/>
                <a:moveTo>
                  <a:pt x="4298" y="4858"/>
                </a:moveTo>
                <a:lnTo>
                  <a:pt x="4298" y="4953"/>
                </a:lnTo>
                <a:cubicBezTo>
                  <a:pt x="4298" y="5013"/>
                  <a:pt x="4310" y="5072"/>
                  <a:pt x="4334" y="5120"/>
                </a:cubicBezTo>
                <a:lnTo>
                  <a:pt x="4120" y="5334"/>
                </a:lnTo>
                <a:lnTo>
                  <a:pt x="4084" y="5334"/>
                </a:lnTo>
                <a:lnTo>
                  <a:pt x="3870" y="5120"/>
                </a:lnTo>
                <a:cubicBezTo>
                  <a:pt x="3893" y="5072"/>
                  <a:pt x="3905" y="5013"/>
                  <a:pt x="3905" y="4953"/>
                </a:cubicBezTo>
                <a:lnTo>
                  <a:pt x="3905" y="4858"/>
                </a:lnTo>
                <a:close/>
                <a:moveTo>
                  <a:pt x="7108" y="4858"/>
                </a:moveTo>
                <a:lnTo>
                  <a:pt x="7108" y="4953"/>
                </a:lnTo>
                <a:cubicBezTo>
                  <a:pt x="7108" y="5013"/>
                  <a:pt x="7120" y="5072"/>
                  <a:pt x="7156" y="5120"/>
                </a:cubicBezTo>
                <a:lnTo>
                  <a:pt x="6929" y="5334"/>
                </a:lnTo>
                <a:lnTo>
                  <a:pt x="6906" y="5334"/>
                </a:lnTo>
                <a:lnTo>
                  <a:pt x="6679" y="5120"/>
                </a:lnTo>
                <a:cubicBezTo>
                  <a:pt x="6703" y="5072"/>
                  <a:pt x="6715" y="5013"/>
                  <a:pt x="6715" y="4953"/>
                </a:cubicBezTo>
                <a:lnTo>
                  <a:pt x="6715" y="4858"/>
                </a:lnTo>
                <a:close/>
                <a:moveTo>
                  <a:pt x="9906" y="4858"/>
                </a:moveTo>
                <a:lnTo>
                  <a:pt x="9906" y="4953"/>
                </a:lnTo>
                <a:cubicBezTo>
                  <a:pt x="9906" y="5013"/>
                  <a:pt x="9918" y="5072"/>
                  <a:pt x="9954" y="5120"/>
                </a:cubicBezTo>
                <a:lnTo>
                  <a:pt x="9727" y="5334"/>
                </a:lnTo>
                <a:lnTo>
                  <a:pt x="9704" y="5334"/>
                </a:lnTo>
                <a:lnTo>
                  <a:pt x="9477" y="5120"/>
                </a:lnTo>
                <a:cubicBezTo>
                  <a:pt x="9501" y="5072"/>
                  <a:pt x="9525" y="5013"/>
                  <a:pt x="9525" y="4953"/>
                </a:cubicBezTo>
                <a:lnTo>
                  <a:pt x="9525" y="4858"/>
                </a:lnTo>
                <a:close/>
                <a:moveTo>
                  <a:pt x="2453" y="0"/>
                </a:moveTo>
                <a:cubicBezTo>
                  <a:pt x="2084" y="0"/>
                  <a:pt x="1762" y="310"/>
                  <a:pt x="1762" y="679"/>
                </a:cubicBezTo>
                <a:lnTo>
                  <a:pt x="1762" y="1036"/>
                </a:lnTo>
                <a:cubicBezTo>
                  <a:pt x="1762" y="1322"/>
                  <a:pt x="1905" y="1572"/>
                  <a:pt x="2119" y="1726"/>
                </a:cubicBezTo>
                <a:lnTo>
                  <a:pt x="2119" y="1977"/>
                </a:lnTo>
                <a:cubicBezTo>
                  <a:pt x="2119" y="1977"/>
                  <a:pt x="2119" y="1988"/>
                  <a:pt x="2107" y="1988"/>
                </a:cubicBezTo>
                <a:lnTo>
                  <a:pt x="1691" y="2203"/>
                </a:lnTo>
                <a:cubicBezTo>
                  <a:pt x="1512" y="2286"/>
                  <a:pt x="1405" y="2465"/>
                  <a:pt x="1405" y="2655"/>
                </a:cubicBezTo>
                <a:lnTo>
                  <a:pt x="1405" y="2989"/>
                </a:lnTo>
                <a:lnTo>
                  <a:pt x="1036" y="2989"/>
                </a:lnTo>
                <a:cubicBezTo>
                  <a:pt x="667" y="2989"/>
                  <a:pt x="357" y="3298"/>
                  <a:pt x="357" y="3667"/>
                </a:cubicBezTo>
                <a:lnTo>
                  <a:pt x="357" y="4024"/>
                </a:lnTo>
                <a:cubicBezTo>
                  <a:pt x="357" y="4310"/>
                  <a:pt x="488" y="4560"/>
                  <a:pt x="714" y="4715"/>
                </a:cubicBezTo>
                <a:lnTo>
                  <a:pt x="714" y="4965"/>
                </a:lnTo>
                <a:cubicBezTo>
                  <a:pt x="714" y="4965"/>
                  <a:pt x="714" y="4977"/>
                  <a:pt x="691" y="4977"/>
                </a:cubicBezTo>
                <a:lnTo>
                  <a:pt x="274" y="5191"/>
                </a:lnTo>
                <a:cubicBezTo>
                  <a:pt x="95" y="5275"/>
                  <a:pt x="0" y="5453"/>
                  <a:pt x="0" y="5656"/>
                </a:cubicBezTo>
                <a:lnTo>
                  <a:pt x="0" y="7382"/>
                </a:lnTo>
                <a:cubicBezTo>
                  <a:pt x="0" y="7513"/>
                  <a:pt x="36" y="7644"/>
                  <a:pt x="119" y="7751"/>
                </a:cubicBezTo>
                <a:lnTo>
                  <a:pt x="298" y="8013"/>
                </a:lnTo>
                <a:cubicBezTo>
                  <a:pt x="333" y="8073"/>
                  <a:pt x="357" y="8156"/>
                  <a:pt x="357" y="8227"/>
                </a:cubicBezTo>
                <a:lnTo>
                  <a:pt x="357" y="8942"/>
                </a:lnTo>
                <a:cubicBezTo>
                  <a:pt x="357" y="9025"/>
                  <a:pt x="429" y="9108"/>
                  <a:pt x="512" y="9108"/>
                </a:cubicBezTo>
                <a:cubicBezTo>
                  <a:pt x="607" y="9108"/>
                  <a:pt x="679" y="9025"/>
                  <a:pt x="679" y="8942"/>
                </a:cubicBezTo>
                <a:lnTo>
                  <a:pt x="679" y="8227"/>
                </a:lnTo>
                <a:cubicBezTo>
                  <a:pt x="679" y="8096"/>
                  <a:pt x="631" y="7953"/>
                  <a:pt x="560" y="7858"/>
                </a:cubicBezTo>
                <a:lnTo>
                  <a:pt x="381" y="7584"/>
                </a:lnTo>
                <a:cubicBezTo>
                  <a:pt x="333" y="7525"/>
                  <a:pt x="321" y="7453"/>
                  <a:pt x="321" y="7382"/>
                </a:cubicBezTo>
                <a:lnTo>
                  <a:pt x="321" y="5656"/>
                </a:lnTo>
                <a:cubicBezTo>
                  <a:pt x="321" y="5572"/>
                  <a:pt x="369" y="5513"/>
                  <a:pt x="429" y="5477"/>
                </a:cubicBezTo>
                <a:lnTo>
                  <a:pt x="714" y="5322"/>
                </a:lnTo>
                <a:lnTo>
                  <a:pt x="976" y="5596"/>
                </a:lnTo>
                <a:cubicBezTo>
                  <a:pt x="1036" y="5656"/>
                  <a:pt x="1131" y="5691"/>
                  <a:pt x="1214" y="5691"/>
                </a:cubicBezTo>
                <a:cubicBezTo>
                  <a:pt x="1310" y="5691"/>
                  <a:pt x="1381" y="5667"/>
                  <a:pt x="1453" y="5596"/>
                </a:cubicBezTo>
                <a:lnTo>
                  <a:pt x="1726" y="5322"/>
                </a:lnTo>
                <a:lnTo>
                  <a:pt x="2000" y="5477"/>
                </a:lnTo>
                <a:cubicBezTo>
                  <a:pt x="2060" y="5501"/>
                  <a:pt x="2107" y="5572"/>
                  <a:pt x="2107" y="5656"/>
                </a:cubicBezTo>
                <a:lnTo>
                  <a:pt x="2107" y="7382"/>
                </a:lnTo>
                <a:cubicBezTo>
                  <a:pt x="2107" y="7453"/>
                  <a:pt x="2096" y="7525"/>
                  <a:pt x="2048" y="7584"/>
                </a:cubicBezTo>
                <a:lnTo>
                  <a:pt x="1869" y="7858"/>
                </a:lnTo>
                <a:cubicBezTo>
                  <a:pt x="1798" y="7977"/>
                  <a:pt x="1750" y="8096"/>
                  <a:pt x="1750" y="8227"/>
                </a:cubicBezTo>
                <a:lnTo>
                  <a:pt x="1750" y="8942"/>
                </a:lnTo>
                <a:cubicBezTo>
                  <a:pt x="1750" y="9025"/>
                  <a:pt x="1822" y="9108"/>
                  <a:pt x="1917" y="9108"/>
                </a:cubicBezTo>
                <a:cubicBezTo>
                  <a:pt x="2000" y="9108"/>
                  <a:pt x="2084" y="9025"/>
                  <a:pt x="2084" y="8942"/>
                </a:cubicBezTo>
                <a:lnTo>
                  <a:pt x="2084" y="8227"/>
                </a:lnTo>
                <a:cubicBezTo>
                  <a:pt x="2084" y="8156"/>
                  <a:pt x="2096" y="8073"/>
                  <a:pt x="2143" y="8013"/>
                </a:cubicBezTo>
                <a:lnTo>
                  <a:pt x="2322" y="7751"/>
                </a:lnTo>
                <a:cubicBezTo>
                  <a:pt x="2393" y="7632"/>
                  <a:pt x="2441" y="7513"/>
                  <a:pt x="2441" y="7382"/>
                </a:cubicBezTo>
                <a:lnTo>
                  <a:pt x="2441" y="5656"/>
                </a:lnTo>
                <a:cubicBezTo>
                  <a:pt x="2441" y="5453"/>
                  <a:pt x="2334" y="5275"/>
                  <a:pt x="2155" y="5191"/>
                </a:cubicBezTo>
                <a:lnTo>
                  <a:pt x="1738" y="4977"/>
                </a:lnTo>
                <a:lnTo>
                  <a:pt x="1726" y="4965"/>
                </a:lnTo>
                <a:lnTo>
                  <a:pt x="1726" y="4703"/>
                </a:lnTo>
                <a:cubicBezTo>
                  <a:pt x="1929" y="4536"/>
                  <a:pt x="2084" y="4298"/>
                  <a:pt x="2084" y="4012"/>
                </a:cubicBezTo>
                <a:lnTo>
                  <a:pt x="2084" y="3655"/>
                </a:lnTo>
                <a:cubicBezTo>
                  <a:pt x="2084" y="3405"/>
                  <a:pt x="1929" y="3179"/>
                  <a:pt x="1726" y="3060"/>
                </a:cubicBezTo>
                <a:lnTo>
                  <a:pt x="1726" y="2643"/>
                </a:lnTo>
                <a:cubicBezTo>
                  <a:pt x="1726" y="2572"/>
                  <a:pt x="1762" y="2512"/>
                  <a:pt x="1822" y="2465"/>
                </a:cubicBezTo>
                <a:lnTo>
                  <a:pt x="2107" y="2322"/>
                </a:lnTo>
                <a:lnTo>
                  <a:pt x="2381" y="2584"/>
                </a:lnTo>
                <a:cubicBezTo>
                  <a:pt x="2441" y="2643"/>
                  <a:pt x="2524" y="2691"/>
                  <a:pt x="2619" y="2691"/>
                </a:cubicBezTo>
                <a:cubicBezTo>
                  <a:pt x="2703" y="2691"/>
                  <a:pt x="2774" y="2655"/>
                  <a:pt x="2858" y="2584"/>
                </a:cubicBezTo>
                <a:lnTo>
                  <a:pt x="3119" y="2322"/>
                </a:lnTo>
                <a:lnTo>
                  <a:pt x="3405" y="2465"/>
                </a:lnTo>
                <a:cubicBezTo>
                  <a:pt x="3465" y="2500"/>
                  <a:pt x="3512" y="2572"/>
                  <a:pt x="3512" y="2643"/>
                </a:cubicBezTo>
                <a:lnTo>
                  <a:pt x="3512" y="3060"/>
                </a:lnTo>
                <a:cubicBezTo>
                  <a:pt x="3298" y="3179"/>
                  <a:pt x="3155" y="3405"/>
                  <a:pt x="3155" y="3655"/>
                </a:cubicBezTo>
                <a:lnTo>
                  <a:pt x="3155" y="4012"/>
                </a:lnTo>
                <a:cubicBezTo>
                  <a:pt x="3155" y="4298"/>
                  <a:pt x="3286" y="4548"/>
                  <a:pt x="3512" y="4703"/>
                </a:cubicBezTo>
                <a:lnTo>
                  <a:pt x="3512" y="4953"/>
                </a:lnTo>
                <a:cubicBezTo>
                  <a:pt x="3512" y="4953"/>
                  <a:pt x="3512" y="4965"/>
                  <a:pt x="3489" y="4965"/>
                </a:cubicBezTo>
                <a:lnTo>
                  <a:pt x="3072" y="5179"/>
                </a:lnTo>
                <a:cubicBezTo>
                  <a:pt x="2893" y="5263"/>
                  <a:pt x="2798" y="5441"/>
                  <a:pt x="2798" y="5632"/>
                </a:cubicBezTo>
                <a:lnTo>
                  <a:pt x="2798" y="7358"/>
                </a:lnTo>
                <a:cubicBezTo>
                  <a:pt x="2798" y="7501"/>
                  <a:pt x="2834" y="7632"/>
                  <a:pt x="2917" y="7739"/>
                </a:cubicBezTo>
                <a:lnTo>
                  <a:pt x="3096" y="8001"/>
                </a:lnTo>
                <a:cubicBezTo>
                  <a:pt x="3131" y="8061"/>
                  <a:pt x="3155" y="8132"/>
                  <a:pt x="3155" y="8215"/>
                </a:cubicBezTo>
                <a:lnTo>
                  <a:pt x="3155" y="8930"/>
                </a:lnTo>
                <a:cubicBezTo>
                  <a:pt x="3155" y="9013"/>
                  <a:pt x="3227" y="9085"/>
                  <a:pt x="3310" y="9085"/>
                </a:cubicBezTo>
                <a:cubicBezTo>
                  <a:pt x="3405" y="9085"/>
                  <a:pt x="3477" y="9013"/>
                  <a:pt x="3477" y="8930"/>
                </a:cubicBezTo>
                <a:lnTo>
                  <a:pt x="3477" y="8215"/>
                </a:lnTo>
                <a:cubicBezTo>
                  <a:pt x="3477" y="8073"/>
                  <a:pt x="3429" y="7942"/>
                  <a:pt x="3358" y="7834"/>
                </a:cubicBezTo>
                <a:lnTo>
                  <a:pt x="3179" y="7572"/>
                </a:lnTo>
                <a:cubicBezTo>
                  <a:pt x="3131" y="7513"/>
                  <a:pt x="3119" y="7441"/>
                  <a:pt x="3119" y="7358"/>
                </a:cubicBezTo>
                <a:lnTo>
                  <a:pt x="3119" y="5632"/>
                </a:lnTo>
                <a:cubicBezTo>
                  <a:pt x="3119" y="5560"/>
                  <a:pt x="3167" y="5501"/>
                  <a:pt x="3227" y="5453"/>
                </a:cubicBezTo>
                <a:lnTo>
                  <a:pt x="3512" y="5310"/>
                </a:lnTo>
                <a:lnTo>
                  <a:pt x="3774" y="5572"/>
                </a:lnTo>
                <a:cubicBezTo>
                  <a:pt x="3834" y="5632"/>
                  <a:pt x="3929" y="5679"/>
                  <a:pt x="4012" y="5679"/>
                </a:cubicBezTo>
                <a:cubicBezTo>
                  <a:pt x="4108" y="5679"/>
                  <a:pt x="4179" y="5656"/>
                  <a:pt x="4251" y="5572"/>
                </a:cubicBezTo>
                <a:lnTo>
                  <a:pt x="4524" y="5310"/>
                </a:lnTo>
                <a:lnTo>
                  <a:pt x="4798" y="5453"/>
                </a:lnTo>
                <a:cubicBezTo>
                  <a:pt x="4858" y="5489"/>
                  <a:pt x="4905" y="5560"/>
                  <a:pt x="4905" y="5632"/>
                </a:cubicBezTo>
                <a:lnTo>
                  <a:pt x="4905" y="7358"/>
                </a:lnTo>
                <a:cubicBezTo>
                  <a:pt x="4905" y="7441"/>
                  <a:pt x="4893" y="7513"/>
                  <a:pt x="4846" y="7572"/>
                </a:cubicBezTo>
                <a:lnTo>
                  <a:pt x="4667" y="7834"/>
                </a:lnTo>
                <a:cubicBezTo>
                  <a:pt x="4596" y="7953"/>
                  <a:pt x="4548" y="8073"/>
                  <a:pt x="4548" y="8215"/>
                </a:cubicBezTo>
                <a:lnTo>
                  <a:pt x="4548" y="8930"/>
                </a:lnTo>
                <a:cubicBezTo>
                  <a:pt x="4548" y="9013"/>
                  <a:pt x="4620" y="9085"/>
                  <a:pt x="4715" y="9085"/>
                </a:cubicBezTo>
                <a:cubicBezTo>
                  <a:pt x="4798" y="9085"/>
                  <a:pt x="4882" y="9013"/>
                  <a:pt x="4882" y="8930"/>
                </a:cubicBezTo>
                <a:lnTo>
                  <a:pt x="4882" y="8215"/>
                </a:lnTo>
                <a:cubicBezTo>
                  <a:pt x="4882" y="8132"/>
                  <a:pt x="4893" y="8061"/>
                  <a:pt x="4941" y="8001"/>
                </a:cubicBezTo>
                <a:lnTo>
                  <a:pt x="5120" y="7739"/>
                </a:lnTo>
                <a:cubicBezTo>
                  <a:pt x="5191" y="7620"/>
                  <a:pt x="5239" y="7501"/>
                  <a:pt x="5239" y="7358"/>
                </a:cubicBezTo>
                <a:lnTo>
                  <a:pt x="5239" y="5632"/>
                </a:lnTo>
                <a:cubicBezTo>
                  <a:pt x="5239" y="5441"/>
                  <a:pt x="5132" y="5263"/>
                  <a:pt x="4953" y="5179"/>
                </a:cubicBezTo>
                <a:lnTo>
                  <a:pt x="4536" y="4965"/>
                </a:lnTo>
                <a:lnTo>
                  <a:pt x="4524" y="4953"/>
                </a:lnTo>
                <a:lnTo>
                  <a:pt x="4524" y="4703"/>
                </a:lnTo>
                <a:cubicBezTo>
                  <a:pt x="4727" y="4536"/>
                  <a:pt x="4882" y="4298"/>
                  <a:pt x="4882" y="4012"/>
                </a:cubicBezTo>
                <a:lnTo>
                  <a:pt x="4882" y="3655"/>
                </a:lnTo>
                <a:cubicBezTo>
                  <a:pt x="4882" y="3405"/>
                  <a:pt x="4727" y="3179"/>
                  <a:pt x="4524" y="3060"/>
                </a:cubicBezTo>
                <a:lnTo>
                  <a:pt x="4524" y="2643"/>
                </a:lnTo>
                <a:cubicBezTo>
                  <a:pt x="4524" y="2572"/>
                  <a:pt x="4560" y="2512"/>
                  <a:pt x="4620" y="2465"/>
                </a:cubicBezTo>
                <a:lnTo>
                  <a:pt x="4905" y="2322"/>
                </a:lnTo>
                <a:lnTo>
                  <a:pt x="5179" y="2584"/>
                </a:lnTo>
                <a:cubicBezTo>
                  <a:pt x="5239" y="2643"/>
                  <a:pt x="5322" y="2691"/>
                  <a:pt x="5417" y="2691"/>
                </a:cubicBezTo>
                <a:cubicBezTo>
                  <a:pt x="5501" y="2691"/>
                  <a:pt x="5572" y="2655"/>
                  <a:pt x="5655" y="2584"/>
                </a:cubicBezTo>
                <a:lnTo>
                  <a:pt x="5917" y="2322"/>
                </a:lnTo>
                <a:lnTo>
                  <a:pt x="6203" y="2465"/>
                </a:lnTo>
                <a:cubicBezTo>
                  <a:pt x="6263" y="2500"/>
                  <a:pt x="6310" y="2572"/>
                  <a:pt x="6310" y="2643"/>
                </a:cubicBezTo>
                <a:lnTo>
                  <a:pt x="6310" y="3060"/>
                </a:lnTo>
                <a:cubicBezTo>
                  <a:pt x="6096" y="3179"/>
                  <a:pt x="5953" y="3405"/>
                  <a:pt x="5953" y="3655"/>
                </a:cubicBezTo>
                <a:lnTo>
                  <a:pt x="5953" y="4012"/>
                </a:lnTo>
                <a:cubicBezTo>
                  <a:pt x="5953" y="4298"/>
                  <a:pt x="6084" y="4548"/>
                  <a:pt x="6310" y="4703"/>
                </a:cubicBezTo>
                <a:lnTo>
                  <a:pt x="6310" y="4953"/>
                </a:lnTo>
                <a:cubicBezTo>
                  <a:pt x="6310" y="4953"/>
                  <a:pt x="6310" y="4965"/>
                  <a:pt x="6287" y="4965"/>
                </a:cubicBezTo>
                <a:lnTo>
                  <a:pt x="5870" y="5179"/>
                </a:lnTo>
                <a:cubicBezTo>
                  <a:pt x="5691" y="5263"/>
                  <a:pt x="5596" y="5441"/>
                  <a:pt x="5596" y="5632"/>
                </a:cubicBezTo>
                <a:lnTo>
                  <a:pt x="5596" y="7358"/>
                </a:lnTo>
                <a:cubicBezTo>
                  <a:pt x="5596" y="7501"/>
                  <a:pt x="5632" y="7632"/>
                  <a:pt x="5715" y="7739"/>
                </a:cubicBezTo>
                <a:lnTo>
                  <a:pt x="5894" y="8001"/>
                </a:lnTo>
                <a:cubicBezTo>
                  <a:pt x="5929" y="8061"/>
                  <a:pt x="5953" y="8132"/>
                  <a:pt x="5953" y="8215"/>
                </a:cubicBezTo>
                <a:lnTo>
                  <a:pt x="5953" y="8930"/>
                </a:lnTo>
                <a:cubicBezTo>
                  <a:pt x="5953" y="9013"/>
                  <a:pt x="6025" y="9085"/>
                  <a:pt x="6108" y="9085"/>
                </a:cubicBezTo>
                <a:cubicBezTo>
                  <a:pt x="6203" y="9085"/>
                  <a:pt x="6275" y="9013"/>
                  <a:pt x="6275" y="8930"/>
                </a:cubicBezTo>
                <a:lnTo>
                  <a:pt x="6275" y="8215"/>
                </a:lnTo>
                <a:cubicBezTo>
                  <a:pt x="6275" y="8073"/>
                  <a:pt x="6227" y="7942"/>
                  <a:pt x="6156" y="7834"/>
                </a:cubicBezTo>
                <a:lnTo>
                  <a:pt x="5977" y="7572"/>
                </a:lnTo>
                <a:cubicBezTo>
                  <a:pt x="5929" y="7513"/>
                  <a:pt x="5917" y="7441"/>
                  <a:pt x="5917" y="7358"/>
                </a:cubicBezTo>
                <a:lnTo>
                  <a:pt x="5917" y="5632"/>
                </a:lnTo>
                <a:cubicBezTo>
                  <a:pt x="5917" y="5560"/>
                  <a:pt x="5965" y="5501"/>
                  <a:pt x="6025" y="5453"/>
                </a:cubicBezTo>
                <a:lnTo>
                  <a:pt x="6310" y="5310"/>
                </a:lnTo>
                <a:lnTo>
                  <a:pt x="6572" y="5572"/>
                </a:lnTo>
                <a:cubicBezTo>
                  <a:pt x="6632" y="5632"/>
                  <a:pt x="6727" y="5679"/>
                  <a:pt x="6810" y="5679"/>
                </a:cubicBezTo>
                <a:cubicBezTo>
                  <a:pt x="6906" y="5679"/>
                  <a:pt x="6977" y="5656"/>
                  <a:pt x="7049" y="5572"/>
                </a:cubicBezTo>
                <a:lnTo>
                  <a:pt x="7322" y="5310"/>
                </a:lnTo>
                <a:lnTo>
                  <a:pt x="7596" y="5453"/>
                </a:lnTo>
                <a:cubicBezTo>
                  <a:pt x="7656" y="5489"/>
                  <a:pt x="7703" y="5560"/>
                  <a:pt x="7703" y="5632"/>
                </a:cubicBezTo>
                <a:lnTo>
                  <a:pt x="7703" y="7358"/>
                </a:lnTo>
                <a:cubicBezTo>
                  <a:pt x="7703" y="7441"/>
                  <a:pt x="7691" y="7513"/>
                  <a:pt x="7644" y="7572"/>
                </a:cubicBezTo>
                <a:lnTo>
                  <a:pt x="7465" y="7834"/>
                </a:lnTo>
                <a:cubicBezTo>
                  <a:pt x="7394" y="7953"/>
                  <a:pt x="7346" y="8073"/>
                  <a:pt x="7346" y="8215"/>
                </a:cubicBezTo>
                <a:lnTo>
                  <a:pt x="7346" y="8930"/>
                </a:lnTo>
                <a:cubicBezTo>
                  <a:pt x="7346" y="9013"/>
                  <a:pt x="7418" y="9085"/>
                  <a:pt x="7513" y="9085"/>
                </a:cubicBezTo>
                <a:cubicBezTo>
                  <a:pt x="7596" y="9085"/>
                  <a:pt x="7680" y="9013"/>
                  <a:pt x="7680" y="8930"/>
                </a:cubicBezTo>
                <a:lnTo>
                  <a:pt x="7680" y="8215"/>
                </a:lnTo>
                <a:cubicBezTo>
                  <a:pt x="7680" y="8132"/>
                  <a:pt x="7691" y="8061"/>
                  <a:pt x="7739" y="8001"/>
                </a:cubicBezTo>
                <a:lnTo>
                  <a:pt x="7918" y="7739"/>
                </a:lnTo>
                <a:cubicBezTo>
                  <a:pt x="7989" y="7620"/>
                  <a:pt x="8037" y="7501"/>
                  <a:pt x="8037" y="7358"/>
                </a:cubicBezTo>
                <a:lnTo>
                  <a:pt x="8037" y="5632"/>
                </a:lnTo>
                <a:cubicBezTo>
                  <a:pt x="8037" y="5441"/>
                  <a:pt x="7930" y="5263"/>
                  <a:pt x="7751" y="5179"/>
                </a:cubicBezTo>
                <a:lnTo>
                  <a:pt x="7334" y="4965"/>
                </a:lnTo>
                <a:lnTo>
                  <a:pt x="7322" y="4953"/>
                </a:lnTo>
                <a:lnTo>
                  <a:pt x="7322" y="4703"/>
                </a:lnTo>
                <a:cubicBezTo>
                  <a:pt x="7525" y="4536"/>
                  <a:pt x="7680" y="4298"/>
                  <a:pt x="7680" y="4012"/>
                </a:cubicBezTo>
                <a:lnTo>
                  <a:pt x="7680" y="3655"/>
                </a:lnTo>
                <a:cubicBezTo>
                  <a:pt x="7680" y="3405"/>
                  <a:pt x="7525" y="3179"/>
                  <a:pt x="7322" y="3060"/>
                </a:cubicBezTo>
                <a:lnTo>
                  <a:pt x="7322" y="2643"/>
                </a:lnTo>
                <a:cubicBezTo>
                  <a:pt x="7322" y="2572"/>
                  <a:pt x="7358" y="2512"/>
                  <a:pt x="7418" y="2465"/>
                </a:cubicBezTo>
                <a:lnTo>
                  <a:pt x="7703" y="2322"/>
                </a:lnTo>
                <a:lnTo>
                  <a:pt x="7977" y="2584"/>
                </a:lnTo>
                <a:cubicBezTo>
                  <a:pt x="8037" y="2643"/>
                  <a:pt x="8120" y="2691"/>
                  <a:pt x="8215" y="2691"/>
                </a:cubicBezTo>
                <a:cubicBezTo>
                  <a:pt x="8299" y="2691"/>
                  <a:pt x="8370" y="2655"/>
                  <a:pt x="8453" y="2584"/>
                </a:cubicBezTo>
                <a:lnTo>
                  <a:pt x="8715" y="2322"/>
                </a:lnTo>
                <a:lnTo>
                  <a:pt x="9001" y="2465"/>
                </a:lnTo>
                <a:cubicBezTo>
                  <a:pt x="9061" y="2500"/>
                  <a:pt x="9108" y="2572"/>
                  <a:pt x="9108" y="2643"/>
                </a:cubicBezTo>
                <a:lnTo>
                  <a:pt x="9108" y="3060"/>
                </a:lnTo>
                <a:cubicBezTo>
                  <a:pt x="8894" y="3179"/>
                  <a:pt x="8751" y="3405"/>
                  <a:pt x="8751" y="3655"/>
                </a:cubicBezTo>
                <a:lnTo>
                  <a:pt x="8751" y="4012"/>
                </a:lnTo>
                <a:cubicBezTo>
                  <a:pt x="8751" y="4298"/>
                  <a:pt x="8882" y="4548"/>
                  <a:pt x="9108" y="4703"/>
                </a:cubicBezTo>
                <a:lnTo>
                  <a:pt x="9108" y="4953"/>
                </a:lnTo>
                <a:cubicBezTo>
                  <a:pt x="9108" y="4953"/>
                  <a:pt x="9108" y="4965"/>
                  <a:pt x="9084" y="4965"/>
                </a:cubicBezTo>
                <a:lnTo>
                  <a:pt x="8668" y="5179"/>
                </a:lnTo>
                <a:cubicBezTo>
                  <a:pt x="8489" y="5263"/>
                  <a:pt x="8394" y="5441"/>
                  <a:pt x="8394" y="5632"/>
                </a:cubicBezTo>
                <a:lnTo>
                  <a:pt x="8394" y="7358"/>
                </a:lnTo>
                <a:cubicBezTo>
                  <a:pt x="8394" y="7501"/>
                  <a:pt x="8430" y="7632"/>
                  <a:pt x="8513" y="7739"/>
                </a:cubicBezTo>
                <a:lnTo>
                  <a:pt x="8692" y="8001"/>
                </a:lnTo>
                <a:cubicBezTo>
                  <a:pt x="8727" y="8061"/>
                  <a:pt x="8751" y="8132"/>
                  <a:pt x="8751" y="8215"/>
                </a:cubicBezTo>
                <a:lnTo>
                  <a:pt x="8751" y="8930"/>
                </a:lnTo>
                <a:cubicBezTo>
                  <a:pt x="8751" y="9013"/>
                  <a:pt x="8823" y="9085"/>
                  <a:pt x="8906" y="9085"/>
                </a:cubicBezTo>
                <a:cubicBezTo>
                  <a:pt x="9001" y="9085"/>
                  <a:pt x="9073" y="9013"/>
                  <a:pt x="9073" y="8930"/>
                </a:cubicBezTo>
                <a:lnTo>
                  <a:pt x="9073" y="8215"/>
                </a:lnTo>
                <a:cubicBezTo>
                  <a:pt x="9073" y="8073"/>
                  <a:pt x="9025" y="7942"/>
                  <a:pt x="8954" y="7834"/>
                </a:cubicBezTo>
                <a:lnTo>
                  <a:pt x="8775" y="7572"/>
                </a:lnTo>
                <a:cubicBezTo>
                  <a:pt x="8727" y="7513"/>
                  <a:pt x="8715" y="7441"/>
                  <a:pt x="8715" y="7358"/>
                </a:cubicBezTo>
                <a:lnTo>
                  <a:pt x="8715" y="5632"/>
                </a:lnTo>
                <a:cubicBezTo>
                  <a:pt x="8715" y="5560"/>
                  <a:pt x="8763" y="5501"/>
                  <a:pt x="8823" y="5453"/>
                </a:cubicBezTo>
                <a:lnTo>
                  <a:pt x="9108" y="5310"/>
                </a:lnTo>
                <a:lnTo>
                  <a:pt x="9370" y="5572"/>
                </a:lnTo>
                <a:cubicBezTo>
                  <a:pt x="9430" y="5632"/>
                  <a:pt x="9525" y="5679"/>
                  <a:pt x="9608" y="5679"/>
                </a:cubicBezTo>
                <a:cubicBezTo>
                  <a:pt x="9704" y="5679"/>
                  <a:pt x="9775" y="5656"/>
                  <a:pt x="9846" y="5572"/>
                </a:cubicBezTo>
                <a:lnTo>
                  <a:pt x="10120" y="5310"/>
                </a:lnTo>
                <a:lnTo>
                  <a:pt x="10394" y="5453"/>
                </a:lnTo>
                <a:cubicBezTo>
                  <a:pt x="10454" y="5489"/>
                  <a:pt x="10501" y="5560"/>
                  <a:pt x="10501" y="5632"/>
                </a:cubicBezTo>
                <a:lnTo>
                  <a:pt x="10501" y="7358"/>
                </a:lnTo>
                <a:cubicBezTo>
                  <a:pt x="10501" y="7441"/>
                  <a:pt x="10489" y="7513"/>
                  <a:pt x="10442" y="7572"/>
                </a:cubicBezTo>
                <a:lnTo>
                  <a:pt x="10263" y="7834"/>
                </a:lnTo>
                <a:cubicBezTo>
                  <a:pt x="10192" y="7953"/>
                  <a:pt x="10144" y="8073"/>
                  <a:pt x="10144" y="8215"/>
                </a:cubicBezTo>
                <a:lnTo>
                  <a:pt x="10144" y="8930"/>
                </a:lnTo>
                <a:cubicBezTo>
                  <a:pt x="10144" y="9013"/>
                  <a:pt x="10216" y="9085"/>
                  <a:pt x="10311" y="9085"/>
                </a:cubicBezTo>
                <a:cubicBezTo>
                  <a:pt x="10394" y="9085"/>
                  <a:pt x="10478" y="9013"/>
                  <a:pt x="10478" y="8930"/>
                </a:cubicBezTo>
                <a:lnTo>
                  <a:pt x="10478" y="8215"/>
                </a:lnTo>
                <a:cubicBezTo>
                  <a:pt x="10478" y="8132"/>
                  <a:pt x="10489" y="8061"/>
                  <a:pt x="10537" y="8001"/>
                </a:cubicBezTo>
                <a:lnTo>
                  <a:pt x="10716" y="7739"/>
                </a:lnTo>
                <a:cubicBezTo>
                  <a:pt x="10787" y="7620"/>
                  <a:pt x="10835" y="7501"/>
                  <a:pt x="10835" y="7358"/>
                </a:cubicBezTo>
                <a:lnTo>
                  <a:pt x="10835" y="5632"/>
                </a:lnTo>
                <a:cubicBezTo>
                  <a:pt x="10918" y="5429"/>
                  <a:pt x="10811" y="5251"/>
                  <a:pt x="10632" y="5155"/>
                </a:cubicBezTo>
                <a:lnTo>
                  <a:pt x="10216" y="4953"/>
                </a:lnTo>
                <a:lnTo>
                  <a:pt x="10204" y="4941"/>
                </a:lnTo>
                <a:lnTo>
                  <a:pt x="10204" y="4703"/>
                </a:lnTo>
                <a:cubicBezTo>
                  <a:pt x="10418" y="4536"/>
                  <a:pt x="10561" y="4298"/>
                  <a:pt x="10561" y="4012"/>
                </a:cubicBezTo>
                <a:lnTo>
                  <a:pt x="10561" y="3655"/>
                </a:lnTo>
                <a:cubicBezTo>
                  <a:pt x="10561" y="3286"/>
                  <a:pt x="10251" y="2977"/>
                  <a:pt x="9882" y="2977"/>
                </a:cubicBezTo>
                <a:lnTo>
                  <a:pt x="9501" y="2977"/>
                </a:lnTo>
                <a:lnTo>
                  <a:pt x="9501" y="2643"/>
                </a:lnTo>
                <a:cubicBezTo>
                  <a:pt x="9501" y="2453"/>
                  <a:pt x="9406" y="2274"/>
                  <a:pt x="9227" y="2179"/>
                </a:cubicBezTo>
                <a:lnTo>
                  <a:pt x="8811" y="1977"/>
                </a:lnTo>
                <a:lnTo>
                  <a:pt x="8787" y="1953"/>
                </a:lnTo>
                <a:lnTo>
                  <a:pt x="8787" y="1726"/>
                </a:lnTo>
                <a:cubicBezTo>
                  <a:pt x="9001" y="1560"/>
                  <a:pt x="9144" y="1322"/>
                  <a:pt x="9144" y="1036"/>
                </a:cubicBezTo>
                <a:lnTo>
                  <a:pt x="9144" y="679"/>
                </a:lnTo>
                <a:cubicBezTo>
                  <a:pt x="9144" y="310"/>
                  <a:pt x="8834" y="0"/>
                  <a:pt x="8465" y="0"/>
                </a:cubicBezTo>
                <a:lnTo>
                  <a:pt x="8108" y="0"/>
                </a:lnTo>
                <a:cubicBezTo>
                  <a:pt x="7739" y="0"/>
                  <a:pt x="7418" y="310"/>
                  <a:pt x="7418" y="679"/>
                </a:cubicBezTo>
                <a:lnTo>
                  <a:pt x="7418" y="1036"/>
                </a:lnTo>
                <a:cubicBezTo>
                  <a:pt x="7418" y="1322"/>
                  <a:pt x="7560" y="1572"/>
                  <a:pt x="7775" y="1726"/>
                </a:cubicBezTo>
                <a:lnTo>
                  <a:pt x="7775" y="1977"/>
                </a:lnTo>
                <a:cubicBezTo>
                  <a:pt x="7775" y="1977"/>
                  <a:pt x="7775" y="1988"/>
                  <a:pt x="7763" y="1988"/>
                </a:cubicBezTo>
                <a:lnTo>
                  <a:pt x="7346" y="2203"/>
                </a:lnTo>
                <a:cubicBezTo>
                  <a:pt x="7168" y="2286"/>
                  <a:pt x="7060" y="2465"/>
                  <a:pt x="7060" y="2655"/>
                </a:cubicBezTo>
                <a:lnTo>
                  <a:pt x="7060" y="2989"/>
                </a:lnTo>
                <a:lnTo>
                  <a:pt x="6679" y="2989"/>
                </a:lnTo>
                <a:lnTo>
                  <a:pt x="6679" y="2655"/>
                </a:lnTo>
                <a:cubicBezTo>
                  <a:pt x="6679" y="2465"/>
                  <a:pt x="6572" y="2286"/>
                  <a:pt x="6394" y="2203"/>
                </a:cubicBezTo>
                <a:lnTo>
                  <a:pt x="5977" y="1988"/>
                </a:lnTo>
                <a:lnTo>
                  <a:pt x="5965" y="1977"/>
                </a:lnTo>
                <a:lnTo>
                  <a:pt x="5965" y="1726"/>
                </a:lnTo>
                <a:cubicBezTo>
                  <a:pt x="6167" y="1560"/>
                  <a:pt x="6322" y="1322"/>
                  <a:pt x="6322" y="1036"/>
                </a:cubicBezTo>
                <a:lnTo>
                  <a:pt x="6322" y="679"/>
                </a:lnTo>
                <a:cubicBezTo>
                  <a:pt x="6322" y="310"/>
                  <a:pt x="6013" y="0"/>
                  <a:pt x="5632" y="0"/>
                </a:cubicBezTo>
                <a:lnTo>
                  <a:pt x="5274" y="0"/>
                </a:lnTo>
                <a:cubicBezTo>
                  <a:pt x="4905" y="0"/>
                  <a:pt x="4596" y="310"/>
                  <a:pt x="4596" y="679"/>
                </a:cubicBezTo>
                <a:lnTo>
                  <a:pt x="4596" y="1036"/>
                </a:lnTo>
                <a:cubicBezTo>
                  <a:pt x="4596" y="1322"/>
                  <a:pt x="4727" y="1572"/>
                  <a:pt x="4953" y="1726"/>
                </a:cubicBezTo>
                <a:lnTo>
                  <a:pt x="4953" y="1977"/>
                </a:lnTo>
                <a:cubicBezTo>
                  <a:pt x="4953" y="1977"/>
                  <a:pt x="4953" y="1988"/>
                  <a:pt x="4941" y="1988"/>
                </a:cubicBezTo>
                <a:lnTo>
                  <a:pt x="4524" y="2203"/>
                </a:lnTo>
                <a:cubicBezTo>
                  <a:pt x="4346" y="2286"/>
                  <a:pt x="4239" y="2465"/>
                  <a:pt x="4239" y="2655"/>
                </a:cubicBezTo>
                <a:lnTo>
                  <a:pt x="4239" y="2989"/>
                </a:lnTo>
                <a:lnTo>
                  <a:pt x="3846" y="2989"/>
                </a:lnTo>
                <a:lnTo>
                  <a:pt x="3846" y="2655"/>
                </a:lnTo>
                <a:cubicBezTo>
                  <a:pt x="3846" y="2465"/>
                  <a:pt x="3750" y="2286"/>
                  <a:pt x="3572" y="2203"/>
                </a:cubicBezTo>
                <a:lnTo>
                  <a:pt x="3155" y="1988"/>
                </a:lnTo>
                <a:lnTo>
                  <a:pt x="3131" y="1977"/>
                </a:lnTo>
                <a:lnTo>
                  <a:pt x="3131" y="1726"/>
                </a:lnTo>
                <a:cubicBezTo>
                  <a:pt x="3346" y="1560"/>
                  <a:pt x="3489" y="1322"/>
                  <a:pt x="3489" y="1036"/>
                </a:cubicBezTo>
                <a:lnTo>
                  <a:pt x="3489" y="679"/>
                </a:lnTo>
                <a:cubicBezTo>
                  <a:pt x="3489" y="310"/>
                  <a:pt x="3179" y="0"/>
                  <a:pt x="2810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6" name="Google Shape;1016;p34"/>
          <p:cNvGrpSpPr/>
          <p:nvPr/>
        </p:nvGrpSpPr>
        <p:grpSpPr>
          <a:xfrm flipH="1">
            <a:off x="7674327" y="3728477"/>
            <a:ext cx="1391786" cy="1437773"/>
            <a:chOff x="7224800" y="69200"/>
            <a:chExt cx="1331725" cy="1388750"/>
          </a:xfrm>
        </p:grpSpPr>
        <p:sp>
          <p:nvSpPr>
            <p:cNvPr id="1017" name="Google Shape;1017;p34"/>
            <p:cNvSpPr/>
            <p:nvPr/>
          </p:nvSpPr>
          <p:spPr>
            <a:xfrm>
              <a:off x="7370050" y="166975"/>
              <a:ext cx="1041525" cy="1150775"/>
            </a:xfrm>
            <a:custGeom>
              <a:avLst/>
              <a:gdLst/>
              <a:ahLst/>
              <a:cxnLst/>
              <a:rect l="l" t="t" r="r" b="b"/>
              <a:pathLst>
                <a:path w="41661" h="46031" extrusionOk="0">
                  <a:moveTo>
                    <a:pt x="20825" y="1"/>
                  </a:moveTo>
                  <a:lnTo>
                    <a:pt x="1" y="12741"/>
                  </a:lnTo>
                  <a:lnTo>
                    <a:pt x="1" y="46030"/>
                  </a:lnTo>
                  <a:lnTo>
                    <a:pt x="41661" y="46030"/>
                  </a:lnTo>
                  <a:lnTo>
                    <a:pt x="41661" y="12741"/>
                  </a:lnTo>
                  <a:lnTo>
                    <a:pt x="208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7251275" y="1273975"/>
              <a:ext cx="118800" cy="183975"/>
            </a:xfrm>
            <a:custGeom>
              <a:avLst/>
              <a:gdLst/>
              <a:ahLst/>
              <a:cxnLst/>
              <a:rect l="l" t="t" r="r" b="b"/>
              <a:pathLst>
                <a:path w="4752" h="7359" extrusionOk="0">
                  <a:moveTo>
                    <a:pt x="1" y="0"/>
                  </a:moveTo>
                  <a:lnTo>
                    <a:pt x="1" y="7358"/>
                  </a:lnTo>
                  <a:lnTo>
                    <a:pt x="4752" y="7358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8411550" y="1273975"/>
              <a:ext cx="118500" cy="183975"/>
            </a:xfrm>
            <a:custGeom>
              <a:avLst/>
              <a:gdLst/>
              <a:ahLst/>
              <a:cxnLst/>
              <a:rect l="l" t="t" r="r" b="b"/>
              <a:pathLst>
                <a:path w="4740" h="7359" extrusionOk="0">
                  <a:moveTo>
                    <a:pt x="1" y="0"/>
                  </a:moveTo>
                  <a:lnTo>
                    <a:pt x="1" y="7358"/>
                  </a:lnTo>
                  <a:lnTo>
                    <a:pt x="4739" y="7358"/>
                  </a:lnTo>
                  <a:lnTo>
                    <a:pt x="4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7224800" y="69200"/>
              <a:ext cx="1331725" cy="421400"/>
            </a:xfrm>
            <a:custGeom>
              <a:avLst/>
              <a:gdLst/>
              <a:ahLst/>
              <a:cxnLst/>
              <a:rect l="l" t="t" r="r" b="b"/>
              <a:pathLst>
                <a:path w="53269" h="16856" extrusionOk="0">
                  <a:moveTo>
                    <a:pt x="26636" y="1"/>
                  </a:moveTo>
                  <a:cubicBezTo>
                    <a:pt x="26444" y="1"/>
                    <a:pt x="26254" y="54"/>
                    <a:pt x="26087" y="161"/>
                  </a:cubicBezTo>
                  <a:lnTo>
                    <a:pt x="310" y="15937"/>
                  </a:lnTo>
                  <a:cubicBezTo>
                    <a:pt x="84" y="16080"/>
                    <a:pt x="0" y="16378"/>
                    <a:pt x="143" y="16616"/>
                  </a:cubicBezTo>
                  <a:cubicBezTo>
                    <a:pt x="244" y="16771"/>
                    <a:pt x="406" y="16856"/>
                    <a:pt x="573" y="16856"/>
                  </a:cubicBezTo>
                  <a:cubicBezTo>
                    <a:pt x="661" y="16856"/>
                    <a:pt x="751" y="16832"/>
                    <a:pt x="834" y="16783"/>
                  </a:cubicBezTo>
                  <a:lnTo>
                    <a:pt x="26635" y="983"/>
                  </a:lnTo>
                  <a:lnTo>
                    <a:pt x="52447" y="16783"/>
                  </a:lnTo>
                  <a:cubicBezTo>
                    <a:pt x="52530" y="16832"/>
                    <a:pt x="52620" y="16856"/>
                    <a:pt x="52708" y="16856"/>
                  </a:cubicBezTo>
                  <a:cubicBezTo>
                    <a:pt x="52873" y="16856"/>
                    <a:pt x="53033" y="16771"/>
                    <a:pt x="53126" y="16616"/>
                  </a:cubicBezTo>
                  <a:cubicBezTo>
                    <a:pt x="53269" y="16378"/>
                    <a:pt x="53197" y="16080"/>
                    <a:pt x="52971" y="15937"/>
                  </a:cubicBezTo>
                  <a:lnTo>
                    <a:pt x="27194" y="161"/>
                  </a:lnTo>
                  <a:cubicBezTo>
                    <a:pt x="27022" y="54"/>
                    <a:pt x="26828" y="1"/>
                    <a:pt x="26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8218675" y="603650"/>
              <a:ext cx="140225" cy="208075"/>
            </a:xfrm>
            <a:custGeom>
              <a:avLst/>
              <a:gdLst/>
              <a:ahLst/>
              <a:cxnLst/>
              <a:rect l="l" t="t" r="r" b="b"/>
              <a:pathLst>
                <a:path w="5609" h="8323" extrusionOk="0">
                  <a:moveTo>
                    <a:pt x="0" y="0"/>
                  </a:moveTo>
                  <a:lnTo>
                    <a:pt x="0" y="8323"/>
                  </a:lnTo>
                  <a:lnTo>
                    <a:pt x="5608" y="832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8233550" y="618225"/>
              <a:ext cx="110450" cy="178625"/>
            </a:xfrm>
            <a:custGeom>
              <a:avLst/>
              <a:gdLst/>
              <a:ahLst/>
              <a:cxnLst/>
              <a:rect l="l" t="t" r="r" b="b"/>
              <a:pathLst>
                <a:path w="4418" h="7145" extrusionOk="0">
                  <a:moveTo>
                    <a:pt x="1" y="1"/>
                  </a:moveTo>
                  <a:lnTo>
                    <a:pt x="1" y="7144"/>
                  </a:lnTo>
                  <a:lnTo>
                    <a:pt x="4418" y="714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8218675" y="603650"/>
              <a:ext cx="140225" cy="208075"/>
            </a:xfrm>
            <a:custGeom>
              <a:avLst/>
              <a:gdLst/>
              <a:ahLst/>
              <a:cxnLst/>
              <a:rect l="l" t="t" r="r" b="b"/>
              <a:pathLst>
                <a:path w="5609" h="8323" extrusionOk="0">
                  <a:moveTo>
                    <a:pt x="2512" y="0"/>
                  </a:moveTo>
                  <a:lnTo>
                    <a:pt x="2512" y="3870"/>
                  </a:lnTo>
                  <a:lnTo>
                    <a:pt x="0" y="3870"/>
                  </a:lnTo>
                  <a:lnTo>
                    <a:pt x="0" y="4453"/>
                  </a:lnTo>
                  <a:lnTo>
                    <a:pt x="2512" y="4453"/>
                  </a:lnTo>
                  <a:lnTo>
                    <a:pt x="2512" y="8323"/>
                  </a:lnTo>
                  <a:lnTo>
                    <a:pt x="3096" y="8323"/>
                  </a:lnTo>
                  <a:lnTo>
                    <a:pt x="3096" y="4453"/>
                  </a:lnTo>
                  <a:lnTo>
                    <a:pt x="5608" y="4453"/>
                  </a:lnTo>
                  <a:lnTo>
                    <a:pt x="5608" y="3870"/>
                  </a:lnTo>
                  <a:lnTo>
                    <a:pt x="3096" y="387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951075" y="603650"/>
              <a:ext cx="139925" cy="208075"/>
            </a:xfrm>
            <a:custGeom>
              <a:avLst/>
              <a:gdLst/>
              <a:ahLst/>
              <a:cxnLst/>
              <a:rect l="l" t="t" r="r" b="b"/>
              <a:pathLst>
                <a:path w="5597" h="8323" extrusionOk="0">
                  <a:moveTo>
                    <a:pt x="1" y="0"/>
                  </a:moveTo>
                  <a:lnTo>
                    <a:pt x="1" y="8323"/>
                  </a:lnTo>
                  <a:lnTo>
                    <a:pt x="5596" y="8323"/>
                  </a:lnTo>
                  <a:lnTo>
                    <a:pt x="55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7965650" y="618225"/>
              <a:ext cx="110475" cy="178625"/>
            </a:xfrm>
            <a:custGeom>
              <a:avLst/>
              <a:gdLst/>
              <a:ahLst/>
              <a:cxnLst/>
              <a:rect l="l" t="t" r="r" b="b"/>
              <a:pathLst>
                <a:path w="4419" h="7145" extrusionOk="0">
                  <a:moveTo>
                    <a:pt x="1" y="1"/>
                  </a:moveTo>
                  <a:lnTo>
                    <a:pt x="1" y="7144"/>
                  </a:lnTo>
                  <a:lnTo>
                    <a:pt x="4418" y="714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7951075" y="603650"/>
              <a:ext cx="139925" cy="208075"/>
            </a:xfrm>
            <a:custGeom>
              <a:avLst/>
              <a:gdLst/>
              <a:ahLst/>
              <a:cxnLst/>
              <a:rect l="l" t="t" r="r" b="b"/>
              <a:pathLst>
                <a:path w="5597" h="8323" extrusionOk="0">
                  <a:moveTo>
                    <a:pt x="2501" y="0"/>
                  </a:moveTo>
                  <a:lnTo>
                    <a:pt x="2501" y="3870"/>
                  </a:lnTo>
                  <a:lnTo>
                    <a:pt x="1" y="3870"/>
                  </a:lnTo>
                  <a:lnTo>
                    <a:pt x="1" y="4453"/>
                  </a:lnTo>
                  <a:lnTo>
                    <a:pt x="2501" y="4453"/>
                  </a:lnTo>
                  <a:lnTo>
                    <a:pt x="2501" y="8323"/>
                  </a:lnTo>
                  <a:lnTo>
                    <a:pt x="3096" y="8323"/>
                  </a:lnTo>
                  <a:lnTo>
                    <a:pt x="3096" y="4453"/>
                  </a:lnTo>
                  <a:lnTo>
                    <a:pt x="5596" y="4453"/>
                  </a:lnTo>
                  <a:lnTo>
                    <a:pt x="5596" y="3870"/>
                  </a:lnTo>
                  <a:lnTo>
                    <a:pt x="3096" y="387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7683175" y="603650"/>
              <a:ext cx="139925" cy="208075"/>
            </a:xfrm>
            <a:custGeom>
              <a:avLst/>
              <a:gdLst/>
              <a:ahLst/>
              <a:cxnLst/>
              <a:rect l="l" t="t" r="r" b="b"/>
              <a:pathLst>
                <a:path w="5597" h="8323" extrusionOk="0">
                  <a:moveTo>
                    <a:pt x="1" y="0"/>
                  </a:moveTo>
                  <a:lnTo>
                    <a:pt x="1" y="8323"/>
                  </a:lnTo>
                  <a:lnTo>
                    <a:pt x="5597" y="8323"/>
                  </a:lnTo>
                  <a:lnTo>
                    <a:pt x="55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7697775" y="618225"/>
              <a:ext cx="110750" cy="178625"/>
            </a:xfrm>
            <a:custGeom>
              <a:avLst/>
              <a:gdLst/>
              <a:ahLst/>
              <a:cxnLst/>
              <a:rect l="l" t="t" r="r" b="b"/>
              <a:pathLst>
                <a:path w="4430" h="7145" extrusionOk="0">
                  <a:moveTo>
                    <a:pt x="0" y="1"/>
                  </a:moveTo>
                  <a:lnTo>
                    <a:pt x="0" y="7144"/>
                  </a:lnTo>
                  <a:lnTo>
                    <a:pt x="4429" y="7144"/>
                  </a:lnTo>
                  <a:lnTo>
                    <a:pt x="4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7683175" y="603650"/>
              <a:ext cx="139925" cy="208075"/>
            </a:xfrm>
            <a:custGeom>
              <a:avLst/>
              <a:gdLst/>
              <a:ahLst/>
              <a:cxnLst/>
              <a:rect l="l" t="t" r="r" b="b"/>
              <a:pathLst>
                <a:path w="5597" h="8323" extrusionOk="0">
                  <a:moveTo>
                    <a:pt x="2501" y="0"/>
                  </a:moveTo>
                  <a:lnTo>
                    <a:pt x="2501" y="3870"/>
                  </a:lnTo>
                  <a:lnTo>
                    <a:pt x="1" y="3870"/>
                  </a:lnTo>
                  <a:lnTo>
                    <a:pt x="1" y="4453"/>
                  </a:lnTo>
                  <a:lnTo>
                    <a:pt x="2501" y="4453"/>
                  </a:lnTo>
                  <a:lnTo>
                    <a:pt x="2501" y="8323"/>
                  </a:lnTo>
                  <a:lnTo>
                    <a:pt x="3097" y="8323"/>
                  </a:lnTo>
                  <a:lnTo>
                    <a:pt x="3097" y="4453"/>
                  </a:lnTo>
                  <a:lnTo>
                    <a:pt x="5597" y="4453"/>
                  </a:lnTo>
                  <a:lnTo>
                    <a:pt x="5597" y="3870"/>
                  </a:lnTo>
                  <a:lnTo>
                    <a:pt x="3097" y="3870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7645075" y="731650"/>
              <a:ext cx="491475" cy="119975"/>
            </a:xfrm>
            <a:custGeom>
              <a:avLst/>
              <a:gdLst/>
              <a:ahLst/>
              <a:cxnLst/>
              <a:rect l="l" t="t" r="r" b="b"/>
              <a:pathLst>
                <a:path w="19659" h="4799" extrusionOk="0">
                  <a:moveTo>
                    <a:pt x="1" y="0"/>
                  </a:moveTo>
                  <a:lnTo>
                    <a:pt x="1" y="4798"/>
                  </a:lnTo>
                  <a:lnTo>
                    <a:pt x="19658" y="4798"/>
                  </a:lnTo>
                  <a:lnTo>
                    <a:pt x="196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7415300" y="603650"/>
              <a:ext cx="139925" cy="208075"/>
            </a:xfrm>
            <a:custGeom>
              <a:avLst/>
              <a:gdLst/>
              <a:ahLst/>
              <a:cxnLst/>
              <a:rect l="l" t="t" r="r" b="b"/>
              <a:pathLst>
                <a:path w="5597" h="8323" extrusionOk="0">
                  <a:moveTo>
                    <a:pt x="0" y="0"/>
                  </a:moveTo>
                  <a:lnTo>
                    <a:pt x="0" y="8323"/>
                  </a:lnTo>
                  <a:lnTo>
                    <a:pt x="5596" y="8323"/>
                  </a:lnTo>
                  <a:lnTo>
                    <a:pt x="55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7430175" y="618225"/>
              <a:ext cx="110450" cy="178625"/>
            </a:xfrm>
            <a:custGeom>
              <a:avLst/>
              <a:gdLst/>
              <a:ahLst/>
              <a:cxnLst/>
              <a:rect l="l" t="t" r="r" b="b"/>
              <a:pathLst>
                <a:path w="4418" h="7145" extrusionOk="0">
                  <a:moveTo>
                    <a:pt x="1" y="1"/>
                  </a:moveTo>
                  <a:lnTo>
                    <a:pt x="1" y="7144"/>
                  </a:lnTo>
                  <a:lnTo>
                    <a:pt x="4418" y="714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7415300" y="603650"/>
              <a:ext cx="140225" cy="208075"/>
            </a:xfrm>
            <a:custGeom>
              <a:avLst/>
              <a:gdLst/>
              <a:ahLst/>
              <a:cxnLst/>
              <a:rect l="l" t="t" r="r" b="b"/>
              <a:pathLst>
                <a:path w="5609" h="8323" extrusionOk="0">
                  <a:moveTo>
                    <a:pt x="2513" y="0"/>
                  </a:moveTo>
                  <a:lnTo>
                    <a:pt x="2513" y="3870"/>
                  </a:lnTo>
                  <a:lnTo>
                    <a:pt x="0" y="3870"/>
                  </a:lnTo>
                  <a:lnTo>
                    <a:pt x="0" y="4453"/>
                  </a:lnTo>
                  <a:lnTo>
                    <a:pt x="2513" y="4453"/>
                  </a:lnTo>
                  <a:lnTo>
                    <a:pt x="2513" y="8323"/>
                  </a:lnTo>
                  <a:lnTo>
                    <a:pt x="3096" y="8323"/>
                  </a:lnTo>
                  <a:lnTo>
                    <a:pt x="3096" y="4453"/>
                  </a:lnTo>
                  <a:lnTo>
                    <a:pt x="5608" y="4453"/>
                  </a:lnTo>
                  <a:lnTo>
                    <a:pt x="5608" y="3870"/>
                  </a:lnTo>
                  <a:lnTo>
                    <a:pt x="3096" y="387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8218675" y="940300"/>
              <a:ext cx="140225" cy="208075"/>
            </a:xfrm>
            <a:custGeom>
              <a:avLst/>
              <a:gdLst/>
              <a:ahLst/>
              <a:cxnLst/>
              <a:rect l="l" t="t" r="r" b="b"/>
              <a:pathLst>
                <a:path w="5609" h="8323" extrusionOk="0">
                  <a:moveTo>
                    <a:pt x="0" y="0"/>
                  </a:moveTo>
                  <a:lnTo>
                    <a:pt x="0" y="8323"/>
                  </a:lnTo>
                  <a:lnTo>
                    <a:pt x="5608" y="832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8233550" y="954875"/>
              <a:ext cx="110450" cy="178625"/>
            </a:xfrm>
            <a:custGeom>
              <a:avLst/>
              <a:gdLst/>
              <a:ahLst/>
              <a:cxnLst/>
              <a:rect l="l" t="t" r="r" b="b"/>
              <a:pathLst>
                <a:path w="4418" h="7145" extrusionOk="0">
                  <a:moveTo>
                    <a:pt x="1" y="1"/>
                  </a:moveTo>
                  <a:lnTo>
                    <a:pt x="1" y="7144"/>
                  </a:lnTo>
                  <a:lnTo>
                    <a:pt x="4418" y="714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8218675" y="940300"/>
              <a:ext cx="140225" cy="208075"/>
            </a:xfrm>
            <a:custGeom>
              <a:avLst/>
              <a:gdLst/>
              <a:ahLst/>
              <a:cxnLst/>
              <a:rect l="l" t="t" r="r" b="b"/>
              <a:pathLst>
                <a:path w="5609" h="8323" extrusionOk="0">
                  <a:moveTo>
                    <a:pt x="2512" y="0"/>
                  </a:moveTo>
                  <a:lnTo>
                    <a:pt x="2512" y="3870"/>
                  </a:lnTo>
                  <a:lnTo>
                    <a:pt x="0" y="3870"/>
                  </a:lnTo>
                  <a:lnTo>
                    <a:pt x="0" y="4453"/>
                  </a:lnTo>
                  <a:lnTo>
                    <a:pt x="2512" y="4453"/>
                  </a:lnTo>
                  <a:lnTo>
                    <a:pt x="2512" y="8323"/>
                  </a:lnTo>
                  <a:lnTo>
                    <a:pt x="3096" y="8323"/>
                  </a:lnTo>
                  <a:lnTo>
                    <a:pt x="3096" y="4453"/>
                  </a:lnTo>
                  <a:lnTo>
                    <a:pt x="5608" y="4453"/>
                  </a:lnTo>
                  <a:lnTo>
                    <a:pt x="5608" y="3870"/>
                  </a:lnTo>
                  <a:lnTo>
                    <a:pt x="3096" y="387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7951075" y="940300"/>
              <a:ext cx="139925" cy="208075"/>
            </a:xfrm>
            <a:custGeom>
              <a:avLst/>
              <a:gdLst/>
              <a:ahLst/>
              <a:cxnLst/>
              <a:rect l="l" t="t" r="r" b="b"/>
              <a:pathLst>
                <a:path w="5597" h="8323" extrusionOk="0">
                  <a:moveTo>
                    <a:pt x="1" y="0"/>
                  </a:moveTo>
                  <a:lnTo>
                    <a:pt x="1" y="8323"/>
                  </a:lnTo>
                  <a:lnTo>
                    <a:pt x="5596" y="8323"/>
                  </a:lnTo>
                  <a:lnTo>
                    <a:pt x="55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7965650" y="955175"/>
              <a:ext cx="110475" cy="178625"/>
            </a:xfrm>
            <a:custGeom>
              <a:avLst/>
              <a:gdLst/>
              <a:ahLst/>
              <a:cxnLst/>
              <a:rect l="l" t="t" r="r" b="b"/>
              <a:pathLst>
                <a:path w="4419" h="7145" extrusionOk="0">
                  <a:moveTo>
                    <a:pt x="1" y="1"/>
                  </a:moveTo>
                  <a:lnTo>
                    <a:pt x="1" y="7144"/>
                  </a:lnTo>
                  <a:lnTo>
                    <a:pt x="4418" y="714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7951075" y="940300"/>
              <a:ext cx="139925" cy="208075"/>
            </a:xfrm>
            <a:custGeom>
              <a:avLst/>
              <a:gdLst/>
              <a:ahLst/>
              <a:cxnLst/>
              <a:rect l="l" t="t" r="r" b="b"/>
              <a:pathLst>
                <a:path w="5597" h="8323" extrusionOk="0">
                  <a:moveTo>
                    <a:pt x="2501" y="0"/>
                  </a:moveTo>
                  <a:lnTo>
                    <a:pt x="2501" y="3870"/>
                  </a:lnTo>
                  <a:lnTo>
                    <a:pt x="1" y="3870"/>
                  </a:lnTo>
                  <a:lnTo>
                    <a:pt x="1" y="4453"/>
                  </a:lnTo>
                  <a:lnTo>
                    <a:pt x="2501" y="4453"/>
                  </a:lnTo>
                  <a:lnTo>
                    <a:pt x="2501" y="8323"/>
                  </a:lnTo>
                  <a:lnTo>
                    <a:pt x="3096" y="8323"/>
                  </a:lnTo>
                  <a:lnTo>
                    <a:pt x="3096" y="4453"/>
                  </a:lnTo>
                  <a:lnTo>
                    <a:pt x="5596" y="4453"/>
                  </a:lnTo>
                  <a:lnTo>
                    <a:pt x="5596" y="3870"/>
                  </a:lnTo>
                  <a:lnTo>
                    <a:pt x="3096" y="387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7683175" y="940300"/>
              <a:ext cx="139925" cy="208075"/>
            </a:xfrm>
            <a:custGeom>
              <a:avLst/>
              <a:gdLst/>
              <a:ahLst/>
              <a:cxnLst/>
              <a:rect l="l" t="t" r="r" b="b"/>
              <a:pathLst>
                <a:path w="5597" h="8323" extrusionOk="0">
                  <a:moveTo>
                    <a:pt x="1" y="0"/>
                  </a:moveTo>
                  <a:lnTo>
                    <a:pt x="1" y="8323"/>
                  </a:lnTo>
                  <a:lnTo>
                    <a:pt x="5597" y="8323"/>
                  </a:lnTo>
                  <a:lnTo>
                    <a:pt x="55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7697775" y="955175"/>
              <a:ext cx="110750" cy="178625"/>
            </a:xfrm>
            <a:custGeom>
              <a:avLst/>
              <a:gdLst/>
              <a:ahLst/>
              <a:cxnLst/>
              <a:rect l="l" t="t" r="r" b="b"/>
              <a:pathLst>
                <a:path w="4430" h="7145" extrusionOk="0">
                  <a:moveTo>
                    <a:pt x="0" y="1"/>
                  </a:moveTo>
                  <a:lnTo>
                    <a:pt x="0" y="7144"/>
                  </a:lnTo>
                  <a:lnTo>
                    <a:pt x="4429" y="7144"/>
                  </a:lnTo>
                  <a:lnTo>
                    <a:pt x="4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7683175" y="940300"/>
              <a:ext cx="139925" cy="208075"/>
            </a:xfrm>
            <a:custGeom>
              <a:avLst/>
              <a:gdLst/>
              <a:ahLst/>
              <a:cxnLst/>
              <a:rect l="l" t="t" r="r" b="b"/>
              <a:pathLst>
                <a:path w="5597" h="8323" extrusionOk="0">
                  <a:moveTo>
                    <a:pt x="2501" y="0"/>
                  </a:moveTo>
                  <a:lnTo>
                    <a:pt x="2501" y="3870"/>
                  </a:lnTo>
                  <a:lnTo>
                    <a:pt x="1" y="3870"/>
                  </a:lnTo>
                  <a:lnTo>
                    <a:pt x="1" y="4453"/>
                  </a:lnTo>
                  <a:lnTo>
                    <a:pt x="2501" y="4453"/>
                  </a:lnTo>
                  <a:lnTo>
                    <a:pt x="2501" y="8323"/>
                  </a:lnTo>
                  <a:lnTo>
                    <a:pt x="3097" y="8323"/>
                  </a:lnTo>
                  <a:lnTo>
                    <a:pt x="3097" y="4453"/>
                  </a:lnTo>
                  <a:lnTo>
                    <a:pt x="5597" y="4453"/>
                  </a:lnTo>
                  <a:lnTo>
                    <a:pt x="5597" y="3870"/>
                  </a:lnTo>
                  <a:lnTo>
                    <a:pt x="3097" y="3870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7415300" y="940300"/>
              <a:ext cx="139925" cy="208075"/>
            </a:xfrm>
            <a:custGeom>
              <a:avLst/>
              <a:gdLst/>
              <a:ahLst/>
              <a:cxnLst/>
              <a:rect l="l" t="t" r="r" b="b"/>
              <a:pathLst>
                <a:path w="5597" h="8323" extrusionOk="0">
                  <a:moveTo>
                    <a:pt x="0" y="0"/>
                  </a:moveTo>
                  <a:lnTo>
                    <a:pt x="0" y="8323"/>
                  </a:lnTo>
                  <a:lnTo>
                    <a:pt x="5596" y="8323"/>
                  </a:lnTo>
                  <a:lnTo>
                    <a:pt x="55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7430175" y="955175"/>
              <a:ext cx="110450" cy="178625"/>
            </a:xfrm>
            <a:custGeom>
              <a:avLst/>
              <a:gdLst/>
              <a:ahLst/>
              <a:cxnLst/>
              <a:rect l="l" t="t" r="r" b="b"/>
              <a:pathLst>
                <a:path w="4418" h="7145" extrusionOk="0">
                  <a:moveTo>
                    <a:pt x="1" y="1"/>
                  </a:moveTo>
                  <a:lnTo>
                    <a:pt x="1" y="7144"/>
                  </a:lnTo>
                  <a:lnTo>
                    <a:pt x="4418" y="7144"/>
                  </a:lnTo>
                  <a:lnTo>
                    <a:pt x="4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7415300" y="940300"/>
              <a:ext cx="140225" cy="208075"/>
            </a:xfrm>
            <a:custGeom>
              <a:avLst/>
              <a:gdLst/>
              <a:ahLst/>
              <a:cxnLst/>
              <a:rect l="l" t="t" r="r" b="b"/>
              <a:pathLst>
                <a:path w="5609" h="8323" extrusionOk="0">
                  <a:moveTo>
                    <a:pt x="2513" y="0"/>
                  </a:moveTo>
                  <a:lnTo>
                    <a:pt x="2513" y="3870"/>
                  </a:lnTo>
                  <a:lnTo>
                    <a:pt x="0" y="3870"/>
                  </a:lnTo>
                  <a:lnTo>
                    <a:pt x="0" y="4453"/>
                  </a:lnTo>
                  <a:lnTo>
                    <a:pt x="2513" y="4453"/>
                  </a:lnTo>
                  <a:lnTo>
                    <a:pt x="2513" y="8323"/>
                  </a:lnTo>
                  <a:lnTo>
                    <a:pt x="3096" y="8323"/>
                  </a:lnTo>
                  <a:lnTo>
                    <a:pt x="3096" y="4453"/>
                  </a:lnTo>
                  <a:lnTo>
                    <a:pt x="5608" y="4453"/>
                  </a:lnTo>
                  <a:lnTo>
                    <a:pt x="5608" y="3870"/>
                  </a:lnTo>
                  <a:lnTo>
                    <a:pt x="3096" y="3870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7687950" y="349150"/>
              <a:ext cx="145275" cy="144975"/>
            </a:xfrm>
            <a:custGeom>
              <a:avLst/>
              <a:gdLst/>
              <a:ahLst/>
              <a:cxnLst/>
              <a:rect l="l" t="t" r="r" b="b"/>
              <a:pathLst>
                <a:path w="5811" h="5799" extrusionOk="0">
                  <a:moveTo>
                    <a:pt x="0" y="1"/>
                  </a:moveTo>
                  <a:lnTo>
                    <a:pt x="0" y="5799"/>
                  </a:lnTo>
                  <a:lnTo>
                    <a:pt x="5811" y="5799"/>
                  </a:lnTo>
                  <a:lnTo>
                    <a:pt x="58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7706700" y="367900"/>
              <a:ext cx="107775" cy="107775"/>
            </a:xfrm>
            <a:custGeom>
              <a:avLst/>
              <a:gdLst/>
              <a:ahLst/>
              <a:cxnLst/>
              <a:rect l="l" t="t" r="r" b="b"/>
              <a:pathLst>
                <a:path w="4311" h="4311" extrusionOk="0">
                  <a:moveTo>
                    <a:pt x="1" y="1"/>
                  </a:moveTo>
                  <a:lnTo>
                    <a:pt x="1" y="4311"/>
                  </a:lnTo>
                  <a:lnTo>
                    <a:pt x="4311" y="4311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7948400" y="349150"/>
              <a:ext cx="144975" cy="144975"/>
            </a:xfrm>
            <a:custGeom>
              <a:avLst/>
              <a:gdLst/>
              <a:ahLst/>
              <a:cxnLst/>
              <a:rect l="l" t="t" r="r" b="b"/>
              <a:pathLst>
                <a:path w="5799" h="5799" extrusionOk="0">
                  <a:moveTo>
                    <a:pt x="0" y="1"/>
                  </a:moveTo>
                  <a:lnTo>
                    <a:pt x="0" y="5799"/>
                  </a:lnTo>
                  <a:lnTo>
                    <a:pt x="5799" y="5799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7967150" y="367900"/>
              <a:ext cx="107475" cy="107775"/>
            </a:xfrm>
            <a:custGeom>
              <a:avLst/>
              <a:gdLst/>
              <a:ahLst/>
              <a:cxnLst/>
              <a:rect l="l" t="t" r="r" b="b"/>
              <a:pathLst>
                <a:path w="4299" h="4311" extrusionOk="0">
                  <a:moveTo>
                    <a:pt x="0" y="1"/>
                  </a:moveTo>
                  <a:lnTo>
                    <a:pt x="0" y="4311"/>
                  </a:lnTo>
                  <a:lnTo>
                    <a:pt x="4299" y="4311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7370050" y="1317725"/>
              <a:ext cx="1041525" cy="140225"/>
            </a:xfrm>
            <a:custGeom>
              <a:avLst/>
              <a:gdLst/>
              <a:ahLst/>
              <a:cxnLst/>
              <a:rect l="l" t="t" r="r" b="b"/>
              <a:pathLst>
                <a:path w="41661" h="5609" extrusionOk="0">
                  <a:moveTo>
                    <a:pt x="1" y="0"/>
                  </a:moveTo>
                  <a:lnTo>
                    <a:pt x="1" y="5608"/>
                  </a:lnTo>
                  <a:lnTo>
                    <a:pt x="41661" y="5608"/>
                  </a:lnTo>
                  <a:lnTo>
                    <a:pt x="416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7248600" y="93750"/>
              <a:ext cx="1284425" cy="1180250"/>
            </a:xfrm>
            <a:custGeom>
              <a:avLst/>
              <a:gdLst/>
              <a:ahLst/>
              <a:cxnLst/>
              <a:rect l="l" t="t" r="r" b="b"/>
              <a:pathLst>
                <a:path w="51377" h="47210" extrusionOk="0">
                  <a:moveTo>
                    <a:pt x="25087" y="3287"/>
                  </a:moveTo>
                  <a:lnTo>
                    <a:pt x="25087" y="7740"/>
                  </a:lnTo>
                  <a:lnTo>
                    <a:pt x="17813" y="7740"/>
                  </a:lnTo>
                  <a:lnTo>
                    <a:pt x="25087" y="3287"/>
                  </a:lnTo>
                  <a:close/>
                  <a:moveTo>
                    <a:pt x="26278" y="3287"/>
                  </a:moveTo>
                  <a:lnTo>
                    <a:pt x="33553" y="7740"/>
                  </a:lnTo>
                  <a:lnTo>
                    <a:pt x="26278" y="7740"/>
                  </a:lnTo>
                  <a:lnTo>
                    <a:pt x="26278" y="3287"/>
                  </a:lnTo>
                  <a:close/>
                  <a:moveTo>
                    <a:pt x="36708" y="9669"/>
                  </a:moveTo>
                  <a:lnTo>
                    <a:pt x="41125" y="12360"/>
                  </a:lnTo>
                  <a:lnTo>
                    <a:pt x="36708" y="16777"/>
                  </a:lnTo>
                  <a:lnTo>
                    <a:pt x="36708" y="9669"/>
                  </a:lnTo>
                  <a:close/>
                  <a:moveTo>
                    <a:pt x="14669" y="9669"/>
                  </a:moveTo>
                  <a:lnTo>
                    <a:pt x="14669" y="16801"/>
                  </a:lnTo>
                  <a:lnTo>
                    <a:pt x="10252" y="12372"/>
                  </a:lnTo>
                  <a:lnTo>
                    <a:pt x="14669" y="9669"/>
                  </a:lnTo>
                  <a:close/>
                  <a:moveTo>
                    <a:pt x="42149" y="13014"/>
                  </a:moveTo>
                  <a:lnTo>
                    <a:pt x="46530" y="15690"/>
                  </a:lnTo>
                  <a:lnTo>
                    <a:pt x="46530" y="17622"/>
                  </a:lnTo>
                  <a:lnTo>
                    <a:pt x="37541" y="17622"/>
                  </a:lnTo>
                  <a:lnTo>
                    <a:pt x="42149" y="13014"/>
                  </a:lnTo>
                  <a:close/>
                  <a:moveTo>
                    <a:pt x="9228" y="13014"/>
                  </a:moveTo>
                  <a:lnTo>
                    <a:pt x="13836" y="17634"/>
                  </a:lnTo>
                  <a:lnTo>
                    <a:pt x="4859" y="17634"/>
                  </a:lnTo>
                  <a:lnTo>
                    <a:pt x="4859" y="15670"/>
                  </a:lnTo>
                  <a:lnTo>
                    <a:pt x="9228" y="13014"/>
                  </a:lnTo>
                  <a:close/>
                  <a:moveTo>
                    <a:pt x="25087" y="8931"/>
                  </a:moveTo>
                  <a:lnTo>
                    <a:pt x="25087" y="17634"/>
                  </a:lnTo>
                  <a:lnTo>
                    <a:pt x="15860" y="17634"/>
                  </a:lnTo>
                  <a:lnTo>
                    <a:pt x="15860" y="8943"/>
                  </a:lnTo>
                  <a:lnTo>
                    <a:pt x="15884" y="8931"/>
                  </a:lnTo>
                  <a:close/>
                  <a:moveTo>
                    <a:pt x="35493" y="8919"/>
                  </a:moveTo>
                  <a:lnTo>
                    <a:pt x="35517" y="8943"/>
                  </a:lnTo>
                  <a:lnTo>
                    <a:pt x="35517" y="17622"/>
                  </a:lnTo>
                  <a:lnTo>
                    <a:pt x="26290" y="17634"/>
                  </a:lnTo>
                  <a:lnTo>
                    <a:pt x="26290" y="8919"/>
                  </a:lnTo>
                  <a:close/>
                  <a:moveTo>
                    <a:pt x="25087" y="18813"/>
                  </a:moveTo>
                  <a:lnTo>
                    <a:pt x="25087" y="26028"/>
                  </a:lnTo>
                  <a:lnTo>
                    <a:pt x="15860" y="26040"/>
                  </a:lnTo>
                  <a:lnTo>
                    <a:pt x="15860" y="18813"/>
                  </a:lnTo>
                  <a:close/>
                  <a:moveTo>
                    <a:pt x="35517" y="18813"/>
                  </a:moveTo>
                  <a:lnTo>
                    <a:pt x="35517" y="26028"/>
                  </a:lnTo>
                  <a:lnTo>
                    <a:pt x="26290" y="26040"/>
                  </a:lnTo>
                  <a:lnTo>
                    <a:pt x="26290" y="18813"/>
                  </a:lnTo>
                  <a:close/>
                  <a:moveTo>
                    <a:pt x="46530" y="18813"/>
                  </a:moveTo>
                  <a:lnTo>
                    <a:pt x="46530" y="30302"/>
                  </a:lnTo>
                  <a:lnTo>
                    <a:pt x="36708" y="30302"/>
                  </a:lnTo>
                  <a:lnTo>
                    <a:pt x="36708" y="18813"/>
                  </a:lnTo>
                  <a:close/>
                  <a:moveTo>
                    <a:pt x="14669" y="18813"/>
                  </a:moveTo>
                  <a:lnTo>
                    <a:pt x="14669" y="30314"/>
                  </a:lnTo>
                  <a:lnTo>
                    <a:pt x="4847" y="30314"/>
                  </a:lnTo>
                  <a:lnTo>
                    <a:pt x="4847" y="18813"/>
                  </a:lnTo>
                  <a:close/>
                  <a:moveTo>
                    <a:pt x="18384" y="26969"/>
                  </a:moveTo>
                  <a:lnTo>
                    <a:pt x="18384" y="30314"/>
                  </a:lnTo>
                  <a:lnTo>
                    <a:pt x="15860" y="30314"/>
                  </a:lnTo>
                  <a:lnTo>
                    <a:pt x="15860" y="26969"/>
                  </a:lnTo>
                  <a:close/>
                  <a:moveTo>
                    <a:pt x="21968" y="26969"/>
                  </a:moveTo>
                  <a:lnTo>
                    <a:pt x="21968" y="30314"/>
                  </a:lnTo>
                  <a:lnTo>
                    <a:pt x="19134" y="30314"/>
                  </a:lnTo>
                  <a:lnTo>
                    <a:pt x="19134" y="26969"/>
                  </a:lnTo>
                  <a:close/>
                  <a:moveTo>
                    <a:pt x="25087" y="26969"/>
                  </a:moveTo>
                  <a:lnTo>
                    <a:pt x="25087" y="30314"/>
                  </a:lnTo>
                  <a:lnTo>
                    <a:pt x="22730" y="30314"/>
                  </a:lnTo>
                  <a:lnTo>
                    <a:pt x="22718" y="26969"/>
                  </a:lnTo>
                  <a:close/>
                  <a:moveTo>
                    <a:pt x="28647" y="26969"/>
                  </a:moveTo>
                  <a:lnTo>
                    <a:pt x="28647" y="30314"/>
                  </a:lnTo>
                  <a:lnTo>
                    <a:pt x="26278" y="30314"/>
                  </a:lnTo>
                  <a:lnTo>
                    <a:pt x="26278" y="26969"/>
                  </a:lnTo>
                  <a:close/>
                  <a:moveTo>
                    <a:pt x="32231" y="26969"/>
                  </a:moveTo>
                  <a:lnTo>
                    <a:pt x="32231" y="30314"/>
                  </a:lnTo>
                  <a:lnTo>
                    <a:pt x="29397" y="30314"/>
                  </a:lnTo>
                  <a:lnTo>
                    <a:pt x="29397" y="26969"/>
                  </a:lnTo>
                  <a:close/>
                  <a:moveTo>
                    <a:pt x="35517" y="26969"/>
                  </a:moveTo>
                  <a:lnTo>
                    <a:pt x="35517" y="30314"/>
                  </a:lnTo>
                  <a:lnTo>
                    <a:pt x="32981" y="30314"/>
                  </a:lnTo>
                  <a:lnTo>
                    <a:pt x="32981" y="26969"/>
                  </a:lnTo>
                  <a:close/>
                  <a:moveTo>
                    <a:pt x="14681" y="31493"/>
                  </a:moveTo>
                  <a:lnTo>
                    <a:pt x="14681" y="44530"/>
                  </a:lnTo>
                  <a:lnTo>
                    <a:pt x="4859" y="44530"/>
                  </a:lnTo>
                  <a:lnTo>
                    <a:pt x="4859" y="31493"/>
                  </a:lnTo>
                  <a:close/>
                  <a:moveTo>
                    <a:pt x="25099" y="31493"/>
                  </a:moveTo>
                  <a:lnTo>
                    <a:pt x="25099" y="44530"/>
                  </a:lnTo>
                  <a:lnTo>
                    <a:pt x="15872" y="44530"/>
                  </a:lnTo>
                  <a:lnTo>
                    <a:pt x="15872" y="31493"/>
                  </a:lnTo>
                  <a:close/>
                  <a:moveTo>
                    <a:pt x="35517" y="31493"/>
                  </a:moveTo>
                  <a:lnTo>
                    <a:pt x="35517" y="44530"/>
                  </a:lnTo>
                  <a:lnTo>
                    <a:pt x="26290" y="44530"/>
                  </a:lnTo>
                  <a:lnTo>
                    <a:pt x="26290" y="31493"/>
                  </a:lnTo>
                  <a:close/>
                  <a:moveTo>
                    <a:pt x="46530" y="31493"/>
                  </a:moveTo>
                  <a:lnTo>
                    <a:pt x="46530" y="44530"/>
                  </a:lnTo>
                  <a:lnTo>
                    <a:pt x="36708" y="44530"/>
                  </a:lnTo>
                  <a:lnTo>
                    <a:pt x="36708" y="31493"/>
                  </a:lnTo>
                  <a:close/>
                  <a:moveTo>
                    <a:pt x="25683" y="1"/>
                  </a:moveTo>
                  <a:lnTo>
                    <a:pt x="1" y="15717"/>
                  </a:lnTo>
                  <a:lnTo>
                    <a:pt x="1310" y="17848"/>
                  </a:lnTo>
                  <a:lnTo>
                    <a:pt x="1310" y="47209"/>
                  </a:lnTo>
                  <a:lnTo>
                    <a:pt x="4859" y="47209"/>
                  </a:lnTo>
                  <a:lnTo>
                    <a:pt x="4859" y="45721"/>
                  </a:lnTo>
                  <a:lnTo>
                    <a:pt x="46530" y="45721"/>
                  </a:lnTo>
                  <a:lnTo>
                    <a:pt x="46530" y="47209"/>
                  </a:lnTo>
                  <a:lnTo>
                    <a:pt x="50067" y="47209"/>
                  </a:lnTo>
                  <a:lnTo>
                    <a:pt x="50067" y="17848"/>
                  </a:lnTo>
                  <a:lnTo>
                    <a:pt x="51376" y="15717"/>
                  </a:lnTo>
                  <a:lnTo>
                    <a:pt x="25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7620675" y="729250"/>
              <a:ext cx="539975" cy="15200"/>
            </a:xfrm>
            <a:custGeom>
              <a:avLst/>
              <a:gdLst/>
              <a:ahLst/>
              <a:cxnLst/>
              <a:rect l="l" t="t" r="r" b="b"/>
              <a:pathLst>
                <a:path w="21599" h="608" extrusionOk="0">
                  <a:moveTo>
                    <a:pt x="417" y="1"/>
                  </a:moveTo>
                  <a:cubicBezTo>
                    <a:pt x="1" y="1"/>
                    <a:pt x="1" y="608"/>
                    <a:pt x="417" y="608"/>
                  </a:cubicBezTo>
                  <a:lnTo>
                    <a:pt x="21194" y="608"/>
                  </a:lnTo>
                  <a:cubicBezTo>
                    <a:pt x="21599" y="608"/>
                    <a:pt x="21599" y="1"/>
                    <a:pt x="21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35"/>
          <p:cNvSpPr/>
          <p:nvPr/>
        </p:nvSpPr>
        <p:spPr>
          <a:xfrm rot="5400000">
            <a:off x="4124963" y="2784387"/>
            <a:ext cx="1602300" cy="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35"/>
          <p:cNvSpPr/>
          <p:nvPr/>
        </p:nvSpPr>
        <p:spPr>
          <a:xfrm rot="5400000">
            <a:off x="2852507" y="2784387"/>
            <a:ext cx="1602300" cy="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5"/>
          <p:cNvSpPr/>
          <p:nvPr/>
        </p:nvSpPr>
        <p:spPr>
          <a:xfrm>
            <a:off x="3527723" y="3369020"/>
            <a:ext cx="1524300" cy="6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35"/>
          <p:cNvSpPr/>
          <p:nvPr/>
        </p:nvSpPr>
        <p:spPr>
          <a:xfrm>
            <a:off x="3527723" y="2042092"/>
            <a:ext cx="1524300" cy="6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35"/>
          <p:cNvSpPr/>
          <p:nvPr/>
        </p:nvSpPr>
        <p:spPr>
          <a:xfrm>
            <a:off x="6751184" y="3734746"/>
            <a:ext cx="1293884" cy="1408744"/>
          </a:xfrm>
          <a:custGeom>
            <a:avLst/>
            <a:gdLst/>
            <a:ahLst/>
            <a:cxnLst/>
            <a:rect l="l" t="t" r="r" b="b"/>
            <a:pathLst>
              <a:path w="47369" h="51574" extrusionOk="0">
                <a:moveTo>
                  <a:pt x="23719" y="1"/>
                </a:moveTo>
                <a:lnTo>
                  <a:pt x="0" y="9399"/>
                </a:lnTo>
                <a:lnTo>
                  <a:pt x="0" y="51573"/>
                </a:lnTo>
                <a:lnTo>
                  <a:pt x="47369" y="51573"/>
                </a:lnTo>
                <a:lnTo>
                  <a:pt x="47369" y="9399"/>
                </a:lnTo>
                <a:lnTo>
                  <a:pt x="2371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35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1063" name="Google Shape;1063;p35"/>
          <p:cNvSpPr/>
          <p:nvPr/>
        </p:nvSpPr>
        <p:spPr>
          <a:xfrm>
            <a:off x="6754926" y="3719805"/>
            <a:ext cx="1296698" cy="1419014"/>
          </a:xfrm>
          <a:custGeom>
            <a:avLst/>
            <a:gdLst/>
            <a:ahLst/>
            <a:cxnLst/>
            <a:rect l="l" t="t" r="r" b="b"/>
            <a:pathLst>
              <a:path w="47472" h="51950" extrusionOk="0">
                <a:moveTo>
                  <a:pt x="23206" y="10425"/>
                </a:moveTo>
                <a:lnTo>
                  <a:pt x="23206" y="19140"/>
                </a:lnTo>
                <a:lnTo>
                  <a:pt x="9228" y="19140"/>
                </a:lnTo>
                <a:lnTo>
                  <a:pt x="9228" y="10425"/>
                </a:lnTo>
                <a:close/>
                <a:moveTo>
                  <a:pt x="38449" y="10425"/>
                </a:moveTo>
                <a:lnTo>
                  <a:pt x="38449" y="18832"/>
                </a:lnTo>
                <a:lnTo>
                  <a:pt x="37902" y="19140"/>
                </a:lnTo>
                <a:lnTo>
                  <a:pt x="24505" y="19140"/>
                </a:lnTo>
                <a:lnTo>
                  <a:pt x="24505" y="10425"/>
                </a:lnTo>
                <a:close/>
                <a:moveTo>
                  <a:pt x="23206" y="20404"/>
                </a:moveTo>
                <a:lnTo>
                  <a:pt x="23206" y="30862"/>
                </a:lnTo>
                <a:lnTo>
                  <a:pt x="9228" y="30862"/>
                </a:lnTo>
                <a:lnTo>
                  <a:pt x="9228" y="20404"/>
                </a:lnTo>
                <a:close/>
                <a:moveTo>
                  <a:pt x="38449" y="20404"/>
                </a:moveTo>
                <a:lnTo>
                  <a:pt x="38449" y="30862"/>
                </a:lnTo>
                <a:lnTo>
                  <a:pt x="24505" y="30862"/>
                </a:lnTo>
                <a:lnTo>
                  <a:pt x="24505" y="20404"/>
                </a:lnTo>
                <a:close/>
                <a:moveTo>
                  <a:pt x="23753" y="1"/>
                </a:moveTo>
                <a:lnTo>
                  <a:pt x="23172" y="240"/>
                </a:lnTo>
                <a:lnTo>
                  <a:pt x="23172" y="7110"/>
                </a:lnTo>
                <a:lnTo>
                  <a:pt x="15722" y="3111"/>
                </a:lnTo>
                <a:lnTo>
                  <a:pt x="14150" y="3726"/>
                </a:lnTo>
                <a:lnTo>
                  <a:pt x="23138" y="8511"/>
                </a:lnTo>
                <a:lnTo>
                  <a:pt x="23138" y="9092"/>
                </a:lnTo>
                <a:lnTo>
                  <a:pt x="9160" y="9092"/>
                </a:lnTo>
                <a:lnTo>
                  <a:pt x="9160" y="5674"/>
                </a:lnTo>
                <a:lnTo>
                  <a:pt x="7861" y="6187"/>
                </a:lnTo>
                <a:lnTo>
                  <a:pt x="7861" y="9092"/>
                </a:lnTo>
                <a:lnTo>
                  <a:pt x="513" y="9092"/>
                </a:lnTo>
                <a:lnTo>
                  <a:pt x="1" y="9331"/>
                </a:lnTo>
                <a:lnTo>
                  <a:pt x="1" y="10391"/>
                </a:lnTo>
                <a:lnTo>
                  <a:pt x="7861" y="10391"/>
                </a:lnTo>
                <a:lnTo>
                  <a:pt x="7861" y="18456"/>
                </a:lnTo>
                <a:lnTo>
                  <a:pt x="1" y="14287"/>
                </a:lnTo>
                <a:lnTo>
                  <a:pt x="1" y="15722"/>
                </a:lnTo>
                <a:lnTo>
                  <a:pt x="6289" y="19106"/>
                </a:lnTo>
                <a:lnTo>
                  <a:pt x="1" y="19106"/>
                </a:lnTo>
                <a:lnTo>
                  <a:pt x="1" y="20370"/>
                </a:lnTo>
                <a:lnTo>
                  <a:pt x="7861" y="20370"/>
                </a:lnTo>
                <a:lnTo>
                  <a:pt x="7861" y="30794"/>
                </a:lnTo>
                <a:lnTo>
                  <a:pt x="1" y="30794"/>
                </a:lnTo>
                <a:lnTo>
                  <a:pt x="1" y="32093"/>
                </a:lnTo>
                <a:lnTo>
                  <a:pt x="7861" y="32093"/>
                </a:lnTo>
                <a:lnTo>
                  <a:pt x="7861" y="51437"/>
                </a:lnTo>
                <a:lnTo>
                  <a:pt x="7861" y="51949"/>
                </a:lnTo>
                <a:lnTo>
                  <a:pt x="9160" y="51949"/>
                </a:lnTo>
                <a:lnTo>
                  <a:pt x="9160" y="51437"/>
                </a:lnTo>
                <a:lnTo>
                  <a:pt x="9160" y="32093"/>
                </a:lnTo>
                <a:lnTo>
                  <a:pt x="23138" y="32093"/>
                </a:lnTo>
                <a:lnTo>
                  <a:pt x="23138" y="51437"/>
                </a:lnTo>
                <a:lnTo>
                  <a:pt x="23138" y="51949"/>
                </a:lnTo>
                <a:lnTo>
                  <a:pt x="24403" y="51949"/>
                </a:lnTo>
                <a:lnTo>
                  <a:pt x="24403" y="51437"/>
                </a:lnTo>
                <a:lnTo>
                  <a:pt x="24403" y="32093"/>
                </a:lnTo>
                <a:lnTo>
                  <a:pt x="38381" y="32093"/>
                </a:lnTo>
                <a:lnTo>
                  <a:pt x="38381" y="51437"/>
                </a:lnTo>
                <a:lnTo>
                  <a:pt x="38381" y="51949"/>
                </a:lnTo>
                <a:lnTo>
                  <a:pt x="39645" y="51949"/>
                </a:lnTo>
                <a:lnTo>
                  <a:pt x="39645" y="51437"/>
                </a:lnTo>
                <a:lnTo>
                  <a:pt x="39645" y="32093"/>
                </a:lnTo>
                <a:lnTo>
                  <a:pt x="47472" y="32093"/>
                </a:lnTo>
                <a:lnTo>
                  <a:pt x="47472" y="30794"/>
                </a:lnTo>
                <a:lnTo>
                  <a:pt x="39714" y="30794"/>
                </a:lnTo>
                <a:lnTo>
                  <a:pt x="39714" y="20370"/>
                </a:lnTo>
                <a:lnTo>
                  <a:pt x="47472" y="20370"/>
                </a:lnTo>
                <a:lnTo>
                  <a:pt x="47472" y="19106"/>
                </a:lnTo>
                <a:lnTo>
                  <a:pt x="40602" y="19106"/>
                </a:lnTo>
                <a:lnTo>
                  <a:pt x="47472" y="15415"/>
                </a:lnTo>
                <a:lnTo>
                  <a:pt x="47472" y="14013"/>
                </a:lnTo>
                <a:lnTo>
                  <a:pt x="39714" y="18149"/>
                </a:lnTo>
                <a:lnTo>
                  <a:pt x="39714" y="10425"/>
                </a:lnTo>
                <a:lnTo>
                  <a:pt x="46549" y="10425"/>
                </a:lnTo>
                <a:lnTo>
                  <a:pt x="46549" y="9126"/>
                </a:lnTo>
                <a:lnTo>
                  <a:pt x="39714" y="9126"/>
                </a:lnTo>
                <a:lnTo>
                  <a:pt x="39714" y="6221"/>
                </a:lnTo>
                <a:lnTo>
                  <a:pt x="38928" y="5948"/>
                </a:lnTo>
                <a:lnTo>
                  <a:pt x="38415" y="5948"/>
                </a:lnTo>
                <a:lnTo>
                  <a:pt x="38415" y="9126"/>
                </a:lnTo>
                <a:lnTo>
                  <a:pt x="24437" y="9126"/>
                </a:lnTo>
                <a:lnTo>
                  <a:pt x="24437" y="8545"/>
                </a:lnTo>
                <a:lnTo>
                  <a:pt x="33425" y="3760"/>
                </a:lnTo>
                <a:lnTo>
                  <a:pt x="31853" y="3145"/>
                </a:lnTo>
                <a:lnTo>
                  <a:pt x="24437" y="7144"/>
                </a:lnTo>
                <a:lnTo>
                  <a:pt x="24437" y="240"/>
                </a:lnTo>
                <a:lnTo>
                  <a:pt x="2375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5"/>
          <p:cNvSpPr/>
          <p:nvPr/>
        </p:nvSpPr>
        <p:spPr>
          <a:xfrm>
            <a:off x="7352340" y="4741085"/>
            <a:ext cx="85004" cy="402377"/>
          </a:xfrm>
          <a:custGeom>
            <a:avLst/>
            <a:gdLst/>
            <a:ahLst/>
            <a:cxnLst/>
            <a:rect l="l" t="t" r="r" b="b"/>
            <a:pathLst>
              <a:path w="3112" h="14731" extrusionOk="0">
                <a:moveTo>
                  <a:pt x="1539" y="0"/>
                </a:moveTo>
                <a:lnTo>
                  <a:pt x="1" y="1948"/>
                </a:lnTo>
                <a:lnTo>
                  <a:pt x="1" y="14730"/>
                </a:lnTo>
                <a:lnTo>
                  <a:pt x="3111" y="14730"/>
                </a:lnTo>
                <a:lnTo>
                  <a:pt x="3111" y="1948"/>
                </a:lnTo>
                <a:lnTo>
                  <a:pt x="1539" y="0"/>
                </a:lnTo>
                <a:close/>
              </a:path>
            </a:pathLst>
          </a:custGeom>
          <a:solidFill>
            <a:srgbClr val="675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5"/>
          <p:cNvSpPr/>
          <p:nvPr/>
        </p:nvSpPr>
        <p:spPr>
          <a:xfrm>
            <a:off x="7352340" y="4741085"/>
            <a:ext cx="85004" cy="401421"/>
          </a:xfrm>
          <a:custGeom>
            <a:avLst/>
            <a:gdLst/>
            <a:ahLst/>
            <a:cxnLst/>
            <a:rect l="l" t="t" r="r" b="b"/>
            <a:pathLst>
              <a:path w="3112" h="14696" extrusionOk="0">
                <a:moveTo>
                  <a:pt x="1539" y="0"/>
                </a:moveTo>
                <a:lnTo>
                  <a:pt x="924" y="752"/>
                </a:lnTo>
                <a:lnTo>
                  <a:pt x="2222" y="2051"/>
                </a:lnTo>
                <a:cubicBezTo>
                  <a:pt x="2222" y="2051"/>
                  <a:pt x="2291" y="13705"/>
                  <a:pt x="2222" y="13807"/>
                </a:cubicBezTo>
                <a:cubicBezTo>
                  <a:pt x="2171" y="13842"/>
                  <a:pt x="1829" y="13850"/>
                  <a:pt x="1394" y="13850"/>
                </a:cubicBezTo>
                <a:cubicBezTo>
                  <a:pt x="958" y="13850"/>
                  <a:pt x="428" y="13842"/>
                  <a:pt x="1" y="13842"/>
                </a:cubicBezTo>
                <a:lnTo>
                  <a:pt x="1" y="14696"/>
                </a:lnTo>
                <a:lnTo>
                  <a:pt x="3111" y="14696"/>
                </a:lnTo>
                <a:lnTo>
                  <a:pt x="3111" y="1914"/>
                </a:lnTo>
                <a:lnTo>
                  <a:pt x="1539" y="0"/>
                </a:lnTo>
                <a:close/>
              </a:path>
            </a:pathLst>
          </a:custGeom>
          <a:solidFill>
            <a:srgbClr val="D7D6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5"/>
          <p:cNvSpPr/>
          <p:nvPr/>
        </p:nvSpPr>
        <p:spPr>
          <a:xfrm>
            <a:off x="6521074" y="5090579"/>
            <a:ext cx="1726831" cy="52870"/>
          </a:xfrm>
          <a:custGeom>
            <a:avLst/>
            <a:gdLst/>
            <a:ahLst/>
            <a:cxnLst/>
            <a:rect l="l" t="t" r="r" b="b"/>
            <a:pathLst>
              <a:path w="49215" h="2189" extrusionOk="0">
                <a:moveTo>
                  <a:pt x="1" y="1"/>
                </a:moveTo>
                <a:lnTo>
                  <a:pt x="1" y="2188"/>
                </a:lnTo>
                <a:lnTo>
                  <a:pt x="49215" y="2188"/>
                </a:lnTo>
                <a:lnTo>
                  <a:pt x="492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35"/>
          <p:cNvSpPr/>
          <p:nvPr/>
        </p:nvSpPr>
        <p:spPr>
          <a:xfrm rot="5400000">
            <a:off x="6174932" y="4535001"/>
            <a:ext cx="1165586" cy="42038"/>
          </a:xfrm>
          <a:custGeom>
            <a:avLst/>
            <a:gdLst/>
            <a:ahLst/>
            <a:cxnLst/>
            <a:rect l="l" t="t" r="r" b="b"/>
            <a:pathLst>
              <a:path w="46139" h="1539" extrusionOk="0">
                <a:moveTo>
                  <a:pt x="0" y="1"/>
                </a:moveTo>
                <a:lnTo>
                  <a:pt x="0" y="1538"/>
                </a:lnTo>
                <a:lnTo>
                  <a:pt x="46138" y="1538"/>
                </a:lnTo>
                <a:lnTo>
                  <a:pt x="461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5"/>
          <p:cNvSpPr/>
          <p:nvPr/>
        </p:nvSpPr>
        <p:spPr>
          <a:xfrm>
            <a:off x="7094156" y="4102560"/>
            <a:ext cx="189539" cy="377166"/>
          </a:xfrm>
          <a:custGeom>
            <a:avLst/>
            <a:gdLst/>
            <a:ahLst/>
            <a:cxnLst/>
            <a:rect l="l" t="t" r="r" b="b"/>
            <a:pathLst>
              <a:path w="6939" h="13808" extrusionOk="0">
                <a:moveTo>
                  <a:pt x="1" y="0"/>
                </a:moveTo>
                <a:lnTo>
                  <a:pt x="1" y="13808"/>
                </a:lnTo>
                <a:lnTo>
                  <a:pt x="6938" y="13808"/>
                </a:lnTo>
                <a:lnTo>
                  <a:pt x="69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35"/>
          <p:cNvGrpSpPr/>
          <p:nvPr/>
        </p:nvGrpSpPr>
        <p:grpSpPr>
          <a:xfrm>
            <a:off x="7079438" y="4087725"/>
            <a:ext cx="219421" cy="407048"/>
            <a:chOff x="6015950" y="3555875"/>
            <a:chExt cx="200825" cy="372550"/>
          </a:xfrm>
        </p:grpSpPr>
        <p:sp>
          <p:nvSpPr>
            <p:cNvPr id="1070" name="Google Shape;1070;p35"/>
            <p:cNvSpPr/>
            <p:nvPr/>
          </p:nvSpPr>
          <p:spPr>
            <a:xfrm>
              <a:off x="6015950" y="3555875"/>
              <a:ext cx="200825" cy="372550"/>
            </a:xfrm>
            <a:custGeom>
              <a:avLst/>
              <a:gdLst/>
              <a:ahLst/>
              <a:cxnLst/>
              <a:rect l="l" t="t" r="r" b="b"/>
              <a:pathLst>
                <a:path w="8033" h="14902" extrusionOk="0">
                  <a:moveTo>
                    <a:pt x="7485" y="547"/>
                  </a:moveTo>
                  <a:lnTo>
                    <a:pt x="7485" y="14355"/>
                  </a:lnTo>
                  <a:lnTo>
                    <a:pt x="548" y="14355"/>
                  </a:lnTo>
                  <a:lnTo>
                    <a:pt x="548" y="547"/>
                  </a:lnTo>
                  <a:close/>
                  <a:moveTo>
                    <a:pt x="1" y="1"/>
                  </a:moveTo>
                  <a:lnTo>
                    <a:pt x="1" y="547"/>
                  </a:lnTo>
                  <a:lnTo>
                    <a:pt x="1" y="14355"/>
                  </a:lnTo>
                  <a:lnTo>
                    <a:pt x="1" y="14901"/>
                  </a:lnTo>
                  <a:lnTo>
                    <a:pt x="8032" y="14901"/>
                  </a:lnTo>
                  <a:lnTo>
                    <a:pt x="8032" y="14355"/>
                  </a:lnTo>
                  <a:lnTo>
                    <a:pt x="8032" y="547"/>
                  </a:lnTo>
                  <a:lnTo>
                    <a:pt x="80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6027925" y="3621675"/>
              <a:ext cx="181150" cy="14550"/>
            </a:xfrm>
            <a:custGeom>
              <a:avLst/>
              <a:gdLst/>
              <a:ahLst/>
              <a:cxnLst/>
              <a:rect l="l" t="t" r="r" b="b"/>
              <a:pathLst>
                <a:path w="7246" h="582" extrusionOk="0">
                  <a:moveTo>
                    <a:pt x="0" y="0"/>
                  </a:moveTo>
                  <a:lnTo>
                    <a:pt x="0" y="581"/>
                  </a:lnTo>
                  <a:lnTo>
                    <a:pt x="7246" y="581"/>
                  </a:lnTo>
                  <a:lnTo>
                    <a:pt x="72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6025350" y="3735300"/>
              <a:ext cx="181175" cy="13700"/>
            </a:xfrm>
            <a:custGeom>
              <a:avLst/>
              <a:gdLst/>
              <a:ahLst/>
              <a:cxnLst/>
              <a:rect l="l" t="t" r="r" b="b"/>
              <a:pathLst>
                <a:path w="7247" h="548" extrusionOk="0">
                  <a:moveTo>
                    <a:pt x="1" y="1"/>
                  </a:moveTo>
                  <a:lnTo>
                    <a:pt x="1" y="547"/>
                  </a:lnTo>
                  <a:lnTo>
                    <a:pt x="7246" y="547"/>
                  </a:lnTo>
                  <a:lnTo>
                    <a:pt x="72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6021950" y="3848075"/>
              <a:ext cx="187125" cy="14550"/>
            </a:xfrm>
            <a:custGeom>
              <a:avLst/>
              <a:gdLst/>
              <a:ahLst/>
              <a:cxnLst/>
              <a:rect l="l" t="t" r="r" b="b"/>
              <a:pathLst>
                <a:path w="7485" h="582" extrusionOk="0">
                  <a:moveTo>
                    <a:pt x="0" y="1"/>
                  </a:moveTo>
                  <a:lnTo>
                    <a:pt x="0" y="582"/>
                  </a:lnTo>
                  <a:lnTo>
                    <a:pt x="7485" y="582"/>
                  </a:lnTo>
                  <a:lnTo>
                    <a:pt x="74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6080050" y="3561850"/>
              <a:ext cx="13675" cy="352050"/>
            </a:xfrm>
            <a:custGeom>
              <a:avLst/>
              <a:gdLst/>
              <a:ahLst/>
              <a:cxnLst/>
              <a:rect l="l" t="t" r="r" b="b"/>
              <a:pathLst>
                <a:path w="547" h="14082" extrusionOk="0">
                  <a:moveTo>
                    <a:pt x="0" y="1"/>
                  </a:moveTo>
                  <a:lnTo>
                    <a:pt x="0" y="14081"/>
                  </a:lnTo>
                  <a:lnTo>
                    <a:pt x="547" y="14081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6143275" y="3561850"/>
              <a:ext cx="13675" cy="352050"/>
            </a:xfrm>
            <a:custGeom>
              <a:avLst/>
              <a:gdLst/>
              <a:ahLst/>
              <a:cxnLst/>
              <a:rect l="l" t="t" r="r" b="b"/>
              <a:pathLst>
                <a:path w="547" h="14082" extrusionOk="0">
                  <a:moveTo>
                    <a:pt x="0" y="1"/>
                  </a:moveTo>
                  <a:lnTo>
                    <a:pt x="0" y="14081"/>
                  </a:lnTo>
                  <a:lnTo>
                    <a:pt x="547" y="14081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6" name="Google Shape;1076;p35"/>
          <p:cNvSpPr/>
          <p:nvPr/>
        </p:nvSpPr>
        <p:spPr>
          <a:xfrm>
            <a:off x="7510270" y="4087619"/>
            <a:ext cx="219421" cy="407048"/>
          </a:xfrm>
          <a:custGeom>
            <a:avLst/>
            <a:gdLst/>
            <a:ahLst/>
            <a:cxnLst/>
            <a:rect l="l" t="t" r="r" b="b"/>
            <a:pathLst>
              <a:path w="8033" h="14902" extrusionOk="0">
                <a:moveTo>
                  <a:pt x="7485" y="547"/>
                </a:moveTo>
                <a:lnTo>
                  <a:pt x="7485" y="14355"/>
                </a:lnTo>
                <a:lnTo>
                  <a:pt x="547" y="14355"/>
                </a:lnTo>
                <a:lnTo>
                  <a:pt x="547" y="547"/>
                </a:lnTo>
                <a:close/>
                <a:moveTo>
                  <a:pt x="1" y="1"/>
                </a:moveTo>
                <a:lnTo>
                  <a:pt x="1" y="547"/>
                </a:lnTo>
                <a:lnTo>
                  <a:pt x="1" y="14355"/>
                </a:lnTo>
                <a:lnTo>
                  <a:pt x="1" y="14901"/>
                </a:lnTo>
                <a:lnTo>
                  <a:pt x="8032" y="14901"/>
                </a:lnTo>
                <a:lnTo>
                  <a:pt x="8032" y="14355"/>
                </a:lnTo>
                <a:lnTo>
                  <a:pt x="8032" y="547"/>
                </a:lnTo>
                <a:lnTo>
                  <a:pt x="803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35"/>
          <p:cNvSpPr/>
          <p:nvPr/>
        </p:nvSpPr>
        <p:spPr>
          <a:xfrm>
            <a:off x="7525211" y="4102560"/>
            <a:ext cx="188610" cy="377166"/>
          </a:xfrm>
          <a:custGeom>
            <a:avLst/>
            <a:gdLst/>
            <a:ahLst/>
            <a:cxnLst/>
            <a:rect l="l" t="t" r="r" b="b"/>
            <a:pathLst>
              <a:path w="6905" h="13808" extrusionOk="0">
                <a:moveTo>
                  <a:pt x="0" y="0"/>
                </a:moveTo>
                <a:lnTo>
                  <a:pt x="0" y="13808"/>
                </a:lnTo>
                <a:lnTo>
                  <a:pt x="6904" y="13808"/>
                </a:lnTo>
                <a:lnTo>
                  <a:pt x="69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35"/>
          <p:cNvSpPr/>
          <p:nvPr/>
        </p:nvSpPr>
        <p:spPr>
          <a:xfrm>
            <a:off x="7523353" y="4159510"/>
            <a:ext cx="197924" cy="15897"/>
          </a:xfrm>
          <a:custGeom>
            <a:avLst/>
            <a:gdLst/>
            <a:ahLst/>
            <a:cxnLst/>
            <a:rect l="l" t="t" r="r" b="b"/>
            <a:pathLst>
              <a:path w="7246" h="582" extrusionOk="0">
                <a:moveTo>
                  <a:pt x="0" y="0"/>
                </a:moveTo>
                <a:lnTo>
                  <a:pt x="0" y="581"/>
                </a:lnTo>
                <a:lnTo>
                  <a:pt x="7245" y="581"/>
                </a:lnTo>
                <a:lnTo>
                  <a:pt x="72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35"/>
          <p:cNvSpPr/>
          <p:nvPr/>
        </p:nvSpPr>
        <p:spPr>
          <a:xfrm>
            <a:off x="7520540" y="4283653"/>
            <a:ext cx="198881" cy="14969"/>
          </a:xfrm>
          <a:custGeom>
            <a:avLst/>
            <a:gdLst/>
            <a:ahLst/>
            <a:cxnLst/>
            <a:rect l="l" t="t" r="r" b="b"/>
            <a:pathLst>
              <a:path w="7281" h="548" extrusionOk="0">
                <a:moveTo>
                  <a:pt x="1" y="1"/>
                </a:moveTo>
                <a:lnTo>
                  <a:pt x="1" y="547"/>
                </a:lnTo>
                <a:lnTo>
                  <a:pt x="7280" y="547"/>
                </a:lnTo>
                <a:lnTo>
                  <a:pt x="728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35"/>
          <p:cNvSpPr/>
          <p:nvPr/>
        </p:nvSpPr>
        <p:spPr>
          <a:xfrm>
            <a:off x="7517754" y="4406868"/>
            <a:ext cx="204453" cy="15897"/>
          </a:xfrm>
          <a:custGeom>
            <a:avLst/>
            <a:gdLst/>
            <a:ahLst/>
            <a:cxnLst/>
            <a:rect l="l" t="t" r="r" b="b"/>
            <a:pathLst>
              <a:path w="7485" h="582" extrusionOk="0">
                <a:moveTo>
                  <a:pt x="0" y="1"/>
                </a:moveTo>
                <a:lnTo>
                  <a:pt x="0" y="582"/>
                </a:lnTo>
                <a:lnTo>
                  <a:pt x="7485" y="582"/>
                </a:lnTo>
                <a:lnTo>
                  <a:pt x="748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35"/>
          <p:cNvSpPr/>
          <p:nvPr/>
        </p:nvSpPr>
        <p:spPr>
          <a:xfrm>
            <a:off x="7580276" y="4094147"/>
            <a:ext cx="14969" cy="384650"/>
          </a:xfrm>
          <a:custGeom>
            <a:avLst/>
            <a:gdLst/>
            <a:ahLst/>
            <a:cxnLst/>
            <a:rect l="l" t="t" r="r" b="b"/>
            <a:pathLst>
              <a:path w="548" h="14082" extrusionOk="0">
                <a:moveTo>
                  <a:pt x="1" y="1"/>
                </a:moveTo>
                <a:lnTo>
                  <a:pt x="1" y="14081"/>
                </a:lnTo>
                <a:lnTo>
                  <a:pt x="548" y="14081"/>
                </a:lnTo>
                <a:lnTo>
                  <a:pt x="5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35"/>
          <p:cNvSpPr/>
          <p:nvPr/>
        </p:nvSpPr>
        <p:spPr>
          <a:xfrm>
            <a:off x="7650309" y="4094147"/>
            <a:ext cx="14941" cy="384650"/>
          </a:xfrm>
          <a:custGeom>
            <a:avLst/>
            <a:gdLst/>
            <a:ahLst/>
            <a:cxnLst/>
            <a:rect l="l" t="t" r="r" b="b"/>
            <a:pathLst>
              <a:path w="547" h="14082" extrusionOk="0">
                <a:moveTo>
                  <a:pt x="0" y="1"/>
                </a:moveTo>
                <a:lnTo>
                  <a:pt x="0" y="14081"/>
                </a:lnTo>
                <a:lnTo>
                  <a:pt x="547" y="14081"/>
                </a:lnTo>
                <a:lnTo>
                  <a:pt x="54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35"/>
          <p:cNvSpPr/>
          <p:nvPr/>
        </p:nvSpPr>
        <p:spPr>
          <a:xfrm>
            <a:off x="7352301" y="3780105"/>
            <a:ext cx="103633" cy="175526"/>
          </a:xfrm>
          <a:custGeom>
            <a:avLst/>
            <a:gdLst/>
            <a:ahLst/>
            <a:cxnLst/>
            <a:rect l="l" t="t" r="r" b="b"/>
            <a:pathLst>
              <a:path w="3794" h="6426" extrusionOk="0">
                <a:moveTo>
                  <a:pt x="3281" y="548"/>
                </a:moveTo>
                <a:lnTo>
                  <a:pt x="3281" y="5879"/>
                </a:lnTo>
                <a:lnTo>
                  <a:pt x="616" y="5879"/>
                </a:lnTo>
                <a:lnTo>
                  <a:pt x="616" y="548"/>
                </a:lnTo>
                <a:close/>
                <a:moveTo>
                  <a:pt x="0" y="1"/>
                </a:moveTo>
                <a:lnTo>
                  <a:pt x="0" y="548"/>
                </a:lnTo>
                <a:lnTo>
                  <a:pt x="0" y="5879"/>
                </a:lnTo>
                <a:lnTo>
                  <a:pt x="0" y="6426"/>
                </a:lnTo>
                <a:lnTo>
                  <a:pt x="3794" y="6426"/>
                </a:lnTo>
                <a:lnTo>
                  <a:pt x="3794" y="5879"/>
                </a:lnTo>
                <a:lnTo>
                  <a:pt x="3794" y="548"/>
                </a:lnTo>
                <a:lnTo>
                  <a:pt x="379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35"/>
          <p:cNvSpPr/>
          <p:nvPr/>
        </p:nvSpPr>
        <p:spPr>
          <a:xfrm>
            <a:off x="7368171" y="3795046"/>
            <a:ext cx="73778" cy="145671"/>
          </a:xfrm>
          <a:custGeom>
            <a:avLst/>
            <a:gdLst/>
            <a:ahLst/>
            <a:cxnLst/>
            <a:rect l="l" t="t" r="r" b="b"/>
            <a:pathLst>
              <a:path w="2701" h="5333" extrusionOk="0">
                <a:moveTo>
                  <a:pt x="0" y="1"/>
                </a:moveTo>
                <a:lnTo>
                  <a:pt x="0" y="5332"/>
                </a:lnTo>
                <a:lnTo>
                  <a:pt x="2700" y="5332"/>
                </a:lnTo>
                <a:lnTo>
                  <a:pt x="270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35"/>
          <p:cNvSpPr/>
          <p:nvPr/>
        </p:nvSpPr>
        <p:spPr>
          <a:xfrm>
            <a:off x="7208586" y="4723330"/>
            <a:ext cx="362252" cy="420132"/>
          </a:xfrm>
          <a:custGeom>
            <a:avLst/>
            <a:gdLst/>
            <a:ahLst/>
            <a:cxnLst/>
            <a:rect l="l" t="t" r="r" b="b"/>
            <a:pathLst>
              <a:path w="13262" h="15381" extrusionOk="0">
                <a:moveTo>
                  <a:pt x="6631" y="1"/>
                </a:moveTo>
                <a:cubicBezTo>
                  <a:pt x="2940" y="1"/>
                  <a:pt x="1" y="2940"/>
                  <a:pt x="1" y="6631"/>
                </a:cubicBezTo>
                <a:lnTo>
                  <a:pt x="1" y="15380"/>
                </a:lnTo>
                <a:lnTo>
                  <a:pt x="13261" y="15380"/>
                </a:lnTo>
                <a:lnTo>
                  <a:pt x="13261" y="6631"/>
                </a:lnTo>
                <a:cubicBezTo>
                  <a:pt x="13261" y="3008"/>
                  <a:pt x="10288" y="1"/>
                  <a:pt x="66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5"/>
          <p:cNvSpPr/>
          <p:nvPr/>
        </p:nvSpPr>
        <p:spPr>
          <a:xfrm>
            <a:off x="7212328" y="4722402"/>
            <a:ext cx="358509" cy="421061"/>
          </a:xfrm>
          <a:custGeom>
            <a:avLst/>
            <a:gdLst/>
            <a:ahLst/>
            <a:cxnLst/>
            <a:rect l="l" t="t" r="r" b="b"/>
            <a:pathLst>
              <a:path w="13125" h="15415" extrusionOk="0">
                <a:moveTo>
                  <a:pt x="6494" y="1"/>
                </a:moveTo>
                <a:cubicBezTo>
                  <a:pt x="3316" y="1"/>
                  <a:pt x="684" y="2222"/>
                  <a:pt x="0" y="5195"/>
                </a:cubicBezTo>
                <a:cubicBezTo>
                  <a:pt x="1197" y="3794"/>
                  <a:pt x="3042" y="2906"/>
                  <a:pt x="5024" y="2906"/>
                </a:cubicBezTo>
                <a:cubicBezTo>
                  <a:pt x="8715" y="2906"/>
                  <a:pt x="11655" y="5879"/>
                  <a:pt x="11655" y="9536"/>
                </a:cubicBezTo>
                <a:lnTo>
                  <a:pt x="11655" y="15414"/>
                </a:lnTo>
                <a:lnTo>
                  <a:pt x="13124" y="15414"/>
                </a:lnTo>
                <a:lnTo>
                  <a:pt x="13124" y="6631"/>
                </a:lnTo>
                <a:cubicBezTo>
                  <a:pt x="13124" y="2940"/>
                  <a:pt x="10117" y="1"/>
                  <a:pt x="64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5"/>
          <p:cNvSpPr/>
          <p:nvPr/>
        </p:nvSpPr>
        <p:spPr>
          <a:xfrm>
            <a:off x="7417702" y="4945505"/>
            <a:ext cx="28025" cy="28053"/>
          </a:xfrm>
          <a:custGeom>
            <a:avLst/>
            <a:gdLst/>
            <a:ahLst/>
            <a:cxnLst/>
            <a:rect l="l" t="t" r="r" b="b"/>
            <a:pathLst>
              <a:path w="1026" h="1027" extrusionOk="0">
                <a:moveTo>
                  <a:pt x="513" y="1"/>
                </a:moveTo>
                <a:cubicBezTo>
                  <a:pt x="240" y="1"/>
                  <a:pt x="0" y="206"/>
                  <a:pt x="0" y="513"/>
                </a:cubicBezTo>
                <a:cubicBezTo>
                  <a:pt x="0" y="753"/>
                  <a:pt x="240" y="1026"/>
                  <a:pt x="513" y="1026"/>
                </a:cubicBezTo>
                <a:cubicBezTo>
                  <a:pt x="752" y="1026"/>
                  <a:pt x="1026" y="787"/>
                  <a:pt x="1026" y="513"/>
                </a:cubicBezTo>
                <a:cubicBezTo>
                  <a:pt x="1026" y="206"/>
                  <a:pt x="752" y="1"/>
                  <a:pt x="5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5"/>
          <p:cNvSpPr/>
          <p:nvPr/>
        </p:nvSpPr>
        <p:spPr>
          <a:xfrm>
            <a:off x="6676843" y="3556413"/>
            <a:ext cx="1415272" cy="441984"/>
          </a:xfrm>
          <a:custGeom>
            <a:avLst/>
            <a:gdLst/>
            <a:ahLst/>
            <a:cxnLst/>
            <a:rect l="l" t="t" r="r" b="b"/>
            <a:pathLst>
              <a:path w="51813" h="16181" extrusionOk="0">
                <a:moveTo>
                  <a:pt x="26043" y="0"/>
                </a:moveTo>
                <a:lnTo>
                  <a:pt x="377" y="12133"/>
                </a:lnTo>
                <a:cubicBezTo>
                  <a:pt x="103" y="12338"/>
                  <a:pt x="1" y="12645"/>
                  <a:pt x="1" y="12953"/>
                </a:cubicBezTo>
                <a:lnTo>
                  <a:pt x="1" y="15140"/>
                </a:lnTo>
                <a:cubicBezTo>
                  <a:pt x="1" y="15760"/>
                  <a:pt x="500" y="16181"/>
                  <a:pt x="1034" y="16181"/>
                </a:cubicBezTo>
                <a:cubicBezTo>
                  <a:pt x="1265" y="16181"/>
                  <a:pt x="1503" y="16102"/>
                  <a:pt x="1710" y="15926"/>
                </a:cubicBezTo>
                <a:lnTo>
                  <a:pt x="25428" y="5468"/>
                </a:lnTo>
                <a:cubicBezTo>
                  <a:pt x="25616" y="5297"/>
                  <a:pt x="25847" y="5212"/>
                  <a:pt x="26086" y="5212"/>
                </a:cubicBezTo>
                <a:cubicBezTo>
                  <a:pt x="26325" y="5212"/>
                  <a:pt x="26573" y="5297"/>
                  <a:pt x="26795" y="5468"/>
                </a:cubicBezTo>
                <a:lnTo>
                  <a:pt x="50104" y="15926"/>
                </a:lnTo>
                <a:cubicBezTo>
                  <a:pt x="50310" y="16102"/>
                  <a:pt x="50548" y="16181"/>
                  <a:pt x="50779" y="16181"/>
                </a:cubicBezTo>
                <a:cubicBezTo>
                  <a:pt x="51313" y="16181"/>
                  <a:pt x="51812" y="15760"/>
                  <a:pt x="51812" y="15140"/>
                </a:cubicBezTo>
                <a:lnTo>
                  <a:pt x="51812" y="12816"/>
                </a:lnTo>
                <a:lnTo>
                  <a:pt x="51778" y="12816"/>
                </a:lnTo>
                <a:cubicBezTo>
                  <a:pt x="51778" y="12509"/>
                  <a:pt x="51641" y="12167"/>
                  <a:pt x="51402" y="11996"/>
                </a:cubicBezTo>
                <a:lnTo>
                  <a:pt x="2604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35"/>
          <p:cNvSpPr/>
          <p:nvPr/>
        </p:nvSpPr>
        <p:spPr>
          <a:xfrm>
            <a:off x="7232206" y="3758425"/>
            <a:ext cx="20328" cy="4863"/>
          </a:xfrm>
          <a:custGeom>
            <a:avLst/>
            <a:gdLst/>
            <a:ahLst/>
            <a:cxnLst/>
            <a:rect l="l" t="t" r="r" b="b"/>
            <a:pathLst>
              <a:path w="719" h="172" extrusionOk="0">
                <a:moveTo>
                  <a:pt x="376" y="0"/>
                </a:moveTo>
                <a:lnTo>
                  <a:pt x="0" y="171"/>
                </a:lnTo>
                <a:lnTo>
                  <a:pt x="718" y="171"/>
                </a:lnTo>
                <a:lnTo>
                  <a:pt x="376" y="0"/>
                </a:lnTo>
                <a:close/>
              </a:path>
            </a:pathLst>
          </a:custGeom>
          <a:solidFill>
            <a:srgbClr val="D7D6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35"/>
          <p:cNvSpPr/>
          <p:nvPr/>
        </p:nvSpPr>
        <p:spPr>
          <a:xfrm>
            <a:off x="8058081" y="4023212"/>
            <a:ext cx="8413" cy="2813"/>
          </a:xfrm>
          <a:custGeom>
            <a:avLst/>
            <a:gdLst/>
            <a:ahLst/>
            <a:cxnLst/>
            <a:rect l="l" t="t" r="r" b="b"/>
            <a:pathLst>
              <a:path w="308" h="103" extrusionOk="0">
                <a:moveTo>
                  <a:pt x="0" y="0"/>
                </a:moveTo>
                <a:cubicBezTo>
                  <a:pt x="69" y="35"/>
                  <a:pt x="205" y="103"/>
                  <a:pt x="308" y="103"/>
                </a:cubicBezTo>
                <a:cubicBezTo>
                  <a:pt x="205" y="35"/>
                  <a:pt x="69" y="35"/>
                  <a:pt x="0" y="0"/>
                </a:cubicBezTo>
                <a:close/>
              </a:path>
            </a:pathLst>
          </a:custGeom>
          <a:solidFill>
            <a:srgbClr val="D7D6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35"/>
          <p:cNvSpPr/>
          <p:nvPr/>
        </p:nvSpPr>
        <p:spPr>
          <a:xfrm>
            <a:off x="6716632" y="4023212"/>
            <a:ext cx="7512" cy="2813"/>
          </a:xfrm>
          <a:custGeom>
            <a:avLst/>
            <a:gdLst/>
            <a:ahLst/>
            <a:cxnLst/>
            <a:rect l="l" t="t" r="r" b="b"/>
            <a:pathLst>
              <a:path w="275" h="103" extrusionOk="0">
                <a:moveTo>
                  <a:pt x="274" y="0"/>
                </a:moveTo>
                <a:cubicBezTo>
                  <a:pt x="261" y="5"/>
                  <a:pt x="247" y="10"/>
                  <a:pt x="234" y="15"/>
                </a:cubicBezTo>
                <a:lnTo>
                  <a:pt x="234" y="15"/>
                </a:lnTo>
                <a:cubicBezTo>
                  <a:pt x="249" y="11"/>
                  <a:pt x="262" y="6"/>
                  <a:pt x="274" y="0"/>
                </a:cubicBezTo>
                <a:close/>
                <a:moveTo>
                  <a:pt x="234" y="15"/>
                </a:moveTo>
                <a:lnTo>
                  <a:pt x="234" y="15"/>
                </a:lnTo>
                <a:cubicBezTo>
                  <a:pt x="161" y="37"/>
                  <a:pt x="57" y="46"/>
                  <a:pt x="1" y="103"/>
                </a:cubicBezTo>
                <a:cubicBezTo>
                  <a:pt x="60" y="103"/>
                  <a:pt x="145" y="51"/>
                  <a:pt x="234" y="15"/>
                </a:cubicBezTo>
                <a:close/>
              </a:path>
            </a:pathLst>
          </a:custGeom>
          <a:solidFill>
            <a:srgbClr val="D7D6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5"/>
          <p:cNvSpPr/>
          <p:nvPr/>
        </p:nvSpPr>
        <p:spPr>
          <a:xfrm>
            <a:off x="8025413" y="4008271"/>
            <a:ext cx="32696" cy="15897"/>
          </a:xfrm>
          <a:custGeom>
            <a:avLst/>
            <a:gdLst/>
            <a:ahLst/>
            <a:cxnLst/>
            <a:rect l="l" t="t" r="r" b="b"/>
            <a:pathLst>
              <a:path w="1197" h="582" extrusionOk="0">
                <a:moveTo>
                  <a:pt x="0" y="1"/>
                </a:moveTo>
                <a:cubicBezTo>
                  <a:pt x="376" y="240"/>
                  <a:pt x="786" y="411"/>
                  <a:pt x="1196" y="582"/>
                </a:cubicBezTo>
                <a:cubicBezTo>
                  <a:pt x="1128" y="547"/>
                  <a:pt x="1026" y="513"/>
                  <a:pt x="991" y="445"/>
                </a:cubicBezTo>
                <a:lnTo>
                  <a:pt x="0" y="1"/>
                </a:lnTo>
                <a:close/>
              </a:path>
            </a:pathLst>
          </a:custGeom>
          <a:solidFill>
            <a:srgbClr val="D7D6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35"/>
          <p:cNvSpPr/>
          <p:nvPr/>
        </p:nvSpPr>
        <p:spPr>
          <a:xfrm rot="5400000">
            <a:off x="7455143" y="4535001"/>
            <a:ext cx="1165586" cy="42038"/>
          </a:xfrm>
          <a:custGeom>
            <a:avLst/>
            <a:gdLst/>
            <a:ahLst/>
            <a:cxnLst/>
            <a:rect l="l" t="t" r="r" b="b"/>
            <a:pathLst>
              <a:path w="46139" h="1539" extrusionOk="0">
                <a:moveTo>
                  <a:pt x="0" y="1"/>
                </a:moveTo>
                <a:lnTo>
                  <a:pt x="0" y="1538"/>
                </a:lnTo>
                <a:lnTo>
                  <a:pt x="46138" y="1538"/>
                </a:lnTo>
                <a:lnTo>
                  <a:pt x="461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35"/>
          <p:cNvSpPr/>
          <p:nvPr/>
        </p:nvSpPr>
        <p:spPr>
          <a:xfrm>
            <a:off x="6894714" y="4638847"/>
            <a:ext cx="189539" cy="377166"/>
          </a:xfrm>
          <a:custGeom>
            <a:avLst/>
            <a:gdLst/>
            <a:ahLst/>
            <a:cxnLst/>
            <a:rect l="l" t="t" r="r" b="b"/>
            <a:pathLst>
              <a:path w="6939" h="13808" extrusionOk="0">
                <a:moveTo>
                  <a:pt x="1" y="0"/>
                </a:moveTo>
                <a:lnTo>
                  <a:pt x="1" y="13808"/>
                </a:lnTo>
                <a:lnTo>
                  <a:pt x="6938" y="13808"/>
                </a:lnTo>
                <a:lnTo>
                  <a:pt x="69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5" name="Google Shape;1095;p35"/>
          <p:cNvGrpSpPr/>
          <p:nvPr/>
        </p:nvGrpSpPr>
        <p:grpSpPr>
          <a:xfrm>
            <a:off x="6879996" y="4624013"/>
            <a:ext cx="219421" cy="407048"/>
            <a:chOff x="6015950" y="3555875"/>
            <a:chExt cx="200825" cy="372550"/>
          </a:xfrm>
        </p:grpSpPr>
        <p:sp>
          <p:nvSpPr>
            <p:cNvPr id="1096" name="Google Shape;1096;p35"/>
            <p:cNvSpPr/>
            <p:nvPr/>
          </p:nvSpPr>
          <p:spPr>
            <a:xfrm>
              <a:off x="6015950" y="3555875"/>
              <a:ext cx="200825" cy="372550"/>
            </a:xfrm>
            <a:custGeom>
              <a:avLst/>
              <a:gdLst/>
              <a:ahLst/>
              <a:cxnLst/>
              <a:rect l="l" t="t" r="r" b="b"/>
              <a:pathLst>
                <a:path w="8033" h="14902" extrusionOk="0">
                  <a:moveTo>
                    <a:pt x="7485" y="547"/>
                  </a:moveTo>
                  <a:lnTo>
                    <a:pt x="7485" y="14355"/>
                  </a:lnTo>
                  <a:lnTo>
                    <a:pt x="548" y="14355"/>
                  </a:lnTo>
                  <a:lnTo>
                    <a:pt x="548" y="547"/>
                  </a:lnTo>
                  <a:close/>
                  <a:moveTo>
                    <a:pt x="1" y="1"/>
                  </a:moveTo>
                  <a:lnTo>
                    <a:pt x="1" y="547"/>
                  </a:lnTo>
                  <a:lnTo>
                    <a:pt x="1" y="14355"/>
                  </a:lnTo>
                  <a:lnTo>
                    <a:pt x="1" y="14901"/>
                  </a:lnTo>
                  <a:lnTo>
                    <a:pt x="8032" y="14901"/>
                  </a:lnTo>
                  <a:lnTo>
                    <a:pt x="8032" y="14355"/>
                  </a:lnTo>
                  <a:lnTo>
                    <a:pt x="8032" y="547"/>
                  </a:lnTo>
                  <a:lnTo>
                    <a:pt x="80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6027925" y="3621675"/>
              <a:ext cx="181150" cy="14550"/>
            </a:xfrm>
            <a:custGeom>
              <a:avLst/>
              <a:gdLst/>
              <a:ahLst/>
              <a:cxnLst/>
              <a:rect l="l" t="t" r="r" b="b"/>
              <a:pathLst>
                <a:path w="7246" h="582" extrusionOk="0">
                  <a:moveTo>
                    <a:pt x="0" y="0"/>
                  </a:moveTo>
                  <a:lnTo>
                    <a:pt x="0" y="581"/>
                  </a:lnTo>
                  <a:lnTo>
                    <a:pt x="7246" y="581"/>
                  </a:lnTo>
                  <a:lnTo>
                    <a:pt x="72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5"/>
            <p:cNvSpPr/>
            <p:nvPr/>
          </p:nvSpPr>
          <p:spPr>
            <a:xfrm>
              <a:off x="6025350" y="3735300"/>
              <a:ext cx="181175" cy="13700"/>
            </a:xfrm>
            <a:custGeom>
              <a:avLst/>
              <a:gdLst/>
              <a:ahLst/>
              <a:cxnLst/>
              <a:rect l="l" t="t" r="r" b="b"/>
              <a:pathLst>
                <a:path w="7247" h="548" extrusionOk="0">
                  <a:moveTo>
                    <a:pt x="1" y="1"/>
                  </a:moveTo>
                  <a:lnTo>
                    <a:pt x="1" y="547"/>
                  </a:lnTo>
                  <a:lnTo>
                    <a:pt x="7246" y="547"/>
                  </a:lnTo>
                  <a:lnTo>
                    <a:pt x="72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6021950" y="3848075"/>
              <a:ext cx="187125" cy="14550"/>
            </a:xfrm>
            <a:custGeom>
              <a:avLst/>
              <a:gdLst/>
              <a:ahLst/>
              <a:cxnLst/>
              <a:rect l="l" t="t" r="r" b="b"/>
              <a:pathLst>
                <a:path w="7485" h="582" extrusionOk="0">
                  <a:moveTo>
                    <a:pt x="0" y="1"/>
                  </a:moveTo>
                  <a:lnTo>
                    <a:pt x="0" y="582"/>
                  </a:lnTo>
                  <a:lnTo>
                    <a:pt x="7485" y="582"/>
                  </a:lnTo>
                  <a:lnTo>
                    <a:pt x="74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6080050" y="3561850"/>
              <a:ext cx="13675" cy="352050"/>
            </a:xfrm>
            <a:custGeom>
              <a:avLst/>
              <a:gdLst/>
              <a:ahLst/>
              <a:cxnLst/>
              <a:rect l="l" t="t" r="r" b="b"/>
              <a:pathLst>
                <a:path w="547" h="14082" extrusionOk="0">
                  <a:moveTo>
                    <a:pt x="0" y="1"/>
                  </a:moveTo>
                  <a:lnTo>
                    <a:pt x="0" y="14081"/>
                  </a:lnTo>
                  <a:lnTo>
                    <a:pt x="547" y="14081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6143275" y="3561850"/>
              <a:ext cx="13675" cy="352050"/>
            </a:xfrm>
            <a:custGeom>
              <a:avLst/>
              <a:gdLst/>
              <a:ahLst/>
              <a:cxnLst/>
              <a:rect l="l" t="t" r="r" b="b"/>
              <a:pathLst>
                <a:path w="547" h="14082" extrusionOk="0">
                  <a:moveTo>
                    <a:pt x="0" y="1"/>
                  </a:moveTo>
                  <a:lnTo>
                    <a:pt x="0" y="14081"/>
                  </a:lnTo>
                  <a:lnTo>
                    <a:pt x="547" y="14081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5"/>
          <p:cNvSpPr/>
          <p:nvPr/>
        </p:nvSpPr>
        <p:spPr>
          <a:xfrm>
            <a:off x="7728744" y="4638847"/>
            <a:ext cx="189539" cy="377166"/>
          </a:xfrm>
          <a:custGeom>
            <a:avLst/>
            <a:gdLst/>
            <a:ahLst/>
            <a:cxnLst/>
            <a:rect l="l" t="t" r="r" b="b"/>
            <a:pathLst>
              <a:path w="6939" h="13808" extrusionOk="0">
                <a:moveTo>
                  <a:pt x="1" y="0"/>
                </a:moveTo>
                <a:lnTo>
                  <a:pt x="1" y="13808"/>
                </a:lnTo>
                <a:lnTo>
                  <a:pt x="6938" y="13808"/>
                </a:lnTo>
                <a:lnTo>
                  <a:pt x="69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3" name="Google Shape;1103;p35"/>
          <p:cNvGrpSpPr/>
          <p:nvPr/>
        </p:nvGrpSpPr>
        <p:grpSpPr>
          <a:xfrm>
            <a:off x="7714026" y="4624013"/>
            <a:ext cx="219421" cy="407048"/>
            <a:chOff x="6015950" y="3555875"/>
            <a:chExt cx="200825" cy="372550"/>
          </a:xfrm>
        </p:grpSpPr>
        <p:sp>
          <p:nvSpPr>
            <p:cNvPr id="1104" name="Google Shape;1104;p35"/>
            <p:cNvSpPr/>
            <p:nvPr/>
          </p:nvSpPr>
          <p:spPr>
            <a:xfrm>
              <a:off x="6015950" y="3555875"/>
              <a:ext cx="200825" cy="372550"/>
            </a:xfrm>
            <a:custGeom>
              <a:avLst/>
              <a:gdLst/>
              <a:ahLst/>
              <a:cxnLst/>
              <a:rect l="l" t="t" r="r" b="b"/>
              <a:pathLst>
                <a:path w="8033" h="14902" extrusionOk="0">
                  <a:moveTo>
                    <a:pt x="7485" y="547"/>
                  </a:moveTo>
                  <a:lnTo>
                    <a:pt x="7485" y="14355"/>
                  </a:lnTo>
                  <a:lnTo>
                    <a:pt x="548" y="14355"/>
                  </a:lnTo>
                  <a:lnTo>
                    <a:pt x="548" y="547"/>
                  </a:lnTo>
                  <a:close/>
                  <a:moveTo>
                    <a:pt x="1" y="1"/>
                  </a:moveTo>
                  <a:lnTo>
                    <a:pt x="1" y="547"/>
                  </a:lnTo>
                  <a:lnTo>
                    <a:pt x="1" y="14355"/>
                  </a:lnTo>
                  <a:lnTo>
                    <a:pt x="1" y="14901"/>
                  </a:lnTo>
                  <a:lnTo>
                    <a:pt x="8032" y="14901"/>
                  </a:lnTo>
                  <a:lnTo>
                    <a:pt x="8032" y="14355"/>
                  </a:lnTo>
                  <a:lnTo>
                    <a:pt x="8032" y="547"/>
                  </a:lnTo>
                  <a:lnTo>
                    <a:pt x="80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6027925" y="3621675"/>
              <a:ext cx="181150" cy="14550"/>
            </a:xfrm>
            <a:custGeom>
              <a:avLst/>
              <a:gdLst/>
              <a:ahLst/>
              <a:cxnLst/>
              <a:rect l="l" t="t" r="r" b="b"/>
              <a:pathLst>
                <a:path w="7246" h="582" extrusionOk="0">
                  <a:moveTo>
                    <a:pt x="0" y="0"/>
                  </a:moveTo>
                  <a:lnTo>
                    <a:pt x="0" y="581"/>
                  </a:lnTo>
                  <a:lnTo>
                    <a:pt x="7246" y="581"/>
                  </a:lnTo>
                  <a:lnTo>
                    <a:pt x="72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6025350" y="3735300"/>
              <a:ext cx="181175" cy="13700"/>
            </a:xfrm>
            <a:custGeom>
              <a:avLst/>
              <a:gdLst/>
              <a:ahLst/>
              <a:cxnLst/>
              <a:rect l="l" t="t" r="r" b="b"/>
              <a:pathLst>
                <a:path w="7247" h="548" extrusionOk="0">
                  <a:moveTo>
                    <a:pt x="1" y="1"/>
                  </a:moveTo>
                  <a:lnTo>
                    <a:pt x="1" y="547"/>
                  </a:lnTo>
                  <a:lnTo>
                    <a:pt x="7246" y="547"/>
                  </a:lnTo>
                  <a:lnTo>
                    <a:pt x="72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5"/>
            <p:cNvSpPr/>
            <p:nvPr/>
          </p:nvSpPr>
          <p:spPr>
            <a:xfrm>
              <a:off x="6021950" y="3848075"/>
              <a:ext cx="187125" cy="14550"/>
            </a:xfrm>
            <a:custGeom>
              <a:avLst/>
              <a:gdLst/>
              <a:ahLst/>
              <a:cxnLst/>
              <a:rect l="l" t="t" r="r" b="b"/>
              <a:pathLst>
                <a:path w="7485" h="582" extrusionOk="0">
                  <a:moveTo>
                    <a:pt x="0" y="1"/>
                  </a:moveTo>
                  <a:lnTo>
                    <a:pt x="0" y="582"/>
                  </a:lnTo>
                  <a:lnTo>
                    <a:pt x="7485" y="582"/>
                  </a:lnTo>
                  <a:lnTo>
                    <a:pt x="74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5"/>
            <p:cNvSpPr/>
            <p:nvPr/>
          </p:nvSpPr>
          <p:spPr>
            <a:xfrm>
              <a:off x="6080050" y="3561850"/>
              <a:ext cx="13675" cy="352050"/>
            </a:xfrm>
            <a:custGeom>
              <a:avLst/>
              <a:gdLst/>
              <a:ahLst/>
              <a:cxnLst/>
              <a:rect l="l" t="t" r="r" b="b"/>
              <a:pathLst>
                <a:path w="547" h="14082" extrusionOk="0">
                  <a:moveTo>
                    <a:pt x="0" y="1"/>
                  </a:moveTo>
                  <a:lnTo>
                    <a:pt x="0" y="14081"/>
                  </a:lnTo>
                  <a:lnTo>
                    <a:pt x="547" y="14081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6143275" y="3561850"/>
              <a:ext cx="13675" cy="352050"/>
            </a:xfrm>
            <a:custGeom>
              <a:avLst/>
              <a:gdLst/>
              <a:ahLst/>
              <a:cxnLst/>
              <a:rect l="l" t="t" r="r" b="b"/>
              <a:pathLst>
                <a:path w="547" h="14082" extrusionOk="0">
                  <a:moveTo>
                    <a:pt x="0" y="1"/>
                  </a:moveTo>
                  <a:lnTo>
                    <a:pt x="0" y="14081"/>
                  </a:lnTo>
                  <a:lnTo>
                    <a:pt x="547" y="14081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0" name="Google Shape;1110;p35"/>
          <p:cNvSpPr/>
          <p:nvPr/>
        </p:nvSpPr>
        <p:spPr>
          <a:xfrm>
            <a:off x="3531475" y="1947735"/>
            <a:ext cx="636300" cy="66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35"/>
          <p:cNvSpPr/>
          <p:nvPr/>
        </p:nvSpPr>
        <p:spPr>
          <a:xfrm>
            <a:off x="4411929" y="1947735"/>
            <a:ext cx="636300" cy="66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35"/>
          <p:cNvSpPr/>
          <p:nvPr/>
        </p:nvSpPr>
        <p:spPr>
          <a:xfrm>
            <a:off x="3531475" y="2865488"/>
            <a:ext cx="636300" cy="66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35"/>
          <p:cNvSpPr/>
          <p:nvPr/>
        </p:nvSpPr>
        <p:spPr>
          <a:xfrm>
            <a:off x="4411929" y="2865488"/>
            <a:ext cx="636300" cy="66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35"/>
          <p:cNvSpPr/>
          <p:nvPr/>
        </p:nvSpPr>
        <p:spPr>
          <a:xfrm>
            <a:off x="4893268" y="1864129"/>
            <a:ext cx="234900" cy="24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35"/>
          <p:cNvSpPr/>
          <p:nvPr/>
        </p:nvSpPr>
        <p:spPr>
          <a:xfrm>
            <a:off x="3451523" y="1864129"/>
            <a:ext cx="234900" cy="24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5"/>
          <p:cNvSpPr/>
          <p:nvPr/>
        </p:nvSpPr>
        <p:spPr>
          <a:xfrm>
            <a:off x="4893268" y="3369020"/>
            <a:ext cx="234900" cy="24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35"/>
          <p:cNvSpPr/>
          <p:nvPr/>
        </p:nvSpPr>
        <p:spPr>
          <a:xfrm>
            <a:off x="3451523" y="3369020"/>
            <a:ext cx="234900" cy="24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35"/>
          <p:cNvSpPr txBox="1"/>
          <p:nvPr/>
        </p:nvSpPr>
        <p:spPr>
          <a:xfrm>
            <a:off x="5350489" y="1895429"/>
            <a:ext cx="15630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ORDInal</a:t>
            </a:r>
            <a:endParaRPr sz="1600" b="1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19" name="Google Shape;1119;p35"/>
          <p:cNvSpPr txBox="1"/>
          <p:nvPr/>
        </p:nvSpPr>
        <p:spPr>
          <a:xfrm>
            <a:off x="5407926" y="2891300"/>
            <a:ext cx="15630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Discrete</a:t>
            </a:r>
            <a:endParaRPr sz="1600" b="1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20" name="Google Shape;1120;p35"/>
          <p:cNvSpPr txBox="1"/>
          <p:nvPr/>
        </p:nvSpPr>
        <p:spPr>
          <a:xfrm>
            <a:off x="1892524" y="2145856"/>
            <a:ext cx="1563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Bitter"/>
              <a:buChar char="●"/>
            </a:pPr>
            <a:r>
              <a:rPr lang="en" sz="8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rPr>
              <a:t>Alley access</a:t>
            </a:r>
            <a:endParaRPr sz="800"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Bitter"/>
              <a:buChar char="●"/>
            </a:pPr>
            <a:r>
              <a:rPr lang="en" sz="8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rPr>
              <a:t>Misc features</a:t>
            </a:r>
            <a:endParaRPr sz="800"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Bitter"/>
              <a:buChar char="●"/>
            </a:pPr>
            <a:r>
              <a:rPr lang="en" sz="8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rPr>
              <a:t>House style</a:t>
            </a:r>
            <a:endParaRPr sz="800"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21" name="Google Shape;1121;p35"/>
          <p:cNvSpPr txBox="1"/>
          <p:nvPr/>
        </p:nvSpPr>
        <p:spPr>
          <a:xfrm>
            <a:off x="1816324" y="1895429"/>
            <a:ext cx="15630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Nominal</a:t>
            </a:r>
            <a:endParaRPr sz="1600" b="1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22" name="Google Shape;1122;p35"/>
          <p:cNvSpPr txBox="1"/>
          <p:nvPr/>
        </p:nvSpPr>
        <p:spPr>
          <a:xfrm>
            <a:off x="1511524" y="2850337"/>
            <a:ext cx="15630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Continuous</a:t>
            </a:r>
            <a:endParaRPr sz="1600" b="1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23" name="Google Shape;1123;p35"/>
          <p:cNvSpPr txBox="1"/>
          <p:nvPr/>
        </p:nvSpPr>
        <p:spPr>
          <a:xfrm>
            <a:off x="3368321" y="1861473"/>
            <a:ext cx="4014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sz="1200" b="1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24" name="Google Shape;1124;p35"/>
          <p:cNvSpPr txBox="1"/>
          <p:nvPr/>
        </p:nvSpPr>
        <p:spPr>
          <a:xfrm>
            <a:off x="4810066" y="1861473"/>
            <a:ext cx="4014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sz="1200" b="1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25" name="Google Shape;1125;p35"/>
          <p:cNvSpPr txBox="1"/>
          <p:nvPr/>
        </p:nvSpPr>
        <p:spPr>
          <a:xfrm>
            <a:off x="3368321" y="3366364"/>
            <a:ext cx="4014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sz="1200" b="1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26" name="Google Shape;1126;p35"/>
          <p:cNvSpPr txBox="1"/>
          <p:nvPr/>
        </p:nvSpPr>
        <p:spPr>
          <a:xfrm>
            <a:off x="4810066" y="3366364"/>
            <a:ext cx="4014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04</a:t>
            </a:r>
            <a:endParaRPr sz="1200" b="1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27" name="Google Shape;1127;p35"/>
          <p:cNvGrpSpPr/>
          <p:nvPr/>
        </p:nvGrpSpPr>
        <p:grpSpPr>
          <a:xfrm>
            <a:off x="4672717" y="3002717"/>
            <a:ext cx="114605" cy="395633"/>
            <a:chOff x="2347450" y="1954564"/>
            <a:chExt cx="113639" cy="373168"/>
          </a:xfrm>
        </p:grpSpPr>
        <p:sp>
          <p:nvSpPr>
            <p:cNvPr id="1128" name="Google Shape;1128;p35"/>
            <p:cNvSpPr/>
            <p:nvPr/>
          </p:nvSpPr>
          <p:spPr>
            <a:xfrm>
              <a:off x="2347450" y="1954564"/>
              <a:ext cx="89022" cy="261819"/>
            </a:xfrm>
            <a:custGeom>
              <a:avLst/>
              <a:gdLst/>
              <a:ahLst/>
              <a:cxnLst/>
              <a:rect l="l" t="t" r="r" b="b"/>
              <a:pathLst>
                <a:path w="2799" h="8232" extrusionOk="0">
                  <a:moveTo>
                    <a:pt x="1799" y="0"/>
                  </a:moveTo>
                  <a:cubicBezTo>
                    <a:pt x="1610" y="0"/>
                    <a:pt x="1422" y="78"/>
                    <a:pt x="1286" y="231"/>
                  </a:cubicBezTo>
                  <a:lnTo>
                    <a:pt x="786" y="814"/>
                  </a:lnTo>
                  <a:cubicBezTo>
                    <a:pt x="274" y="1386"/>
                    <a:pt x="1" y="2124"/>
                    <a:pt x="1" y="2898"/>
                  </a:cubicBezTo>
                  <a:lnTo>
                    <a:pt x="1" y="4874"/>
                  </a:lnTo>
                  <a:cubicBezTo>
                    <a:pt x="1" y="5077"/>
                    <a:pt x="394" y="5124"/>
                    <a:pt x="394" y="5434"/>
                  </a:cubicBezTo>
                  <a:cubicBezTo>
                    <a:pt x="394" y="5636"/>
                    <a:pt x="239" y="5708"/>
                    <a:pt x="60" y="5934"/>
                  </a:cubicBezTo>
                  <a:cubicBezTo>
                    <a:pt x="24" y="5958"/>
                    <a:pt x="13" y="6005"/>
                    <a:pt x="13" y="6053"/>
                  </a:cubicBezTo>
                  <a:lnTo>
                    <a:pt x="13" y="7279"/>
                  </a:lnTo>
                  <a:cubicBezTo>
                    <a:pt x="13" y="7577"/>
                    <a:pt x="72" y="7863"/>
                    <a:pt x="191" y="8137"/>
                  </a:cubicBezTo>
                  <a:cubicBezTo>
                    <a:pt x="215" y="8196"/>
                    <a:pt x="274" y="8232"/>
                    <a:pt x="358" y="8232"/>
                  </a:cubicBezTo>
                  <a:cubicBezTo>
                    <a:pt x="477" y="8232"/>
                    <a:pt x="560" y="8101"/>
                    <a:pt x="513" y="7982"/>
                  </a:cubicBezTo>
                  <a:cubicBezTo>
                    <a:pt x="417" y="7756"/>
                    <a:pt x="394" y="7089"/>
                    <a:pt x="370" y="6113"/>
                  </a:cubicBezTo>
                  <a:cubicBezTo>
                    <a:pt x="489" y="5958"/>
                    <a:pt x="775" y="5815"/>
                    <a:pt x="775" y="5422"/>
                  </a:cubicBezTo>
                  <a:cubicBezTo>
                    <a:pt x="775" y="5005"/>
                    <a:pt x="441" y="4839"/>
                    <a:pt x="370" y="4779"/>
                  </a:cubicBezTo>
                  <a:lnTo>
                    <a:pt x="370" y="2874"/>
                  </a:lnTo>
                  <a:cubicBezTo>
                    <a:pt x="370" y="2195"/>
                    <a:pt x="620" y="1541"/>
                    <a:pt x="1072" y="1029"/>
                  </a:cubicBezTo>
                  <a:lnTo>
                    <a:pt x="1572" y="457"/>
                  </a:lnTo>
                  <a:cubicBezTo>
                    <a:pt x="1636" y="381"/>
                    <a:pt x="1727" y="343"/>
                    <a:pt x="1816" y="343"/>
                  </a:cubicBezTo>
                  <a:cubicBezTo>
                    <a:pt x="1908" y="343"/>
                    <a:pt x="2000" y="384"/>
                    <a:pt x="2060" y="469"/>
                  </a:cubicBezTo>
                  <a:lnTo>
                    <a:pt x="2477" y="969"/>
                  </a:lnTo>
                  <a:cubicBezTo>
                    <a:pt x="2512" y="1018"/>
                    <a:pt x="2567" y="1042"/>
                    <a:pt x="2623" y="1042"/>
                  </a:cubicBezTo>
                  <a:cubicBezTo>
                    <a:pt x="2663" y="1042"/>
                    <a:pt x="2704" y="1030"/>
                    <a:pt x="2739" y="1005"/>
                  </a:cubicBezTo>
                  <a:cubicBezTo>
                    <a:pt x="2799" y="933"/>
                    <a:pt x="2799" y="826"/>
                    <a:pt x="2739" y="755"/>
                  </a:cubicBezTo>
                  <a:lnTo>
                    <a:pt x="2322" y="243"/>
                  </a:lnTo>
                  <a:cubicBezTo>
                    <a:pt x="2184" y="81"/>
                    <a:pt x="1991" y="0"/>
                    <a:pt x="1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2362970" y="1994352"/>
              <a:ext cx="98118" cy="333380"/>
            </a:xfrm>
            <a:custGeom>
              <a:avLst/>
              <a:gdLst/>
              <a:ahLst/>
              <a:cxnLst/>
              <a:rect l="l" t="t" r="r" b="b"/>
              <a:pathLst>
                <a:path w="3085" h="10482" extrusionOk="0">
                  <a:moveTo>
                    <a:pt x="2488" y="0"/>
                  </a:moveTo>
                  <a:cubicBezTo>
                    <a:pt x="2461" y="0"/>
                    <a:pt x="2434" y="5"/>
                    <a:pt x="2406" y="16"/>
                  </a:cubicBezTo>
                  <a:cubicBezTo>
                    <a:pt x="2322" y="63"/>
                    <a:pt x="2287" y="171"/>
                    <a:pt x="2334" y="254"/>
                  </a:cubicBezTo>
                  <a:cubicBezTo>
                    <a:pt x="2703" y="1004"/>
                    <a:pt x="2620" y="1623"/>
                    <a:pt x="2632" y="1742"/>
                  </a:cubicBezTo>
                  <a:lnTo>
                    <a:pt x="2227" y="2159"/>
                  </a:lnTo>
                  <a:cubicBezTo>
                    <a:pt x="1965" y="2445"/>
                    <a:pt x="1989" y="2909"/>
                    <a:pt x="2287" y="3147"/>
                  </a:cubicBezTo>
                  <a:lnTo>
                    <a:pt x="2632" y="3433"/>
                  </a:lnTo>
                  <a:lnTo>
                    <a:pt x="2632" y="5957"/>
                  </a:lnTo>
                  <a:cubicBezTo>
                    <a:pt x="2632" y="6326"/>
                    <a:pt x="2513" y="6683"/>
                    <a:pt x="2287" y="6981"/>
                  </a:cubicBezTo>
                  <a:lnTo>
                    <a:pt x="1406" y="8172"/>
                  </a:lnTo>
                  <a:lnTo>
                    <a:pt x="1406" y="4171"/>
                  </a:lnTo>
                  <a:lnTo>
                    <a:pt x="2203" y="3588"/>
                  </a:lnTo>
                  <a:cubicBezTo>
                    <a:pt x="2275" y="3528"/>
                    <a:pt x="2287" y="3433"/>
                    <a:pt x="2251" y="3350"/>
                  </a:cubicBezTo>
                  <a:cubicBezTo>
                    <a:pt x="2215" y="3307"/>
                    <a:pt x="2162" y="3285"/>
                    <a:pt x="2108" y="3285"/>
                  </a:cubicBezTo>
                  <a:cubicBezTo>
                    <a:pt x="2071" y="3285"/>
                    <a:pt x="2034" y="3295"/>
                    <a:pt x="2001" y="3314"/>
                  </a:cubicBezTo>
                  <a:lnTo>
                    <a:pt x="1430" y="3742"/>
                  </a:lnTo>
                  <a:lnTo>
                    <a:pt x="1430" y="230"/>
                  </a:lnTo>
                  <a:cubicBezTo>
                    <a:pt x="1430" y="123"/>
                    <a:pt x="1358" y="51"/>
                    <a:pt x="1251" y="51"/>
                  </a:cubicBezTo>
                  <a:cubicBezTo>
                    <a:pt x="1144" y="51"/>
                    <a:pt x="1072" y="123"/>
                    <a:pt x="1072" y="230"/>
                  </a:cubicBezTo>
                  <a:lnTo>
                    <a:pt x="1072" y="1349"/>
                  </a:lnTo>
                  <a:lnTo>
                    <a:pt x="656" y="992"/>
                  </a:lnTo>
                  <a:cubicBezTo>
                    <a:pt x="622" y="964"/>
                    <a:pt x="579" y="949"/>
                    <a:pt x="537" y="949"/>
                  </a:cubicBezTo>
                  <a:cubicBezTo>
                    <a:pt x="490" y="949"/>
                    <a:pt x="443" y="967"/>
                    <a:pt x="406" y="1004"/>
                  </a:cubicBezTo>
                  <a:cubicBezTo>
                    <a:pt x="346" y="1075"/>
                    <a:pt x="346" y="1183"/>
                    <a:pt x="417" y="1254"/>
                  </a:cubicBezTo>
                  <a:cubicBezTo>
                    <a:pt x="906" y="1683"/>
                    <a:pt x="1037" y="1826"/>
                    <a:pt x="1060" y="1826"/>
                  </a:cubicBezTo>
                  <a:lnTo>
                    <a:pt x="1060" y="5135"/>
                  </a:lnTo>
                  <a:lnTo>
                    <a:pt x="703" y="4814"/>
                  </a:lnTo>
                  <a:cubicBezTo>
                    <a:pt x="663" y="4786"/>
                    <a:pt x="621" y="4771"/>
                    <a:pt x="578" y="4771"/>
                  </a:cubicBezTo>
                  <a:cubicBezTo>
                    <a:pt x="532" y="4771"/>
                    <a:pt x="485" y="4789"/>
                    <a:pt x="441" y="4826"/>
                  </a:cubicBezTo>
                  <a:cubicBezTo>
                    <a:pt x="382" y="4897"/>
                    <a:pt x="382" y="5004"/>
                    <a:pt x="465" y="5076"/>
                  </a:cubicBezTo>
                  <a:lnTo>
                    <a:pt x="1060" y="5636"/>
                  </a:lnTo>
                  <a:lnTo>
                    <a:pt x="1060" y="8267"/>
                  </a:lnTo>
                  <a:lnTo>
                    <a:pt x="358" y="7267"/>
                  </a:lnTo>
                  <a:cubicBezTo>
                    <a:pt x="319" y="7220"/>
                    <a:pt x="261" y="7189"/>
                    <a:pt x="205" y="7189"/>
                  </a:cubicBezTo>
                  <a:cubicBezTo>
                    <a:pt x="174" y="7189"/>
                    <a:pt x="145" y="7198"/>
                    <a:pt x="120" y="7219"/>
                  </a:cubicBezTo>
                  <a:cubicBezTo>
                    <a:pt x="48" y="7279"/>
                    <a:pt x="13" y="7386"/>
                    <a:pt x="72" y="7457"/>
                  </a:cubicBezTo>
                  <a:lnTo>
                    <a:pt x="1072" y="8850"/>
                  </a:lnTo>
                  <a:lnTo>
                    <a:pt x="1072" y="9231"/>
                  </a:lnTo>
                  <a:lnTo>
                    <a:pt x="322" y="8517"/>
                  </a:lnTo>
                  <a:cubicBezTo>
                    <a:pt x="288" y="8483"/>
                    <a:pt x="246" y="8468"/>
                    <a:pt x="203" y="8468"/>
                  </a:cubicBezTo>
                  <a:cubicBezTo>
                    <a:pt x="157" y="8468"/>
                    <a:pt x="110" y="8486"/>
                    <a:pt x="72" y="8517"/>
                  </a:cubicBezTo>
                  <a:cubicBezTo>
                    <a:pt x="1" y="8588"/>
                    <a:pt x="13" y="8695"/>
                    <a:pt x="72" y="8767"/>
                  </a:cubicBezTo>
                  <a:lnTo>
                    <a:pt x="1060" y="9719"/>
                  </a:lnTo>
                  <a:lnTo>
                    <a:pt x="1060" y="10303"/>
                  </a:lnTo>
                  <a:cubicBezTo>
                    <a:pt x="1060" y="10410"/>
                    <a:pt x="1132" y="10481"/>
                    <a:pt x="1239" y="10481"/>
                  </a:cubicBezTo>
                  <a:cubicBezTo>
                    <a:pt x="1334" y="10481"/>
                    <a:pt x="1418" y="10410"/>
                    <a:pt x="1418" y="10303"/>
                  </a:cubicBezTo>
                  <a:lnTo>
                    <a:pt x="1418" y="9719"/>
                  </a:lnTo>
                  <a:lnTo>
                    <a:pt x="2430" y="8695"/>
                  </a:lnTo>
                  <a:cubicBezTo>
                    <a:pt x="2501" y="8624"/>
                    <a:pt x="2501" y="8517"/>
                    <a:pt x="2430" y="8445"/>
                  </a:cubicBezTo>
                  <a:cubicBezTo>
                    <a:pt x="2388" y="8410"/>
                    <a:pt x="2343" y="8392"/>
                    <a:pt x="2299" y="8392"/>
                  </a:cubicBezTo>
                  <a:cubicBezTo>
                    <a:pt x="2254" y="8392"/>
                    <a:pt x="2209" y="8410"/>
                    <a:pt x="2168" y="8445"/>
                  </a:cubicBezTo>
                  <a:lnTo>
                    <a:pt x="1394" y="9219"/>
                  </a:lnTo>
                  <a:lnTo>
                    <a:pt x="1394" y="8767"/>
                  </a:lnTo>
                  <a:lnTo>
                    <a:pt x="2561" y="7183"/>
                  </a:lnTo>
                  <a:cubicBezTo>
                    <a:pt x="2823" y="6826"/>
                    <a:pt x="2965" y="6386"/>
                    <a:pt x="2965" y="5945"/>
                  </a:cubicBezTo>
                  <a:lnTo>
                    <a:pt x="2965" y="3338"/>
                  </a:lnTo>
                  <a:cubicBezTo>
                    <a:pt x="3001" y="3326"/>
                    <a:pt x="2977" y="3266"/>
                    <a:pt x="2930" y="3230"/>
                  </a:cubicBezTo>
                  <a:lnTo>
                    <a:pt x="2513" y="2897"/>
                  </a:lnTo>
                  <a:cubicBezTo>
                    <a:pt x="2370" y="2778"/>
                    <a:pt x="2346" y="2552"/>
                    <a:pt x="2489" y="2421"/>
                  </a:cubicBezTo>
                  <a:cubicBezTo>
                    <a:pt x="2918" y="1956"/>
                    <a:pt x="2989" y="1945"/>
                    <a:pt x="2989" y="1826"/>
                  </a:cubicBezTo>
                  <a:cubicBezTo>
                    <a:pt x="2977" y="1671"/>
                    <a:pt x="3084" y="944"/>
                    <a:pt x="2644" y="99"/>
                  </a:cubicBezTo>
                  <a:cubicBezTo>
                    <a:pt x="2610" y="32"/>
                    <a:pt x="2553" y="0"/>
                    <a:pt x="24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35"/>
          <p:cNvGrpSpPr/>
          <p:nvPr/>
        </p:nvGrpSpPr>
        <p:grpSpPr>
          <a:xfrm>
            <a:off x="3698992" y="2104090"/>
            <a:ext cx="301269" cy="356000"/>
            <a:chOff x="3567553" y="1499912"/>
            <a:chExt cx="320022" cy="359778"/>
          </a:xfrm>
        </p:grpSpPr>
        <p:sp>
          <p:nvSpPr>
            <p:cNvPr id="1131" name="Google Shape;1131;p35"/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5"/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35"/>
          <p:cNvGrpSpPr/>
          <p:nvPr/>
        </p:nvGrpSpPr>
        <p:grpSpPr>
          <a:xfrm>
            <a:off x="4579518" y="2078155"/>
            <a:ext cx="301275" cy="408612"/>
            <a:chOff x="913012" y="2421970"/>
            <a:chExt cx="272696" cy="351827"/>
          </a:xfrm>
        </p:grpSpPr>
        <p:sp>
          <p:nvSpPr>
            <p:cNvPr id="1138" name="Google Shape;1138;p35"/>
            <p:cNvSpPr/>
            <p:nvPr/>
          </p:nvSpPr>
          <p:spPr>
            <a:xfrm>
              <a:off x="913012" y="2421970"/>
              <a:ext cx="272696" cy="351827"/>
            </a:xfrm>
            <a:custGeom>
              <a:avLst/>
              <a:gdLst/>
              <a:ahLst/>
              <a:cxnLst/>
              <a:rect l="l" t="t" r="r" b="b"/>
              <a:pathLst>
                <a:path w="8574" h="11062" extrusionOk="0">
                  <a:moveTo>
                    <a:pt x="3394" y="3656"/>
                  </a:moveTo>
                  <a:cubicBezTo>
                    <a:pt x="3454" y="3716"/>
                    <a:pt x="3525" y="3775"/>
                    <a:pt x="3608" y="3823"/>
                  </a:cubicBezTo>
                  <a:lnTo>
                    <a:pt x="1882" y="7966"/>
                  </a:lnTo>
                  <a:cubicBezTo>
                    <a:pt x="1799" y="7919"/>
                    <a:pt x="1715" y="7883"/>
                    <a:pt x="1644" y="7871"/>
                  </a:cubicBezTo>
                  <a:lnTo>
                    <a:pt x="3394" y="3656"/>
                  </a:lnTo>
                  <a:close/>
                  <a:moveTo>
                    <a:pt x="5192" y="3644"/>
                  </a:moveTo>
                  <a:lnTo>
                    <a:pt x="6954" y="7859"/>
                  </a:lnTo>
                  <a:cubicBezTo>
                    <a:pt x="6883" y="7883"/>
                    <a:pt x="6787" y="7919"/>
                    <a:pt x="6716" y="7966"/>
                  </a:cubicBezTo>
                  <a:lnTo>
                    <a:pt x="4989" y="3811"/>
                  </a:lnTo>
                  <a:cubicBezTo>
                    <a:pt x="5061" y="3763"/>
                    <a:pt x="5132" y="3704"/>
                    <a:pt x="5192" y="3644"/>
                  </a:cubicBezTo>
                  <a:close/>
                  <a:moveTo>
                    <a:pt x="1072" y="9216"/>
                  </a:moveTo>
                  <a:cubicBezTo>
                    <a:pt x="1144" y="9252"/>
                    <a:pt x="1227" y="9300"/>
                    <a:pt x="1310" y="9312"/>
                  </a:cubicBezTo>
                  <a:cubicBezTo>
                    <a:pt x="1299" y="9347"/>
                    <a:pt x="1203" y="9657"/>
                    <a:pt x="870" y="9847"/>
                  </a:cubicBezTo>
                  <a:lnTo>
                    <a:pt x="787" y="9895"/>
                  </a:lnTo>
                  <a:lnTo>
                    <a:pt x="1072" y="9216"/>
                  </a:lnTo>
                  <a:close/>
                  <a:moveTo>
                    <a:pt x="7502" y="9216"/>
                  </a:moveTo>
                  <a:lnTo>
                    <a:pt x="7787" y="9895"/>
                  </a:lnTo>
                  <a:lnTo>
                    <a:pt x="7716" y="9847"/>
                  </a:lnTo>
                  <a:cubicBezTo>
                    <a:pt x="7371" y="9657"/>
                    <a:pt x="7275" y="9335"/>
                    <a:pt x="7264" y="9312"/>
                  </a:cubicBezTo>
                  <a:cubicBezTo>
                    <a:pt x="7359" y="9300"/>
                    <a:pt x="7430" y="9252"/>
                    <a:pt x="7502" y="9216"/>
                  </a:cubicBezTo>
                  <a:close/>
                  <a:moveTo>
                    <a:pt x="4287" y="1"/>
                  </a:moveTo>
                  <a:cubicBezTo>
                    <a:pt x="3882" y="1"/>
                    <a:pt x="3549" y="322"/>
                    <a:pt x="3549" y="739"/>
                  </a:cubicBezTo>
                  <a:lnTo>
                    <a:pt x="3549" y="1620"/>
                  </a:lnTo>
                  <a:cubicBezTo>
                    <a:pt x="3442" y="1692"/>
                    <a:pt x="3346" y="1763"/>
                    <a:pt x="3275" y="1858"/>
                  </a:cubicBezTo>
                  <a:cubicBezTo>
                    <a:pt x="3215" y="1930"/>
                    <a:pt x="3227" y="2037"/>
                    <a:pt x="3287" y="2096"/>
                  </a:cubicBezTo>
                  <a:cubicBezTo>
                    <a:pt x="3324" y="2123"/>
                    <a:pt x="3364" y="2136"/>
                    <a:pt x="3402" y="2136"/>
                  </a:cubicBezTo>
                  <a:cubicBezTo>
                    <a:pt x="3449" y="2136"/>
                    <a:pt x="3492" y="2117"/>
                    <a:pt x="3525" y="2085"/>
                  </a:cubicBezTo>
                  <a:cubicBezTo>
                    <a:pt x="3730" y="1838"/>
                    <a:pt x="3998" y="1731"/>
                    <a:pt x="4262" y="1731"/>
                  </a:cubicBezTo>
                  <a:cubicBezTo>
                    <a:pt x="4842" y="1731"/>
                    <a:pt x="5403" y="2247"/>
                    <a:pt x="5239" y="2942"/>
                  </a:cubicBezTo>
                  <a:cubicBezTo>
                    <a:pt x="5130" y="3422"/>
                    <a:pt x="4708" y="3692"/>
                    <a:pt x="4281" y="3692"/>
                  </a:cubicBezTo>
                  <a:cubicBezTo>
                    <a:pt x="3967" y="3692"/>
                    <a:pt x="3650" y="3546"/>
                    <a:pt x="3454" y="3228"/>
                  </a:cubicBezTo>
                  <a:cubicBezTo>
                    <a:pt x="3334" y="3037"/>
                    <a:pt x="3287" y="2811"/>
                    <a:pt x="3323" y="2585"/>
                  </a:cubicBezTo>
                  <a:cubicBezTo>
                    <a:pt x="3334" y="2501"/>
                    <a:pt x="3263" y="2406"/>
                    <a:pt x="3168" y="2406"/>
                  </a:cubicBezTo>
                  <a:cubicBezTo>
                    <a:pt x="3162" y="2405"/>
                    <a:pt x="3155" y="2405"/>
                    <a:pt x="3149" y="2405"/>
                  </a:cubicBezTo>
                  <a:cubicBezTo>
                    <a:pt x="3071" y="2405"/>
                    <a:pt x="2989" y="2473"/>
                    <a:pt x="2989" y="2561"/>
                  </a:cubicBezTo>
                  <a:cubicBezTo>
                    <a:pt x="2965" y="2858"/>
                    <a:pt x="3025" y="3132"/>
                    <a:pt x="3156" y="3382"/>
                  </a:cubicBezTo>
                  <a:lnTo>
                    <a:pt x="1239" y="7966"/>
                  </a:lnTo>
                  <a:cubicBezTo>
                    <a:pt x="1227" y="7990"/>
                    <a:pt x="1203" y="8038"/>
                    <a:pt x="1227" y="8085"/>
                  </a:cubicBezTo>
                  <a:cubicBezTo>
                    <a:pt x="1238" y="8162"/>
                    <a:pt x="1309" y="8218"/>
                    <a:pt x="1393" y="8218"/>
                  </a:cubicBezTo>
                  <a:cubicBezTo>
                    <a:pt x="1401" y="8218"/>
                    <a:pt x="1409" y="8217"/>
                    <a:pt x="1418" y="8216"/>
                  </a:cubicBezTo>
                  <a:cubicBezTo>
                    <a:pt x="1447" y="8206"/>
                    <a:pt x="1481" y="8201"/>
                    <a:pt x="1515" y="8201"/>
                  </a:cubicBezTo>
                  <a:cubicBezTo>
                    <a:pt x="1564" y="8201"/>
                    <a:pt x="1614" y="8212"/>
                    <a:pt x="1656" y="8240"/>
                  </a:cubicBezTo>
                  <a:cubicBezTo>
                    <a:pt x="2072" y="8419"/>
                    <a:pt x="1941" y="9038"/>
                    <a:pt x="1489" y="9038"/>
                  </a:cubicBezTo>
                  <a:cubicBezTo>
                    <a:pt x="1227" y="9038"/>
                    <a:pt x="1025" y="8776"/>
                    <a:pt x="1084" y="8526"/>
                  </a:cubicBezTo>
                  <a:cubicBezTo>
                    <a:pt x="1108" y="8443"/>
                    <a:pt x="1060" y="8347"/>
                    <a:pt x="965" y="8335"/>
                  </a:cubicBezTo>
                  <a:cubicBezTo>
                    <a:pt x="951" y="8331"/>
                    <a:pt x="936" y="8329"/>
                    <a:pt x="922" y="8329"/>
                  </a:cubicBezTo>
                  <a:cubicBezTo>
                    <a:pt x="852" y="8329"/>
                    <a:pt x="784" y="8376"/>
                    <a:pt x="775" y="8454"/>
                  </a:cubicBezTo>
                  <a:cubicBezTo>
                    <a:pt x="751" y="8621"/>
                    <a:pt x="763" y="8776"/>
                    <a:pt x="834" y="8943"/>
                  </a:cubicBezTo>
                  <a:lnTo>
                    <a:pt x="298" y="10228"/>
                  </a:lnTo>
                  <a:lnTo>
                    <a:pt x="36" y="10836"/>
                  </a:lnTo>
                  <a:cubicBezTo>
                    <a:pt x="1" y="10919"/>
                    <a:pt x="36" y="11014"/>
                    <a:pt x="120" y="11038"/>
                  </a:cubicBezTo>
                  <a:cubicBezTo>
                    <a:pt x="132" y="11062"/>
                    <a:pt x="167" y="11062"/>
                    <a:pt x="179" y="11062"/>
                  </a:cubicBezTo>
                  <a:cubicBezTo>
                    <a:pt x="239" y="11062"/>
                    <a:pt x="298" y="11014"/>
                    <a:pt x="334" y="10955"/>
                  </a:cubicBezTo>
                  <a:lnTo>
                    <a:pt x="572" y="10383"/>
                  </a:lnTo>
                  <a:lnTo>
                    <a:pt x="1013" y="10133"/>
                  </a:lnTo>
                  <a:cubicBezTo>
                    <a:pt x="1501" y="9847"/>
                    <a:pt x="1608" y="9407"/>
                    <a:pt x="1656" y="9312"/>
                  </a:cubicBezTo>
                  <a:cubicBezTo>
                    <a:pt x="2144" y="9193"/>
                    <a:pt x="2382" y="8633"/>
                    <a:pt x="2120" y="8204"/>
                  </a:cubicBezTo>
                  <a:lnTo>
                    <a:pt x="3882" y="3942"/>
                  </a:lnTo>
                  <a:cubicBezTo>
                    <a:pt x="4013" y="3978"/>
                    <a:pt x="4144" y="3996"/>
                    <a:pt x="4277" y="3996"/>
                  </a:cubicBezTo>
                  <a:cubicBezTo>
                    <a:pt x="4409" y="3996"/>
                    <a:pt x="4543" y="3978"/>
                    <a:pt x="4680" y="3942"/>
                  </a:cubicBezTo>
                  <a:lnTo>
                    <a:pt x="6442" y="8204"/>
                  </a:lnTo>
                  <a:cubicBezTo>
                    <a:pt x="6382" y="8300"/>
                    <a:pt x="6347" y="8419"/>
                    <a:pt x="6347" y="8538"/>
                  </a:cubicBezTo>
                  <a:cubicBezTo>
                    <a:pt x="6347" y="8597"/>
                    <a:pt x="6371" y="8681"/>
                    <a:pt x="6430" y="8693"/>
                  </a:cubicBezTo>
                  <a:cubicBezTo>
                    <a:pt x="6457" y="8707"/>
                    <a:pt x="6484" y="8714"/>
                    <a:pt x="6511" y="8714"/>
                  </a:cubicBezTo>
                  <a:cubicBezTo>
                    <a:pt x="6594" y="8714"/>
                    <a:pt x="6668" y="8651"/>
                    <a:pt x="6668" y="8562"/>
                  </a:cubicBezTo>
                  <a:cubicBezTo>
                    <a:pt x="6680" y="8443"/>
                    <a:pt x="6740" y="8323"/>
                    <a:pt x="6835" y="8264"/>
                  </a:cubicBezTo>
                  <a:cubicBezTo>
                    <a:pt x="6915" y="8202"/>
                    <a:pt x="7000" y="8176"/>
                    <a:pt x="7081" y="8176"/>
                  </a:cubicBezTo>
                  <a:cubicBezTo>
                    <a:pt x="7359" y="8176"/>
                    <a:pt x="7590" y="8490"/>
                    <a:pt x="7442" y="8776"/>
                  </a:cubicBezTo>
                  <a:cubicBezTo>
                    <a:pt x="7365" y="8905"/>
                    <a:pt x="7232" y="9002"/>
                    <a:pt x="7079" y="9002"/>
                  </a:cubicBezTo>
                  <a:cubicBezTo>
                    <a:pt x="7020" y="9002"/>
                    <a:pt x="6958" y="8988"/>
                    <a:pt x="6894" y="8954"/>
                  </a:cubicBezTo>
                  <a:cubicBezTo>
                    <a:pt x="6894" y="8954"/>
                    <a:pt x="6856" y="8939"/>
                    <a:pt x="6811" y="8939"/>
                  </a:cubicBezTo>
                  <a:cubicBezTo>
                    <a:pt x="6799" y="8939"/>
                    <a:pt x="6787" y="8940"/>
                    <a:pt x="6775" y="8943"/>
                  </a:cubicBezTo>
                  <a:cubicBezTo>
                    <a:pt x="6644" y="8990"/>
                    <a:pt x="6597" y="9181"/>
                    <a:pt x="6763" y="9252"/>
                  </a:cubicBezTo>
                  <a:cubicBezTo>
                    <a:pt x="6823" y="9288"/>
                    <a:pt x="6883" y="9300"/>
                    <a:pt x="6942" y="9312"/>
                  </a:cubicBezTo>
                  <a:cubicBezTo>
                    <a:pt x="6978" y="9395"/>
                    <a:pt x="7085" y="9847"/>
                    <a:pt x="7573" y="10133"/>
                  </a:cubicBezTo>
                  <a:lnTo>
                    <a:pt x="8026" y="10383"/>
                  </a:lnTo>
                  <a:lnTo>
                    <a:pt x="8264" y="10955"/>
                  </a:lnTo>
                  <a:cubicBezTo>
                    <a:pt x="8281" y="11016"/>
                    <a:pt x="8344" y="11052"/>
                    <a:pt x="8405" y="11052"/>
                  </a:cubicBezTo>
                  <a:cubicBezTo>
                    <a:pt x="8426" y="11052"/>
                    <a:pt x="8447" y="11047"/>
                    <a:pt x="8466" y="11038"/>
                  </a:cubicBezTo>
                  <a:cubicBezTo>
                    <a:pt x="8549" y="11014"/>
                    <a:pt x="8573" y="10907"/>
                    <a:pt x="8549" y="10836"/>
                  </a:cubicBezTo>
                  <a:lnTo>
                    <a:pt x="8276" y="10228"/>
                  </a:lnTo>
                  <a:lnTo>
                    <a:pt x="7740" y="8943"/>
                  </a:lnTo>
                  <a:cubicBezTo>
                    <a:pt x="7930" y="8538"/>
                    <a:pt x="7740" y="8050"/>
                    <a:pt x="7311" y="7919"/>
                  </a:cubicBezTo>
                  <a:lnTo>
                    <a:pt x="5418" y="3382"/>
                  </a:lnTo>
                  <a:cubicBezTo>
                    <a:pt x="5763" y="2799"/>
                    <a:pt x="5597" y="2025"/>
                    <a:pt x="5037" y="1632"/>
                  </a:cubicBezTo>
                  <a:lnTo>
                    <a:pt x="5037" y="1323"/>
                  </a:lnTo>
                  <a:cubicBezTo>
                    <a:pt x="5037" y="1239"/>
                    <a:pt x="4954" y="1156"/>
                    <a:pt x="4870" y="1156"/>
                  </a:cubicBezTo>
                  <a:cubicBezTo>
                    <a:pt x="4775" y="1156"/>
                    <a:pt x="4704" y="1239"/>
                    <a:pt x="4704" y="1323"/>
                  </a:cubicBezTo>
                  <a:lnTo>
                    <a:pt x="4704" y="1477"/>
                  </a:lnTo>
                  <a:cubicBezTo>
                    <a:pt x="4579" y="1430"/>
                    <a:pt x="4442" y="1406"/>
                    <a:pt x="4300" y="1406"/>
                  </a:cubicBezTo>
                  <a:cubicBezTo>
                    <a:pt x="4159" y="1406"/>
                    <a:pt x="4013" y="1430"/>
                    <a:pt x="3870" y="1477"/>
                  </a:cubicBezTo>
                  <a:lnTo>
                    <a:pt x="3870" y="763"/>
                  </a:lnTo>
                  <a:cubicBezTo>
                    <a:pt x="3870" y="537"/>
                    <a:pt x="4049" y="346"/>
                    <a:pt x="4287" y="346"/>
                  </a:cubicBezTo>
                  <a:cubicBezTo>
                    <a:pt x="4477" y="346"/>
                    <a:pt x="4656" y="489"/>
                    <a:pt x="4692" y="680"/>
                  </a:cubicBezTo>
                  <a:cubicBezTo>
                    <a:pt x="4703" y="767"/>
                    <a:pt x="4783" y="824"/>
                    <a:pt x="4861" y="824"/>
                  </a:cubicBezTo>
                  <a:cubicBezTo>
                    <a:pt x="4868" y="824"/>
                    <a:pt x="4875" y="824"/>
                    <a:pt x="4882" y="823"/>
                  </a:cubicBezTo>
                  <a:cubicBezTo>
                    <a:pt x="4978" y="799"/>
                    <a:pt x="5037" y="715"/>
                    <a:pt x="5013" y="620"/>
                  </a:cubicBezTo>
                  <a:cubicBezTo>
                    <a:pt x="4954" y="263"/>
                    <a:pt x="4644" y="1"/>
                    <a:pt x="4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1028146" y="2491719"/>
              <a:ext cx="37880" cy="32918"/>
            </a:xfrm>
            <a:custGeom>
              <a:avLst/>
              <a:gdLst/>
              <a:ahLst/>
              <a:cxnLst/>
              <a:rect l="l" t="t" r="r" b="b"/>
              <a:pathLst>
                <a:path w="1191" h="1035" extrusionOk="0">
                  <a:moveTo>
                    <a:pt x="731" y="0"/>
                  </a:moveTo>
                  <a:cubicBezTo>
                    <a:pt x="646" y="0"/>
                    <a:pt x="578" y="41"/>
                    <a:pt x="560" y="130"/>
                  </a:cubicBezTo>
                  <a:cubicBezTo>
                    <a:pt x="548" y="213"/>
                    <a:pt x="607" y="308"/>
                    <a:pt x="703" y="320"/>
                  </a:cubicBezTo>
                  <a:cubicBezTo>
                    <a:pt x="786" y="332"/>
                    <a:pt x="857" y="415"/>
                    <a:pt x="857" y="511"/>
                  </a:cubicBezTo>
                  <a:cubicBezTo>
                    <a:pt x="857" y="618"/>
                    <a:pt x="774" y="713"/>
                    <a:pt x="667" y="713"/>
                  </a:cubicBezTo>
                  <a:cubicBezTo>
                    <a:pt x="560" y="713"/>
                    <a:pt x="488" y="630"/>
                    <a:pt x="476" y="535"/>
                  </a:cubicBezTo>
                  <a:cubicBezTo>
                    <a:pt x="454" y="446"/>
                    <a:pt x="391" y="378"/>
                    <a:pt x="316" y="378"/>
                  </a:cubicBezTo>
                  <a:cubicBezTo>
                    <a:pt x="310" y="378"/>
                    <a:pt x="304" y="379"/>
                    <a:pt x="298" y="380"/>
                  </a:cubicBezTo>
                  <a:cubicBezTo>
                    <a:pt x="0" y="415"/>
                    <a:pt x="179" y="1035"/>
                    <a:pt x="667" y="1035"/>
                  </a:cubicBezTo>
                  <a:cubicBezTo>
                    <a:pt x="953" y="1035"/>
                    <a:pt x="1191" y="796"/>
                    <a:pt x="1191" y="511"/>
                  </a:cubicBezTo>
                  <a:cubicBezTo>
                    <a:pt x="1191" y="199"/>
                    <a:pt x="920" y="0"/>
                    <a:pt x="7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952769" y="2687447"/>
              <a:ext cx="16316" cy="16316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51" y="0"/>
                  </a:moveTo>
                  <a:cubicBezTo>
                    <a:pt x="120" y="0"/>
                    <a:pt x="1" y="119"/>
                    <a:pt x="1" y="250"/>
                  </a:cubicBezTo>
                  <a:cubicBezTo>
                    <a:pt x="1" y="393"/>
                    <a:pt x="120" y="512"/>
                    <a:pt x="251" y="512"/>
                  </a:cubicBezTo>
                  <a:cubicBezTo>
                    <a:pt x="394" y="512"/>
                    <a:pt x="513" y="393"/>
                    <a:pt x="513" y="250"/>
                  </a:cubicBezTo>
                  <a:cubicBezTo>
                    <a:pt x="513" y="119"/>
                    <a:pt x="394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1130368" y="2687447"/>
              <a:ext cx="15934" cy="16316"/>
            </a:xfrm>
            <a:custGeom>
              <a:avLst/>
              <a:gdLst/>
              <a:ahLst/>
              <a:cxnLst/>
              <a:rect l="l" t="t" r="r" b="b"/>
              <a:pathLst>
                <a:path w="501" h="513" extrusionOk="0">
                  <a:moveTo>
                    <a:pt x="251" y="0"/>
                  </a:moveTo>
                  <a:cubicBezTo>
                    <a:pt x="108" y="0"/>
                    <a:pt x="1" y="119"/>
                    <a:pt x="1" y="250"/>
                  </a:cubicBezTo>
                  <a:cubicBezTo>
                    <a:pt x="1" y="393"/>
                    <a:pt x="108" y="512"/>
                    <a:pt x="251" y="512"/>
                  </a:cubicBezTo>
                  <a:cubicBezTo>
                    <a:pt x="394" y="512"/>
                    <a:pt x="501" y="393"/>
                    <a:pt x="501" y="250"/>
                  </a:cubicBezTo>
                  <a:cubicBezTo>
                    <a:pt x="501" y="119"/>
                    <a:pt x="394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35"/>
          <p:cNvGrpSpPr/>
          <p:nvPr/>
        </p:nvGrpSpPr>
        <p:grpSpPr>
          <a:xfrm>
            <a:off x="3680356" y="3022565"/>
            <a:ext cx="338679" cy="355987"/>
            <a:chOff x="1305327" y="2894211"/>
            <a:chExt cx="357520" cy="357488"/>
          </a:xfrm>
        </p:grpSpPr>
        <p:sp>
          <p:nvSpPr>
            <p:cNvPr id="1143" name="Google Shape;1143;p35"/>
            <p:cNvSpPr/>
            <p:nvPr/>
          </p:nvSpPr>
          <p:spPr>
            <a:xfrm>
              <a:off x="1305709" y="2975600"/>
              <a:ext cx="281379" cy="275336"/>
            </a:xfrm>
            <a:custGeom>
              <a:avLst/>
              <a:gdLst/>
              <a:ahLst/>
              <a:cxnLst/>
              <a:rect l="l" t="t" r="r" b="b"/>
              <a:pathLst>
                <a:path w="8847" h="8657" extrusionOk="0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8085"/>
                  </a:lnTo>
                  <a:cubicBezTo>
                    <a:pt x="1" y="8395"/>
                    <a:pt x="262" y="8657"/>
                    <a:pt x="572" y="8657"/>
                  </a:cubicBezTo>
                  <a:lnTo>
                    <a:pt x="8680" y="8657"/>
                  </a:lnTo>
                  <a:cubicBezTo>
                    <a:pt x="8775" y="8657"/>
                    <a:pt x="8847" y="8573"/>
                    <a:pt x="8847" y="8490"/>
                  </a:cubicBezTo>
                  <a:cubicBezTo>
                    <a:pt x="8835" y="8395"/>
                    <a:pt x="8764" y="8323"/>
                    <a:pt x="8668" y="8323"/>
                  </a:cubicBezTo>
                  <a:lnTo>
                    <a:pt x="560" y="8323"/>
                  </a:lnTo>
                  <a:cubicBezTo>
                    <a:pt x="429" y="8323"/>
                    <a:pt x="334" y="8216"/>
                    <a:pt x="334" y="8097"/>
                  </a:cubicBezTo>
                  <a:lnTo>
                    <a:pt x="334" y="168"/>
                  </a:lnTo>
                  <a:cubicBezTo>
                    <a:pt x="334" y="84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1305327" y="2894211"/>
              <a:ext cx="357520" cy="357488"/>
            </a:xfrm>
            <a:custGeom>
              <a:avLst/>
              <a:gdLst/>
              <a:ahLst/>
              <a:cxnLst/>
              <a:rect l="l" t="t" r="r" b="b"/>
              <a:pathLst>
                <a:path w="11241" h="11240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lnTo>
                    <a:pt x="1" y="2060"/>
                  </a:lnTo>
                  <a:cubicBezTo>
                    <a:pt x="1" y="2143"/>
                    <a:pt x="72" y="2215"/>
                    <a:pt x="167" y="2215"/>
                  </a:cubicBezTo>
                  <a:cubicBezTo>
                    <a:pt x="263" y="2215"/>
                    <a:pt x="334" y="2143"/>
                    <a:pt x="334" y="2060"/>
                  </a:cubicBezTo>
                  <a:lnTo>
                    <a:pt x="334" y="572"/>
                  </a:lnTo>
                  <a:cubicBezTo>
                    <a:pt x="334" y="417"/>
                    <a:pt x="453" y="333"/>
                    <a:pt x="572" y="333"/>
                  </a:cubicBezTo>
                  <a:cubicBezTo>
                    <a:pt x="620" y="333"/>
                    <a:pt x="679" y="345"/>
                    <a:pt x="739" y="405"/>
                  </a:cubicBezTo>
                  <a:lnTo>
                    <a:pt x="1048" y="714"/>
                  </a:lnTo>
                  <a:lnTo>
                    <a:pt x="596" y="1167"/>
                  </a:lnTo>
                  <a:cubicBezTo>
                    <a:pt x="501" y="1262"/>
                    <a:pt x="572" y="1441"/>
                    <a:pt x="715" y="1441"/>
                  </a:cubicBezTo>
                  <a:cubicBezTo>
                    <a:pt x="834" y="1441"/>
                    <a:pt x="858" y="1357"/>
                    <a:pt x="1286" y="953"/>
                  </a:cubicBezTo>
                  <a:lnTo>
                    <a:pt x="1822" y="1488"/>
                  </a:lnTo>
                  <a:lnTo>
                    <a:pt x="1644" y="1667"/>
                  </a:lnTo>
                  <a:cubicBezTo>
                    <a:pt x="1584" y="1726"/>
                    <a:pt x="1584" y="1834"/>
                    <a:pt x="1644" y="1905"/>
                  </a:cubicBezTo>
                  <a:cubicBezTo>
                    <a:pt x="1673" y="1935"/>
                    <a:pt x="1715" y="1950"/>
                    <a:pt x="1758" y="1950"/>
                  </a:cubicBezTo>
                  <a:cubicBezTo>
                    <a:pt x="1801" y="1950"/>
                    <a:pt x="1846" y="1935"/>
                    <a:pt x="1882" y="1905"/>
                  </a:cubicBezTo>
                  <a:lnTo>
                    <a:pt x="2060" y="1726"/>
                  </a:lnTo>
                  <a:lnTo>
                    <a:pt x="2596" y="2262"/>
                  </a:lnTo>
                  <a:lnTo>
                    <a:pt x="2144" y="2715"/>
                  </a:lnTo>
                  <a:cubicBezTo>
                    <a:pt x="2084" y="2774"/>
                    <a:pt x="2084" y="2881"/>
                    <a:pt x="2144" y="2953"/>
                  </a:cubicBezTo>
                  <a:cubicBezTo>
                    <a:pt x="2173" y="2983"/>
                    <a:pt x="2215" y="2997"/>
                    <a:pt x="2258" y="2997"/>
                  </a:cubicBezTo>
                  <a:cubicBezTo>
                    <a:pt x="2301" y="2997"/>
                    <a:pt x="2346" y="2983"/>
                    <a:pt x="2382" y="2953"/>
                  </a:cubicBezTo>
                  <a:lnTo>
                    <a:pt x="2834" y="2500"/>
                  </a:lnTo>
                  <a:lnTo>
                    <a:pt x="3370" y="3036"/>
                  </a:lnTo>
                  <a:lnTo>
                    <a:pt x="3191" y="3215"/>
                  </a:lnTo>
                  <a:cubicBezTo>
                    <a:pt x="3132" y="3274"/>
                    <a:pt x="3132" y="3381"/>
                    <a:pt x="3191" y="3453"/>
                  </a:cubicBezTo>
                  <a:cubicBezTo>
                    <a:pt x="3221" y="3483"/>
                    <a:pt x="3263" y="3498"/>
                    <a:pt x="3306" y="3498"/>
                  </a:cubicBezTo>
                  <a:cubicBezTo>
                    <a:pt x="3349" y="3498"/>
                    <a:pt x="3394" y="3483"/>
                    <a:pt x="3430" y="3453"/>
                  </a:cubicBezTo>
                  <a:lnTo>
                    <a:pt x="3608" y="3274"/>
                  </a:lnTo>
                  <a:lnTo>
                    <a:pt x="4144" y="3810"/>
                  </a:lnTo>
                  <a:lnTo>
                    <a:pt x="3692" y="4262"/>
                  </a:lnTo>
                  <a:cubicBezTo>
                    <a:pt x="3632" y="4322"/>
                    <a:pt x="3632" y="4429"/>
                    <a:pt x="3692" y="4501"/>
                  </a:cubicBezTo>
                  <a:cubicBezTo>
                    <a:pt x="3721" y="4530"/>
                    <a:pt x="3763" y="4545"/>
                    <a:pt x="3806" y="4545"/>
                  </a:cubicBezTo>
                  <a:cubicBezTo>
                    <a:pt x="3849" y="4545"/>
                    <a:pt x="3894" y="4530"/>
                    <a:pt x="3930" y="4501"/>
                  </a:cubicBezTo>
                  <a:lnTo>
                    <a:pt x="4382" y="4048"/>
                  </a:lnTo>
                  <a:lnTo>
                    <a:pt x="4918" y="4584"/>
                  </a:lnTo>
                  <a:lnTo>
                    <a:pt x="4739" y="4763"/>
                  </a:lnTo>
                  <a:cubicBezTo>
                    <a:pt x="4680" y="4822"/>
                    <a:pt x="4680" y="4929"/>
                    <a:pt x="4739" y="5001"/>
                  </a:cubicBezTo>
                  <a:cubicBezTo>
                    <a:pt x="4769" y="5030"/>
                    <a:pt x="4811" y="5045"/>
                    <a:pt x="4854" y="5045"/>
                  </a:cubicBezTo>
                  <a:cubicBezTo>
                    <a:pt x="4897" y="5045"/>
                    <a:pt x="4942" y="5030"/>
                    <a:pt x="4977" y="5001"/>
                  </a:cubicBezTo>
                  <a:lnTo>
                    <a:pt x="5156" y="4822"/>
                  </a:lnTo>
                  <a:lnTo>
                    <a:pt x="5692" y="5358"/>
                  </a:lnTo>
                  <a:lnTo>
                    <a:pt x="5239" y="5810"/>
                  </a:lnTo>
                  <a:cubicBezTo>
                    <a:pt x="5180" y="5870"/>
                    <a:pt x="5180" y="5977"/>
                    <a:pt x="5239" y="6048"/>
                  </a:cubicBezTo>
                  <a:cubicBezTo>
                    <a:pt x="5269" y="6078"/>
                    <a:pt x="5311" y="6093"/>
                    <a:pt x="5354" y="6093"/>
                  </a:cubicBezTo>
                  <a:cubicBezTo>
                    <a:pt x="5397" y="6093"/>
                    <a:pt x="5442" y="6078"/>
                    <a:pt x="5477" y="6048"/>
                  </a:cubicBezTo>
                  <a:lnTo>
                    <a:pt x="5930" y="5596"/>
                  </a:lnTo>
                  <a:lnTo>
                    <a:pt x="6466" y="6132"/>
                  </a:lnTo>
                  <a:lnTo>
                    <a:pt x="6287" y="6310"/>
                  </a:lnTo>
                  <a:cubicBezTo>
                    <a:pt x="6228" y="6370"/>
                    <a:pt x="6228" y="6477"/>
                    <a:pt x="6287" y="6548"/>
                  </a:cubicBezTo>
                  <a:cubicBezTo>
                    <a:pt x="6317" y="6578"/>
                    <a:pt x="6359" y="6593"/>
                    <a:pt x="6402" y="6593"/>
                  </a:cubicBezTo>
                  <a:cubicBezTo>
                    <a:pt x="6445" y="6593"/>
                    <a:pt x="6490" y="6578"/>
                    <a:pt x="6525" y="6548"/>
                  </a:cubicBezTo>
                  <a:lnTo>
                    <a:pt x="6704" y="6370"/>
                  </a:lnTo>
                  <a:lnTo>
                    <a:pt x="7240" y="6906"/>
                  </a:lnTo>
                  <a:lnTo>
                    <a:pt x="6787" y="7358"/>
                  </a:lnTo>
                  <a:cubicBezTo>
                    <a:pt x="6728" y="7418"/>
                    <a:pt x="6728" y="7525"/>
                    <a:pt x="6787" y="7596"/>
                  </a:cubicBezTo>
                  <a:cubicBezTo>
                    <a:pt x="6817" y="7626"/>
                    <a:pt x="6859" y="7641"/>
                    <a:pt x="6902" y="7641"/>
                  </a:cubicBezTo>
                  <a:cubicBezTo>
                    <a:pt x="6945" y="7641"/>
                    <a:pt x="6990" y="7626"/>
                    <a:pt x="7025" y="7596"/>
                  </a:cubicBezTo>
                  <a:lnTo>
                    <a:pt x="7478" y="7144"/>
                  </a:lnTo>
                  <a:lnTo>
                    <a:pt x="8014" y="7680"/>
                  </a:lnTo>
                  <a:lnTo>
                    <a:pt x="7763" y="7787"/>
                  </a:lnTo>
                  <a:cubicBezTo>
                    <a:pt x="7704" y="7846"/>
                    <a:pt x="7704" y="7953"/>
                    <a:pt x="7763" y="8025"/>
                  </a:cubicBezTo>
                  <a:cubicBezTo>
                    <a:pt x="7787" y="8055"/>
                    <a:pt x="7826" y="8069"/>
                    <a:pt x="7869" y="8069"/>
                  </a:cubicBezTo>
                  <a:cubicBezTo>
                    <a:pt x="7912" y="8069"/>
                    <a:pt x="7960" y="8055"/>
                    <a:pt x="8002" y="8025"/>
                  </a:cubicBezTo>
                  <a:lnTo>
                    <a:pt x="8180" y="7846"/>
                  </a:lnTo>
                  <a:lnTo>
                    <a:pt x="8716" y="8382"/>
                  </a:lnTo>
                  <a:lnTo>
                    <a:pt x="8264" y="8834"/>
                  </a:lnTo>
                  <a:cubicBezTo>
                    <a:pt x="8204" y="8894"/>
                    <a:pt x="8204" y="8989"/>
                    <a:pt x="8264" y="9073"/>
                  </a:cubicBezTo>
                  <a:cubicBezTo>
                    <a:pt x="8293" y="9102"/>
                    <a:pt x="8335" y="9117"/>
                    <a:pt x="8378" y="9117"/>
                  </a:cubicBezTo>
                  <a:cubicBezTo>
                    <a:pt x="8421" y="9117"/>
                    <a:pt x="8466" y="9102"/>
                    <a:pt x="8502" y="9073"/>
                  </a:cubicBezTo>
                  <a:lnTo>
                    <a:pt x="8954" y="8620"/>
                  </a:lnTo>
                  <a:lnTo>
                    <a:pt x="9490" y="9156"/>
                  </a:lnTo>
                  <a:lnTo>
                    <a:pt x="9311" y="9335"/>
                  </a:lnTo>
                  <a:cubicBezTo>
                    <a:pt x="9252" y="9394"/>
                    <a:pt x="9252" y="9501"/>
                    <a:pt x="9311" y="9573"/>
                  </a:cubicBezTo>
                  <a:cubicBezTo>
                    <a:pt x="9335" y="9608"/>
                    <a:pt x="9383" y="9620"/>
                    <a:pt x="9430" y="9620"/>
                  </a:cubicBezTo>
                  <a:cubicBezTo>
                    <a:pt x="9466" y="9620"/>
                    <a:pt x="9514" y="9608"/>
                    <a:pt x="9549" y="9573"/>
                  </a:cubicBezTo>
                  <a:lnTo>
                    <a:pt x="9728" y="9394"/>
                  </a:lnTo>
                  <a:lnTo>
                    <a:pt x="10264" y="9930"/>
                  </a:lnTo>
                  <a:lnTo>
                    <a:pt x="9811" y="10382"/>
                  </a:lnTo>
                  <a:cubicBezTo>
                    <a:pt x="9752" y="10442"/>
                    <a:pt x="9752" y="10537"/>
                    <a:pt x="9811" y="10620"/>
                  </a:cubicBezTo>
                  <a:cubicBezTo>
                    <a:pt x="9847" y="10644"/>
                    <a:pt x="9883" y="10656"/>
                    <a:pt x="9930" y="10656"/>
                  </a:cubicBezTo>
                  <a:cubicBezTo>
                    <a:pt x="9978" y="10656"/>
                    <a:pt x="10026" y="10644"/>
                    <a:pt x="10049" y="10620"/>
                  </a:cubicBezTo>
                  <a:lnTo>
                    <a:pt x="10502" y="10168"/>
                  </a:lnTo>
                  <a:lnTo>
                    <a:pt x="10835" y="10513"/>
                  </a:lnTo>
                  <a:cubicBezTo>
                    <a:pt x="10895" y="10573"/>
                    <a:pt x="10919" y="10632"/>
                    <a:pt x="10919" y="10680"/>
                  </a:cubicBezTo>
                  <a:cubicBezTo>
                    <a:pt x="10919" y="10799"/>
                    <a:pt x="10823" y="10918"/>
                    <a:pt x="10681" y="10918"/>
                  </a:cubicBezTo>
                  <a:lnTo>
                    <a:pt x="9395" y="10918"/>
                  </a:lnTo>
                  <a:cubicBezTo>
                    <a:pt x="9311" y="10918"/>
                    <a:pt x="9228" y="10989"/>
                    <a:pt x="9228" y="11073"/>
                  </a:cubicBezTo>
                  <a:cubicBezTo>
                    <a:pt x="9228" y="11168"/>
                    <a:pt x="9311" y="11240"/>
                    <a:pt x="9395" y="11240"/>
                  </a:cubicBezTo>
                  <a:lnTo>
                    <a:pt x="10681" y="11240"/>
                  </a:lnTo>
                  <a:cubicBezTo>
                    <a:pt x="10990" y="11240"/>
                    <a:pt x="11240" y="10989"/>
                    <a:pt x="11240" y="10680"/>
                  </a:cubicBezTo>
                  <a:cubicBezTo>
                    <a:pt x="11192" y="10501"/>
                    <a:pt x="11133" y="10358"/>
                    <a:pt x="11038" y="10239"/>
                  </a:cubicBezTo>
                  <a:lnTo>
                    <a:pt x="965" y="167"/>
                  </a:lnTo>
                  <a:cubicBezTo>
                    <a:pt x="870" y="60"/>
                    <a:pt x="715" y="0"/>
                    <a:pt x="5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1366679" y="3029191"/>
              <a:ext cx="57981" cy="70289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164" y="1"/>
                  </a:moveTo>
                  <a:cubicBezTo>
                    <a:pt x="140" y="1"/>
                    <a:pt x="116" y="6"/>
                    <a:pt x="96" y="18"/>
                  </a:cubicBezTo>
                  <a:cubicBezTo>
                    <a:pt x="36" y="42"/>
                    <a:pt x="0" y="102"/>
                    <a:pt x="0" y="161"/>
                  </a:cubicBezTo>
                  <a:lnTo>
                    <a:pt x="0" y="2043"/>
                  </a:lnTo>
                  <a:cubicBezTo>
                    <a:pt x="0" y="2126"/>
                    <a:pt x="72" y="2209"/>
                    <a:pt x="155" y="2209"/>
                  </a:cubicBezTo>
                  <a:cubicBezTo>
                    <a:pt x="250" y="2209"/>
                    <a:pt x="322" y="2126"/>
                    <a:pt x="322" y="2043"/>
                  </a:cubicBezTo>
                  <a:lnTo>
                    <a:pt x="322" y="566"/>
                  </a:lnTo>
                  <a:lnTo>
                    <a:pt x="1513" y="1757"/>
                  </a:lnTo>
                  <a:cubicBezTo>
                    <a:pt x="1542" y="1787"/>
                    <a:pt x="1584" y="1801"/>
                    <a:pt x="1627" y="1801"/>
                  </a:cubicBezTo>
                  <a:cubicBezTo>
                    <a:pt x="1670" y="1801"/>
                    <a:pt x="1715" y="1787"/>
                    <a:pt x="1751" y="1757"/>
                  </a:cubicBezTo>
                  <a:cubicBezTo>
                    <a:pt x="1822" y="1697"/>
                    <a:pt x="1810" y="1590"/>
                    <a:pt x="1751" y="1519"/>
                  </a:cubicBezTo>
                  <a:lnTo>
                    <a:pt x="274" y="42"/>
                  </a:lnTo>
                  <a:cubicBezTo>
                    <a:pt x="251" y="19"/>
                    <a:pt x="208" y="1"/>
                    <a:pt x="1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1428031" y="3091211"/>
              <a:ext cx="100377" cy="99518"/>
            </a:xfrm>
            <a:custGeom>
              <a:avLst/>
              <a:gdLst/>
              <a:ahLst/>
              <a:cxnLst/>
              <a:rect l="l" t="t" r="r" b="b"/>
              <a:pathLst>
                <a:path w="3156" h="3129" extrusionOk="0">
                  <a:moveTo>
                    <a:pt x="183" y="0"/>
                  </a:moveTo>
                  <a:cubicBezTo>
                    <a:pt x="140" y="0"/>
                    <a:pt x="95" y="15"/>
                    <a:pt x="60" y="45"/>
                  </a:cubicBezTo>
                  <a:cubicBezTo>
                    <a:pt x="0" y="104"/>
                    <a:pt x="0" y="212"/>
                    <a:pt x="60" y="283"/>
                  </a:cubicBezTo>
                  <a:lnTo>
                    <a:pt x="2572" y="2795"/>
                  </a:lnTo>
                  <a:lnTo>
                    <a:pt x="655" y="2795"/>
                  </a:lnTo>
                  <a:cubicBezTo>
                    <a:pt x="560" y="2795"/>
                    <a:pt x="488" y="2879"/>
                    <a:pt x="488" y="2962"/>
                  </a:cubicBezTo>
                  <a:cubicBezTo>
                    <a:pt x="488" y="3057"/>
                    <a:pt x="560" y="3129"/>
                    <a:pt x="655" y="3129"/>
                  </a:cubicBezTo>
                  <a:lnTo>
                    <a:pt x="2977" y="3129"/>
                  </a:lnTo>
                  <a:cubicBezTo>
                    <a:pt x="3048" y="3129"/>
                    <a:pt x="3108" y="3081"/>
                    <a:pt x="3132" y="3021"/>
                  </a:cubicBezTo>
                  <a:cubicBezTo>
                    <a:pt x="3155" y="2962"/>
                    <a:pt x="3143" y="2902"/>
                    <a:pt x="3096" y="2843"/>
                  </a:cubicBezTo>
                  <a:lnTo>
                    <a:pt x="298" y="45"/>
                  </a:lnTo>
                  <a:cubicBezTo>
                    <a:pt x="268" y="15"/>
                    <a:pt x="226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1366297" y="3110040"/>
              <a:ext cx="66663" cy="80689"/>
            </a:xfrm>
            <a:custGeom>
              <a:avLst/>
              <a:gdLst/>
              <a:ahLst/>
              <a:cxnLst/>
              <a:rect l="l" t="t" r="r" b="b"/>
              <a:pathLst>
                <a:path w="2096" h="2537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2370"/>
                  </a:lnTo>
                  <a:cubicBezTo>
                    <a:pt x="1" y="2418"/>
                    <a:pt x="24" y="2453"/>
                    <a:pt x="48" y="2489"/>
                  </a:cubicBezTo>
                  <a:cubicBezTo>
                    <a:pt x="84" y="2513"/>
                    <a:pt x="120" y="2537"/>
                    <a:pt x="167" y="2537"/>
                  </a:cubicBezTo>
                  <a:lnTo>
                    <a:pt x="1929" y="2537"/>
                  </a:lnTo>
                  <a:cubicBezTo>
                    <a:pt x="2013" y="2537"/>
                    <a:pt x="2096" y="2453"/>
                    <a:pt x="2096" y="2370"/>
                  </a:cubicBezTo>
                  <a:cubicBezTo>
                    <a:pt x="2096" y="2287"/>
                    <a:pt x="2013" y="2203"/>
                    <a:pt x="1929" y="2203"/>
                  </a:cubicBezTo>
                  <a:lnTo>
                    <a:pt x="334" y="2203"/>
                  </a:ln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8" name="Google Shape;1148;p35"/>
          <p:cNvSpPr txBox="1"/>
          <p:nvPr/>
        </p:nvSpPr>
        <p:spPr>
          <a:xfrm>
            <a:off x="3000188" y="1298588"/>
            <a:ext cx="24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Total number of features: 81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49" name="Google Shape;1149;p35"/>
          <p:cNvSpPr/>
          <p:nvPr/>
        </p:nvSpPr>
        <p:spPr>
          <a:xfrm>
            <a:off x="3527943" y="856313"/>
            <a:ext cx="1415272" cy="441984"/>
          </a:xfrm>
          <a:custGeom>
            <a:avLst/>
            <a:gdLst/>
            <a:ahLst/>
            <a:cxnLst/>
            <a:rect l="l" t="t" r="r" b="b"/>
            <a:pathLst>
              <a:path w="51813" h="16181" extrusionOk="0">
                <a:moveTo>
                  <a:pt x="26043" y="0"/>
                </a:moveTo>
                <a:lnTo>
                  <a:pt x="377" y="12133"/>
                </a:lnTo>
                <a:cubicBezTo>
                  <a:pt x="103" y="12338"/>
                  <a:pt x="1" y="12645"/>
                  <a:pt x="1" y="12953"/>
                </a:cubicBezTo>
                <a:lnTo>
                  <a:pt x="1" y="15140"/>
                </a:lnTo>
                <a:cubicBezTo>
                  <a:pt x="1" y="15760"/>
                  <a:pt x="500" y="16181"/>
                  <a:pt x="1034" y="16181"/>
                </a:cubicBezTo>
                <a:cubicBezTo>
                  <a:pt x="1265" y="16181"/>
                  <a:pt x="1503" y="16102"/>
                  <a:pt x="1710" y="15926"/>
                </a:cubicBezTo>
                <a:lnTo>
                  <a:pt x="25428" y="5468"/>
                </a:lnTo>
                <a:cubicBezTo>
                  <a:pt x="25616" y="5297"/>
                  <a:pt x="25847" y="5212"/>
                  <a:pt x="26086" y="5212"/>
                </a:cubicBezTo>
                <a:cubicBezTo>
                  <a:pt x="26325" y="5212"/>
                  <a:pt x="26573" y="5297"/>
                  <a:pt x="26795" y="5468"/>
                </a:cubicBezTo>
                <a:lnTo>
                  <a:pt x="50104" y="15926"/>
                </a:lnTo>
                <a:cubicBezTo>
                  <a:pt x="50310" y="16102"/>
                  <a:pt x="50548" y="16181"/>
                  <a:pt x="50779" y="16181"/>
                </a:cubicBezTo>
                <a:cubicBezTo>
                  <a:pt x="51313" y="16181"/>
                  <a:pt x="51812" y="15760"/>
                  <a:pt x="51812" y="15140"/>
                </a:cubicBezTo>
                <a:lnTo>
                  <a:pt x="51812" y="12816"/>
                </a:lnTo>
                <a:lnTo>
                  <a:pt x="51778" y="12816"/>
                </a:lnTo>
                <a:cubicBezTo>
                  <a:pt x="51778" y="12509"/>
                  <a:pt x="51641" y="12167"/>
                  <a:pt x="51402" y="11996"/>
                </a:cubicBezTo>
                <a:lnTo>
                  <a:pt x="2604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5"/>
          <p:cNvSpPr txBox="1"/>
          <p:nvPr/>
        </p:nvSpPr>
        <p:spPr>
          <a:xfrm>
            <a:off x="5502899" y="2147056"/>
            <a:ext cx="1563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Bitter"/>
              <a:buChar char="●"/>
            </a:pPr>
            <a:r>
              <a:rPr lang="en" sz="8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rPr>
              <a:t>External Quality</a:t>
            </a:r>
            <a:endParaRPr sz="800"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Bitter"/>
              <a:buChar char="●"/>
            </a:pPr>
            <a:r>
              <a:rPr lang="en" sz="8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rPr>
              <a:t>External Conditions</a:t>
            </a:r>
            <a:endParaRPr sz="800"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Bitter"/>
              <a:buChar char="●"/>
            </a:pPr>
            <a:r>
              <a:rPr lang="en" sz="8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rPr>
              <a:t>Overall condition</a:t>
            </a:r>
            <a:endParaRPr sz="800"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51" name="Google Shape;1151;p35"/>
          <p:cNvSpPr txBox="1"/>
          <p:nvPr/>
        </p:nvSpPr>
        <p:spPr>
          <a:xfrm>
            <a:off x="1892524" y="3158431"/>
            <a:ext cx="1563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Bitter"/>
              <a:buChar char="●"/>
            </a:pPr>
            <a:r>
              <a:rPr lang="en" sz="8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rPr>
              <a:t>Lot frontage</a:t>
            </a:r>
            <a:endParaRPr sz="800"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Bitter"/>
              <a:buChar char="●"/>
            </a:pPr>
            <a:r>
              <a:rPr lang="en" sz="8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rPr>
              <a:t>Sale prices</a:t>
            </a:r>
            <a:endParaRPr sz="800"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Bitter"/>
              <a:buChar char="●"/>
            </a:pPr>
            <a:r>
              <a:rPr lang="en" sz="8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rPr>
              <a:t>Square feets</a:t>
            </a:r>
            <a:endParaRPr sz="800"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52" name="Google Shape;1152;p35"/>
          <p:cNvSpPr txBox="1"/>
          <p:nvPr/>
        </p:nvSpPr>
        <p:spPr>
          <a:xfrm>
            <a:off x="5502899" y="3161318"/>
            <a:ext cx="1563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Bitter"/>
              <a:buChar char="●"/>
            </a:pPr>
            <a:r>
              <a:rPr lang="en" sz="8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rPr>
              <a:t>Number of bathrooms</a:t>
            </a:r>
            <a:endParaRPr sz="800"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Bitter"/>
              <a:buChar char="●"/>
            </a:pPr>
            <a:r>
              <a:rPr lang="en" sz="8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rPr>
              <a:t>Number of fireplaces</a:t>
            </a:r>
            <a:endParaRPr sz="800"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Bitter"/>
              <a:buChar char="●"/>
            </a:pPr>
            <a:r>
              <a:rPr lang="en" sz="8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rPr>
              <a:t>Garage cars</a:t>
            </a:r>
            <a:endParaRPr sz="800">
              <a:solidFill>
                <a:schemeClr val="accent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157;p36"/>
          <p:cNvGrpSpPr/>
          <p:nvPr/>
        </p:nvGrpSpPr>
        <p:grpSpPr>
          <a:xfrm>
            <a:off x="5243504" y="1601713"/>
            <a:ext cx="2273401" cy="3002274"/>
            <a:chOff x="5143300" y="2787108"/>
            <a:chExt cx="1375651" cy="1816697"/>
          </a:xfrm>
        </p:grpSpPr>
        <p:sp>
          <p:nvSpPr>
            <p:cNvPr id="1158" name="Google Shape;1158;p36"/>
            <p:cNvSpPr/>
            <p:nvPr/>
          </p:nvSpPr>
          <p:spPr>
            <a:xfrm>
              <a:off x="5197899" y="3883187"/>
              <a:ext cx="167665" cy="720613"/>
            </a:xfrm>
            <a:custGeom>
              <a:avLst/>
              <a:gdLst/>
              <a:ahLst/>
              <a:cxnLst/>
              <a:rect l="l" t="t" r="r" b="b"/>
              <a:pathLst>
                <a:path w="5632" h="24206" extrusionOk="0">
                  <a:moveTo>
                    <a:pt x="5632" y="0"/>
                  </a:moveTo>
                  <a:lnTo>
                    <a:pt x="0" y="5894"/>
                  </a:lnTo>
                  <a:lnTo>
                    <a:pt x="0" y="24206"/>
                  </a:lnTo>
                  <a:lnTo>
                    <a:pt x="5632" y="24206"/>
                  </a:lnTo>
                  <a:lnTo>
                    <a:pt x="5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5143300" y="3804474"/>
              <a:ext cx="271532" cy="342444"/>
            </a:xfrm>
            <a:custGeom>
              <a:avLst/>
              <a:gdLst/>
              <a:ahLst/>
              <a:cxnLst/>
              <a:rect l="l" t="t" r="r" b="b"/>
              <a:pathLst>
                <a:path w="9121" h="11503" extrusionOk="0">
                  <a:moveTo>
                    <a:pt x="7918" y="1"/>
                  </a:moveTo>
                  <a:lnTo>
                    <a:pt x="1" y="10836"/>
                  </a:lnTo>
                  <a:lnTo>
                    <a:pt x="1191" y="11502"/>
                  </a:lnTo>
                  <a:lnTo>
                    <a:pt x="9121" y="668"/>
                  </a:lnTo>
                  <a:lnTo>
                    <a:pt x="79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5423678" y="2873839"/>
              <a:ext cx="371143" cy="591976"/>
            </a:xfrm>
            <a:custGeom>
              <a:avLst/>
              <a:gdLst/>
              <a:ahLst/>
              <a:cxnLst/>
              <a:rect l="l" t="t" r="r" b="b"/>
              <a:pathLst>
                <a:path w="12467" h="19885" extrusionOk="0">
                  <a:moveTo>
                    <a:pt x="6239" y="1"/>
                  </a:moveTo>
                  <a:lnTo>
                    <a:pt x="0" y="19884"/>
                  </a:lnTo>
                  <a:lnTo>
                    <a:pt x="12466" y="19884"/>
                  </a:lnTo>
                  <a:lnTo>
                    <a:pt x="6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5365536" y="3681135"/>
              <a:ext cx="332144" cy="922662"/>
            </a:xfrm>
            <a:custGeom>
              <a:avLst/>
              <a:gdLst/>
              <a:ahLst/>
              <a:cxnLst/>
              <a:rect l="l" t="t" r="r" b="b"/>
              <a:pathLst>
                <a:path w="11157" h="30993" extrusionOk="0">
                  <a:moveTo>
                    <a:pt x="1" y="1"/>
                  </a:moveTo>
                  <a:lnTo>
                    <a:pt x="1" y="30993"/>
                  </a:lnTo>
                  <a:lnTo>
                    <a:pt x="11157" y="30993"/>
                  </a:lnTo>
                  <a:lnTo>
                    <a:pt x="1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5697655" y="3967526"/>
              <a:ext cx="191094" cy="636274"/>
            </a:xfrm>
            <a:custGeom>
              <a:avLst/>
              <a:gdLst/>
              <a:ahLst/>
              <a:cxnLst/>
              <a:rect l="l" t="t" r="r" b="b"/>
              <a:pathLst>
                <a:path w="6419" h="21373" extrusionOk="0">
                  <a:moveTo>
                    <a:pt x="1" y="1"/>
                  </a:moveTo>
                  <a:lnTo>
                    <a:pt x="1" y="21373"/>
                  </a:lnTo>
                  <a:lnTo>
                    <a:pt x="6418" y="21373"/>
                  </a:lnTo>
                  <a:lnTo>
                    <a:pt x="64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5888722" y="4080595"/>
              <a:ext cx="558991" cy="523208"/>
            </a:xfrm>
            <a:custGeom>
              <a:avLst/>
              <a:gdLst/>
              <a:ahLst/>
              <a:cxnLst/>
              <a:rect l="l" t="t" r="r" b="b"/>
              <a:pathLst>
                <a:path w="18777" h="17575" extrusionOk="0">
                  <a:moveTo>
                    <a:pt x="0" y="1"/>
                  </a:moveTo>
                  <a:lnTo>
                    <a:pt x="0" y="17575"/>
                  </a:lnTo>
                  <a:lnTo>
                    <a:pt x="18777" y="17575"/>
                  </a:lnTo>
                  <a:lnTo>
                    <a:pt x="187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5756512" y="3854816"/>
              <a:ext cx="762439" cy="329316"/>
            </a:xfrm>
            <a:custGeom>
              <a:avLst/>
              <a:gdLst/>
              <a:ahLst/>
              <a:cxnLst/>
              <a:rect l="l" t="t" r="r" b="b"/>
              <a:pathLst>
                <a:path w="25611" h="11062" extrusionOk="0">
                  <a:moveTo>
                    <a:pt x="0" y="1"/>
                  </a:moveTo>
                  <a:lnTo>
                    <a:pt x="1834" y="4739"/>
                  </a:lnTo>
                  <a:lnTo>
                    <a:pt x="4275" y="11062"/>
                  </a:lnTo>
                  <a:lnTo>
                    <a:pt x="25611" y="11062"/>
                  </a:lnTo>
                  <a:lnTo>
                    <a:pt x="2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5697655" y="3681135"/>
              <a:ext cx="150339" cy="314788"/>
            </a:xfrm>
            <a:custGeom>
              <a:avLst/>
              <a:gdLst/>
              <a:ahLst/>
              <a:cxnLst/>
              <a:rect l="l" t="t" r="r" b="b"/>
              <a:pathLst>
                <a:path w="5050" h="10574" extrusionOk="0">
                  <a:moveTo>
                    <a:pt x="1" y="1"/>
                  </a:moveTo>
                  <a:lnTo>
                    <a:pt x="1" y="10573"/>
                  </a:lnTo>
                  <a:lnTo>
                    <a:pt x="3811" y="10573"/>
                  </a:lnTo>
                  <a:lnTo>
                    <a:pt x="5049" y="8097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5309181" y="3604208"/>
              <a:ext cx="425026" cy="109911"/>
            </a:xfrm>
            <a:custGeom>
              <a:avLst/>
              <a:gdLst/>
              <a:ahLst/>
              <a:cxnLst/>
              <a:rect l="l" t="t" r="r" b="b"/>
              <a:pathLst>
                <a:path w="14277" h="3692" extrusionOk="0">
                  <a:moveTo>
                    <a:pt x="2525" y="1"/>
                  </a:moveTo>
                  <a:lnTo>
                    <a:pt x="1" y="3692"/>
                  </a:lnTo>
                  <a:lnTo>
                    <a:pt x="14276" y="3692"/>
                  </a:lnTo>
                  <a:lnTo>
                    <a:pt x="117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5659043" y="3604208"/>
              <a:ext cx="267275" cy="109911"/>
            </a:xfrm>
            <a:custGeom>
              <a:avLst/>
              <a:gdLst/>
              <a:ahLst/>
              <a:cxnLst/>
              <a:rect l="l" t="t" r="r" b="b"/>
              <a:pathLst>
                <a:path w="8978" h="3692" extrusionOk="0">
                  <a:moveTo>
                    <a:pt x="0" y="1"/>
                  </a:moveTo>
                  <a:lnTo>
                    <a:pt x="2524" y="3692"/>
                  </a:lnTo>
                  <a:lnTo>
                    <a:pt x="8977" y="3692"/>
                  </a:lnTo>
                  <a:lnTo>
                    <a:pt x="6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5587445" y="3282885"/>
              <a:ext cx="250247" cy="158108"/>
            </a:xfrm>
            <a:custGeom>
              <a:avLst/>
              <a:gdLst/>
              <a:ahLst/>
              <a:cxnLst/>
              <a:rect l="l" t="t" r="r" b="b"/>
              <a:pathLst>
                <a:path w="8406" h="5311" extrusionOk="0">
                  <a:moveTo>
                    <a:pt x="4203" y="1"/>
                  </a:moveTo>
                  <a:lnTo>
                    <a:pt x="0" y="5311"/>
                  </a:lnTo>
                  <a:lnTo>
                    <a:pt x="8406" y="5311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5624301" y="3323640"/>
              <a:ext cx="176536" cy="280761"/>
            </a:xfrm>
            <a:custGeom>
              <a:avLst/>
              <a:gdLst/>
              <a:ahLst/>
              <a:cxnLst/>
              <a:rect l="l" t="t" r="r" b="b"/>
              <a:pathLst>
                <a:path w="5930" h="9431" extrusionOk="0">
                  <a:moveTo>
                    <a:pt x="2965" y="1"/>
                  </a:moveTo>
                  <a:lnTo>
                    <a:pt x="0" y="3942"/>
                  </a:lnTo>
                  <a:lnTo>
                    <a:pt x="0" y="9431"/>
                  </a:lnTo>
                  <a:lnTo>
                    <a:pt x="5930" y="9431"/>
                  </a:lnTo>
                  <a:lnTo>
                    <a:pt x="5930" y="3942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6"/>
            <p:cNvSpPr/>
            <p:nvPr/>
          </p:nvSpPr>
          <p:spPr>
            <a:xfrm>
              <a:off x="5381493" y="3285713"/>
              <a:ext cx="293175" cy="158138"/>
            </a:xfrm>
            <a:custGeom>
              <a:avLst/>
              <a:gdLst/>
              <a:ahLst/>
              <a:cxnLst/>
              <a:rect l="l" t="t" r="r" b="b"/>
              <a:pathLst>
                <a:path w="9848" h="5312" extrusionOk="0">
                  <a:moveTo>
                    <a:pt x="4930" y="1"/>
                  </a:moveTo>
                  <a:lnTo>
                    <a:pt x="1" y="5311"/>
                  </a:lnTo>
                  <a:lnTo>
                    <a:pt x="9847" y="5311"/>
                  </a:lnTo>
                  <a:lnTo>
                    <a:pt x="4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6"/>
            <p:cNvSpPr/>
            <p:nvPr/>
          </p:nvSpPr>
          <p:spPr>
            <a:xfrm>
              <a:off x="5424750" y="3326498"/>
              <a:ext cx="206663" cy="280374"/>
            </a:xfrm>
            <a:custGeom>
              <a:avLst/>
              <a:gdLst/>
              <a:ahLst/>
              <a:cxnLst/>
              <a:rect l="l" t="t" r="r" b="b"/>
              <a:pathLst>
                <a:path w="6942" h="9418" extrusionOk="0">
                  <a:moveTo>
                    <a:pt x="3477" y="0"/>
                  </a:moveTo>
                  <a:lnTo>
                    <a:pt x="0" y="3941"/>
                  </a:lnTo>
                  <a:lnTo>
                    <a:pt x="0" y="9418"/>
                  </a:lnTo>
                  <a:lnTo>
                    <a:pt x="6941" y="9418"/>
                  </a:lnTo>
                  <a:lnTo>
                    <a:pt x="6941" y="3941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5490662" y="3804831"/>
              <a:ext cx="81570" cy="230092"/>
            </a:xfrm>
            <a:custGeom>
              <a:avLst/>
              <a:gdLst/>
              <a:ahLst/>
              <a:cxnLst/>
              <a:rect l="l" t="t" r="r" b="b"/>
              <a:pathLst>
                <a:path w="2740" h="7729" extrusionOk="0">
                  <a:moveTo>
                    <a:pt x="1370" y="1"/>
                  </a:moveTo>
                  <a:cubicBezTo>
                    <a:pt x="1370" y="1"/>
                    <a:pt x="1" y="1108"/>
                    <a:pt x="1" y="2489"/>
                  </a:cubicBezTo>
                  <a:lnTo>
                    <a:pt x="1" y="7728"/>
                  </a:lnTo>
                  <a:lnTo>
                    <a:pt x="2739" y="7728"/>
                  </a:lnTo>
                  <a:lnTo>
                    <a:pt x="2739" y="2489"/>
                  </a:lnTo>
                  <a:cubicBezTo>
                    <a:pt x="2739" y="1108"/>
                    <a:pt x="1370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5483576" y="3797210"/>
              <a:ext cx="96098" cy="244441"/>
            </a:xfrm>
            <a:custGeom>
              <a:avLst/>
              <a:gdLst/>
              <a:ahLst/>
              <a:cxnLst/>
              <a:rect l="l" t="t" r="r" b="b"/>
              <a:pathLst>
                <a:path w="3228" h="8211" extrusionOk="0">
                  <a:moveTo>
                    <a:pt x="1608" y="566"/>
                  </a:moveTo>
                  <a:cubicBezTo>
                    <a:pt x="1953" y="900"/>
                    <a:pt x="2739" y="1757"/>
                    <a:pt x="2739" y="2733"/>
                  </a:cubicBezTo>
                  <a:lnTo>
                    <a:pt x="2739" y="7734"/>
                  </a:lnTo>
                  <a:lnTo>
                    <a:pt x="489" y="7734"/>
                  </a:lnTo>
                  <a:lnTo>
                    <a:pt x="489" y="2733"/>
                  </a:lnTo>
                  <a:cubicBezTo>
                    <a:pt x="489" y="1757"/>
                    <a:pt x="1275" y="900"/>
                    <a:pt x="1608" y="566"/>
                  </a:cubicBezTo>
                  <a:close/>
                  <a:moveTo>
                    <a:pt x="1612" y="1"/>
                  </a:moveTo>
                  <a:cubicBezTo>
                    <a:pt x="1557" y="1"/>
                    <a:pt x="1501" y="19"/>
                    <a:pt x="1453" y="54"/>
                  </a:cubicBezTo>
                  <a:cubicBezTo>
                    <a:pt x="1394" y="102"/>
                    <a:pt x="1" y="1257"/>
                    <a:pt x="1" y="2733"/>
                  </a:cubicBezTo>
                  <a:lnTo>
                    <a:pt x="1" y="7972"/>
                  </a:lnTo>
                  <a:cubicBezTo>
                    <a:pt x="1" y="8103"/>
                    <a:pt x="108" y="8210"/>
                    <a:pt x="239" y="8210"/>
                  </a:cubicBezTo>
                  <a:lnTo>
                    <a:pt x="2977" y="8210"/>
                  </a:lnTo>
                  <a:cubicBezTo>
                    <a:pt x="3120" y="8210"/>
                    <a:pt x="3227" y="8103"/>
                    <a:pt x="3227" y="7972"/>
                  </a:cubicBezTo>
                  <a:lnTo>
                    <a:pt x="3227" y="2733"/>
                  </a:lnTo>
                  <a:cubicBezTo>
                    <a:pt x="3227" y="1257"/>
                    <a:pt x="1822" y="102"/>
                    <a:pt x="1763" y="54"/>
                  </a:cubicBezTo>
                  <a:cubicBezTo>
                    <a:pt x="1721" y="19"/>
                    <a:pt x="1667" y="1"/>
                    <a:pt x="1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5995419" y="4243290"/>
              <a:ext cx="56742" cy="160609"/>
            </a:xfrm>
            <a:custGeom>
              <a:avLst/>
              <a:gdLst/>
              <a:ahLst/>
              <a:cxnLst/>
              <a:rect l="l" t="t" r="r" b="b"/>
              <a:pathLst>
                <a:path w="1906" h="5395" extrusionOk="0">
                  <a:moveTo>
                    <a:pt x="953" y="1"/>
                  </a:moveTo>
                  <a:cubicBezTo>
                    <a:pt x="953" y="1"/>
                    <a:pt x="0" y="775"/>
                    <a:pt x="0" y="1739"/>
                  </a:cubicBezTo>
                  <a:lnTo>
                    <a:pt x="0" y="5394"/>
                  </a:lnTo>
                  <a:lnTo>
                    <a:pt x="1905" y="5394"/>
                  </a:lnTo>
                  <a:lnTo>
                    <a:pt x="1905" y="1739"/>
                  </a:lnTo>
                  <a:cubicBezTo>
                    <a:pt x="1905" y="787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6"/>
            <p:cNvSpPr/>
            <p:nvPr/>
          </p:nvSpPr>
          <p:spPr>
            <a:xfrm>
              <a:off x="5988334" y="4236383"/>
              <a:ext cx="70912" cy="174601"/>
            </a:xfrm>
            <a:custGeom>
              <a:avLst/>
              <a:gdLst/>
              <a:ahLst/>
              <a:cxnLst/>
              <a:rect l="l" t="t" r="r" b="b"/>
              <a:pathLst>
                <a:path w="2382" h="5865" extrusionOk="0">
                  <a:moveTo>
                    <a:pt x="1203" y="566"/>
                  </a:moveTo>
                  <a:cubicBezTo>
                    <a:pt x="1453" y="816"/>
                    <a:pt x="1905" y="1364"/>
                    <a:pt x="1905" y="1971"/>
                  </a:cubicBezTo>
                  <a:lnTo>
                    <a:pt x="1905" y="5388"/>
                  </a:lnTo>
                  <a:lnTo>
                    <a:pt x="488" y="5388"/>
                  </a:lnTo>
                  <a:lnTo>
                    <a:pt x="488" y="1971"/>
                  </a:lnTo>
                  <a:cubicBezTo>
                    <a:pt x="488" y="1364"/>
                    <a:pt x="953" y="816"/>
                    <a:pt x="1203" y="566"/>
                  </a:cubicBezTo>
                  <a:close/>
                  <a:moveTo>
                    <a:pt x="1189" y="1"/>
                  </a:moveTo>
                  <a:cubicBezTo>
                    <a:pt x="1137" y="1"/>
                    <a:pt x="1084" y="19"/>
                    <a:pt x="1036" y="54"/>
                  </a:cubicBezTo>
                  <a:cubicBezTo>
                    <a:pt x="1000" y="90"/>
                    <a:pt x="0" y="912"/>
                    <a:pt x="0" y="1971"/>
                  </a:cubicBezTo>
                  <a:lnTo>
                    <a:pt x="0" y="5626"/>
                  </a:lnTo>
                  <a:cubicBezTo>
                    <a:pt x="0" y="5757"/>
                    <a:pt x="107" y="5865"/>
                    <a:pt x="238" y="5865"/>
                  </a:cubicBezTo>
                  <a:lnTo>
                    <a:pt x="2143" y="5865"/>
                  </a:lnTo>
                  <a:cubicBezTo>
                    <a:pt x="2274" y="5865"/>
                    <a:pt x="2381" y="5757"/>
                    <a:pt x="2381" y="5626"/>
                  </a:cubicBezTo>
                  <a:lnTo>
                    <a:pt x="2381" y="1971"/>
                  </a:lnTo>
                  <a:cubicBezTo>
                    <a:pt x="2381" y="912"/>
                    <a:pt x="1381" y="90"/>
                    <a:pt x="1334" y="54"/>
                  </a:cubicBezTo>
                  <a:cubicBezTo>
                    <a:pt x="1292" y="19"/>
                    <a:pt x="1241" y="1"/>
                    <a:pt x="1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6"/>
            <p:cNvSpPr/>
            <p:nvPr/>
          </p:nvSpPr>
          <p:spPr>
            <a:xfrm>
              <a:off x="6134001" y="4243290"/>
              <a:ext cx="56742" cy="160609"/>
            </a:xfrm>
            <a:custGeom>
              <a:avLst/>
              <a:gdLst/>
              <a:ahLst/>
              <a:cxnLst/>
              <a:rect l="l" t="t" r="r" b="b"/>
              <a:pathLst>
                <a:path w="1906" h="5395" extrusionOk="0">
                  <a:moveTo>
                    <a:pt x="953" y="1"/>
                  </a:moveTo>
                  <a:cubicBezTo>
                    <a:pt x="953" y="1"/>
                    <a:pt x="1" y="775"/>
                    <a:pt x="1" y="1739"/>
                  </a:cubicBezTo>
                  <a:lnTo>
                    <a:pt x="1" y="5394"/>
                  </a:lnTo>
                  <a:lnTo>
                    <a:pt x="1906" y="5394"/>
                  </a:lnTo>
                  <a:lnTo>
                    <a:pt x="1906" y="1739"/>
                  </a:lnTo>
                  <a:cubicBezTo>
                    <a:pt x="1906" y="787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6"/>
            <p:cNvSpPr/>
            <p:nvPr/>
          </p:nvSpPr>
          <p:spPr>
            <a:xfrm>
              <a:off x="6126915" y="4236383"/>
              <a:ext cx="71269" cy="174601"/>
            </a:xfrm>
            <a:custGeom>
              <a:avLst/>
              <a:gdLst/>
              <a:ahLst/>
              <a:cxnLst/>
              <a:rect l="l" t="t" r="r" b="b"/>
              <a:pathLst>
                <a:path w="2394" h="5865" extrusionOk="0">
                  <a:moveTo>
                    <a:pt x="1191" y="566"/>
                  </a:moveTo>
                  <a:cubicBezTo>
                    <a:pt x="1441" y="816"/>
                    <a:pt x="1905" y="1364"/>
                    <a:pt x="1905" y="1971"/>
                  </a:cubicBezTo>
                  <a:lnTo>
                    <a:pt x="1905" y="5388"/>
                  </a:lnTo>
                  <a:lnTo>
                    <a:pt x="489" y="5388"/>
                  </a:lnTo>
                  <a:lnTo>
                    <a:pt x="489" y="1971"/>
                  </a:lnTo>
                  <a:cubicBezTo>
                    <a:pt x="489" y="1364"/>
                    <a:pt x="941" y="816"/>
                    <a:pt x="1191" y="566"/>
                  </a:cubicBezTo>
                  <a:close/>
                  <a:moveTo>
                    <a:pt x="1196" y="1"/>
                  </a:moveTo>
                  <a:cubicBezTo>
                    <a:pt x="1140" y="1"/>
                    <a:pt x="1084" y="19"/>
                    <a:pt x="1036" y="54"/>
                  </a:cubicBezTo>
                  <a:cubicBezTo>
                    <a:pt x="1001" y="90"/>
                    <a:pt x="0" y="912"/>
                    <a:pt x="0" y="1971"/>
                  </a:cubicBezTo>
                  <a:lnTo>
                    <a:pt x="0" y="5626"/>
                  </a:lnTo>
                  <a:cubicBezTo>
                    <a:pt x="0" y="5757"/>
                    <a:pt x="108" y="5865"/>
                    <a:pt x="239" y="5865"/>
                  </a:cubicBezTo>
                  <a:lnTo>
                    <a:pt x="2144" y="5865"/>
                  </a:lnTo>
                  <a:cubicBezTo>
                    <a:pt x="2286" y="5865"/>
                    <a:pt x="2394" y="5757"/>
                    <a:pt x="2394" y="5626"/>
                  </a:cubicBezTo>
                  <a:lnTo>
                    <a:pt x="2394" y="1971"/>
                  </a:lnTo>
                  <a:cubicBezTo>
                    <a:pt x="2394" y="912"/>
                    <a:pt x="1393" y="90"/>
                    <a:pt x="1346" y="54"/>
                  </a:cubicBezTo>
                  <a:cubicBezTo>
                    <a:pt x="1304" y="19"/>
                    <a:pt x="1251" y="1"/>
                    <a:pt x="1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6"/>
            <p:cNvSpPr/>
            <p:nvPr/>
          </p:nvSpPr>
          <p:spPr>
            <a:xfrm>
              <a:off x="6272582" y="4243290"/>
              <a:ext cx="56742" cy="160609"/>
            </a:xfrm>
            <a:custGeom>
              <a:avLst/>
              <a:gdLst/>
              <a:ahLst/>
              <a:cxnLst/>
              <a:rect l="l" t="t" r="r" b="b"/>
              <a:pathLst>
                <a:path w="1906" h="5395" extrusionOk="0">
                  <a:moveTo>
                    <a:pt x="953" y="1"/>
                  </a:moveTo>
                  <a:cubicBezTo>
                    <a:pt x="953" y="1"/>
                    <a:pt x="1" y="775"/>
                    <a:pt x="1" y="1739"/>
                  </a:cubicBezTo>
                  <a:lnTo>
                    <a:pt x="1" y="5394"/>
                  </a:lnTo>
                  <a:lnTo>
                    <a:pt x="1906" y="5394"/>
                  </a:lnTo>
                  <a:lnTo>
                    <a:pt x="1906" y="1739"/>
                  </a:lnTo>
                  <a:cubicBezTo>
                    <a:pt x="1906" y="787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6"/>
            <p:cNvSpPr/>
            <p:nvPr/>
          </p:nvSpPr>
          <p:spPr>
            <a:xfrm>
              <a:off x="6265140" y="4236383"/>
              <a:ext cx="71269" cy="174601"/>
            </a:xfrm>
            <a:custGeom>
              <a:avLst/>
              <a:gdLst/>
              <a:ahLst/>
              <a:cxnLst/>
              <a:rect l="l" t="t" r="r" b="b"/>
              <a:pathLst>
                <a:path w="2394" h="5865" extrusionOk="0">
                  <a:moveTo>
                    <a:pt x="1203" y="566"/>
                  </a:moveTo>
                  <a:cubicBezTo>
                    <a:pt x="1453" y="816"/>
                    <a:pt x="1918" y="1364"/>
                    <a:pt x="1918" y="1971"/>
                  </a:cubicBezTo>
                  <a:lnTo>
                    <a:pt x="1918" y="5388"/>
                  </a:lnTo>
                  <a:lnTo>
                    <a:pt x="489" y="5388"/>
                  </a:lnTo>
                  <a:lnTo>
                    <a:pt x="489" y="1971"/>
                  </a:lnTo>
                  <a:cubicBezTo>
                    <a:pt x="489" y="1364"/>
                    <a:pt x="953" y="816"/>
                    <a:pt x="1203" y="566"/>
                  </a:cubicBezTo>
                  <a:close/>
                  <a:moveTo>
                    <a:pt x="1199" y="1"/>
                  </a:moveTo>
                  <a:cubicBezTo>
                    <a:pt x="1144" y="1"/>
                    <a:pt x="1090" y="19"/>
                    <a:pt x="1049" y="54"/>
                  </a:cubicBezTo>
                  <a:cubicBezTo>
                    <a:pt x="1013" y="90"/>
                    <a:pt x="13" y="912"/>
                    <a:pt x="13" y="1971"/>
                  </a:cubicBezTo>
                  <a:lnTo>
                    <a:pt x="13" y="5626"/>
                  </a:lnTo>
                  <a:cubicBezTo>
                    <a:pt x="1" y="5757"/>
                    <a:pt x="120" y="5865"/>
                    <a:pt x="251" y="5865"/>
                  </a:cubicBezTo>
                  <a:lnTo>
                    <a:pt x="2156" y="5865"/>
                  </a:lnTo>
                  <a:cubicBezTo>
                    <a:pt x="2287" y="5865"/>
                    <a:pt x="2394" y="5757"/>
                    <a:pt x="2394" y="5626"/>
                  </a:cubicBezTo>
                  <a:lnTo>
                    <a:pt x="2394" y="1971"/>
                  </a:lnTo>
                  <a:cubicBezTo>
                    <a:pt x="2394" y="912"/>
                    <a:pt x="1394" y="90"/>
                    <a:pt x="1358" y="54"/>
                  </a:cubicBezTo>
                  <a:cubicBezTo>
                    <a:pt x="1311" y="19"/>
                    <a:pt x="1254" y="1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6"/>
            <p:cNvSpPr/>
            <p:nvPr/>
          </p:nvSpPr>
          <p:spPr>
            <a:xfrm>
              <a:off x="5439992" y="4242248"/>
              <a:ext cx="171565" cy="361557"/>
            </a:xfrm>
            <a:custGeom>
              <a:avLst/>
              <a:gdLst/>
              <a:ahLst/>
              <a:cxnLst/>
              <a:rect l="l" t="t" r="r" b="b"/>
              <a:pathLst>
                <a:path w="5763" h="12145" extrusionOk="0">
                  <a:moveTo>
                    <a:pt x="2881" y="0"/>
                  </a:moveTo>
                  <a:cubicBezTo>
                    <a:pt x="2881" y="0"/>
                    <a:pt x="0" y="1750"/>
                    <a:pt x="0" y="3905"/>
                  </a:cubicBezTo>
                  <a:lnTo>
                    <a:pt x="0" y="12145"/>
                  </a:lnTo>
                  <a:lnTo>
                    <a:pt x="5763" y="12145"/>
                  </a:lnTo>
                  <a:lnTo>
                    <a:pt x="5763" y="3905"/>
                  </a:lnTo>
                  <a:cubicBezTo>
                    <a:pt x="5763" y="1750"/>
                    <a:pt x="2881" y="0"/>
                    <a:pt x="2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6"/>
            <p:cNvSpPr/>
            <p:nvPr/>
          </p:nvSpPr>
          <p:spPr>
            <a:xfrm>
              <a:off x="5665057" y="3464008"/>
              <a:ext cx="47513" cy="47543"/>
            </a:xfrm>
            <a:custGeom>
              <a:avLst/>
              <a:gdLst/>
              <a:ahLst/>
              <a:cxnLst/>
              <a:rect l="l" t="t" r="r" b="b"/>
              <a:pathLst>
                <a:path w="1596" h="1597" extrusionOk="0">
                  <a:moveTo>
                    <a:pt x="1" y="1"/>
                  </a:moveTo>
                  <a:lnTo>
                    <a:pt x="1" y="1596"/>
                  </a:lnTo>
                  <a:lnTo>
                    <a:pt x="1596" y="1596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6"/>
            <p:cNvSpPr/>
            <p:nvPr/>
          </p:nvSpPr>
          <p:spPr>
            <a:xfrm>
              <a:off x="5657971" y="3456923"/>
              <a:ext cx="62070" cy="62070"/>
            </a:xfrm>
            <a:custGeom>
              <a:avLst/>
              <a:gdLst/>
              <a:ahLst/>
              <a:cxnLst/>
              <a:rect l="l" t="t" r="r" b="b"/>
              <a:pathLst>
                <a:path w="2085" h="2085" extrusionOk="0">
                  <a:moveTo>
                    <a:pt x="1596" y="477"/>
                  </a:moveTo>
                  <a:lnTo>
                    <a:pt x="1596" y="1596"/>
                  </a:lnTo>
                  <a:lnTo>
                    <a:pt x="477" y="1596"/>
                  </a:lnTo>
                  <a:lnTo>
                    <a:pt x="477" y="477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1834"/>
                  </a:lnTo>
                  <a:cubicBezTo>
                    <a:pt x="0" y="1965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77" y="2084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65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5712570" y="3464008"/>
              <a:ext cx="47513" cy="47543"/>
            </a:xfrm>
            <a:custGeom>
              <a:avLst/>
              <a:gdLst/>
              <a:ahLst/>
              <a:cxnLst/>
              <a:rect l="l" t="t" r="r" b="b"/>
              <a:pathLst>
                <a:path w="1596" h="1597" extrusionOk="0">
                  <a:moveTo>
                    <a:pt x="0" y="1"/>
                  </a:moveTo>
                  <a:lnTo>
                    <a:pt x="0" y="1596"/>
                  </a:lnTo>
                  <a:lnTo>
                    <a:pt x="1595" y="1596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6"/>
            <p:cNvSpPr/>
            <p:nvPr/>
          </p:nvSpPr>
          <p:spPr>
            <a:xfrm>
              <a:off x="5705455" y="3456923"/>
              <a:ext cx="62070" cy="62070"/>
            </a:xfrm>
            <a:custGeom>
              <a:avLst/>
              <a:gdLst/>
              <a:ahLst/>
              <a:cxnLst/>
              <a:rect l="l" t="t" r="r" b="b"/>
              <a:pathLst>
                <a:path w="2085" h="2085" extrusionOk="0">
                  <a:moveTo>
                    <a:pt x="1596" y="477"/>
                  </a:moveTo>
                  <a:lnTo>
                    <a:pt x="1596" y="1596"/>
                  </a:lnTo>
                  <a:lnTo>
                    <a:pt x="489" y="1596"/>
                  </a:lnTo>
                  <a:lnTo>
                    <a:pt x="489" y="477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1834"/>
                  </a:lnTo>
                  <a:cubicBezTo>
                    <a:pt x="1" y="1965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77" y="2084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77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6"/>
            <p:cNvSpPr/>
            <p:nvPr/>
          </p:nvSpPr>
          <p:spPr>
            <a:xfrm>
              <a:off x="5665057" y="3511522"/>
              <a:ext cx="47513" cy="47513"/>
            </a:xfrm>
            <a:custGeom>
              <a:avLst/>
              <a:gdLst/>
              <a:ahLst/>
              <a:cxnLst/>
              <a:rect l="l" t="t" r="r" b="b"/>
              <a:pathLst>
                <a:path w="1596" h="1596" extrusionOk="0">
                  <a:moveTo>
                    <a:pt x="1" y="0"/>
                  </a:moveTo>
                  <a:lnTo>
                    <a:pt x="1" y="1596"/>
                  </a:lnTo>
                  <a:lnTo>
                    <a:pt x="1596" y="1596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6"/>
            <p:cNvSpPr/>
            <p:nvPr/>
          </p:nvSpPr>
          <p:spPr>
            <a:xfrm>
              <a:off x="5657971" y="3504436"/>
              <a:ext cx="62070" cy="62041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596" y="488"/>
                  </a:moveTo>
                  <a:lnTo>
                    <a:pt x="1596" y="1596"/>
                  </a:lnTo>
                  <a:lnTo>
                    <a:pt x="477" y="1596"/>
                  </a:lnTo>
                  <a:lnTo>
                    <a:pt x="477" y="488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1834"/>
                  </a:lnTo>
                  <a:cubicBezTo>
                    <a:pt x="0" y="1977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65" y="2084"/>
                    <a:pt x="2072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6"/>
            <p:cNvSpPr/>
            <p:nvPr/>
          </p:nvSpPr>
          <p:spPr>
            <a:xfrm>
              <a:off x="5712570" y="3511522"/>
              <a:ext cx="47513" cy="47513"/>
            </a:xfrm>
            <a:custGeom>
              <a:avLst/>
              <a:gdLst/>
              <a:ahLst/>
              <a:cxnLst/>
              <a:rect l="l" t="t" r="r" b="b"/>
              <a:pathLst>
                <a:path w="1596" h="1596" extrusionOk="0">
                  <a:moveTo>
                    <a:pt x="0" y="0"/>
                  </a:moveTo>
                  <a:lnTo>
                    <a:pt x="0" y="1596"/>
                  </a:lnTo>
                  <a:lnTo>
                    <a:pt x="1595" y="1596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5705455" y="3504436"/>
              <a:ext cx="62070" cy="62041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596" y="488"/>
                  </a:moveTo>
                  <a:lnTo>
                    <a:pt x="1596" y="1596"/>
                  </a:lnTo>
                  <a:lnTo>
                    <a:pt x="489" y="1596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1834"/>
                  </a:lnTo>
                  <a:cubicBezTo>
                    <a:pt x="1" y="1977"/>
                    <a:pt x="108" y="2084"/>
                    <a:pt x="239" y="2084"/>
                  </a:cubicBezTo>
                  <a:lnTo>
                    <a:pt x="1834" y="2084"/>
                  </a:lnTo>
                  <a:cubicBezTo>
                    <a:pt x="1977" y="2084"/>
                    <a:pt x="2084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5480391" y="3464008"/>
              <a:ext cx="47870" cy="47543"/>
            </a:xfrm>
            <a:custGeom>
              <a:avLst/>
              <a:gdLst/>
              <a:ahLst/>
              <a:cxnLst/>
              <a:rect l="l" t="t" r="r" b="b"/>
              <a:pathLst>
                <a:path w="1608" h="1597" extrusionOk="0">
                  <a:moveTo>
                    <a:pt x="0" y="1"/>
                  </a:moveTo>
                  <a:lnTo>
                    <a:pt x="0" y="1596"/>
                  </a:lnTo>
                  <a:lnTo>
                    <a:pt x="1608" y="1596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5473305" y="3456923"/>
              <a:ext cx="62041" cy="62070"/>
            </a:xfrm>
            <a:custGeom>
              <a:avLst/>
              <a:gdLst/>
              <a:ahLst/>
              <a:cxnLst/>
              <a:rect l="l" t="t" r="r" b="b"/>
              <a:pathLst>
                <a:path w="2084" h="2085" extrusionOk="0">
                  <a:moveTo>
                    <a:pt x="1596" y="477"/>
                  </a:moveTo>
                  <a:lnTo>
                    <a:pt x="1596" y="1596"/>
                  </a:lnTo>
                  <a:lnTo>
                    <a:pt x="488" y="1596"/>
                  </a:lnTo>
                  <a:lnTo>
                    <a:pt x="488" y="477"/>
                  </a:lnTo>
                  <a:close/>
                  <a:moveTo>
                    <a:pt x="238" y="1"/>
                  </a:moveTo>
                  <a:cubicBezTo>
                    <a:pt x="107" y="1"/>
                    <a:pt x="0" y="108"/>
                    <a:pt x="0" y="239"/>
                  </a:cubicBezTo>
                  <a:lnTo>
                    <a:pt x="0" y="1834"/>
                  </a:lnTo>
                  <a:cubicBezTo>
                    <a:pt x="0" y="1965"/>
                    <a:pt x="107" y="2072"/>
                    <a:pt x="238" y="2084"/>
                  </a:cubicBezTo>
                  <a:lnTo>
                    <a:pt x="1846" y="2084"/>
                  </a:lnTo>
                  <a:cubicBezTo>
                    <a:pt x="1977" y="2072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77" y="1"/>
                    <a:pt x="1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6"/>
            <p:cNvSpPr/>
            <p:nvPr/>
          </p:nvSpPr>
          <p:spPr>
            <a:xfrm>
              <a:off x="5527875" y="3464008"/>
              <a:ext cx="47900" cy="47543"/>
            </a:xfrm>
            <a:custGeom>
              <a:avLst/>
              <a:gdLst/>
              <a:ahLst/>
              <a:cxnLst/>
              <a:rect l="l" t="t" r="r" b="b"/>
              <a:pathLst>
                <a:path w="1609" h="1597" extrusionOk="0">
                  <a:moveTo>
                    <a:pt x="1" y="1"/>
                  </a:moveTo>
                  <a:lnTo>
                    <a:pt x="1" y="1596"/>
                  </a:lnTo>
                  <a:lnTo>
                    <a:pt x="1608" y="1596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5520789" y="3456923"/>
              <a:ext cx="62070" cy="62070"/>
            </a:xfrm>
            <a:custGeom>
              <a:avLst/>
              <a:gdLst/>
              <a:ahLst/>
              <a:cxnLst/>
              <a:rect l="l" t="t" r="r" b="b"/>
              <a:pathLst>
                <a:path w="2085" h="2085" extrusionOk="0">
                  <a:moveTo>
                    <a:pt x="1608" y="477"/>
                  </a:moveTo>
                  <a:lnTo>
                    <a:pt x="1608" y="1596"/>
                  </a:lnTo>
                  <a:lnTo>
                    <a:pt x="489" y="1596"/>
                  </a:lnTo>
                  <a:lnTo>
                    <a:pt x="501" y="477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1834"/>
                  </a:lnTo>
                  <a:cubicBezTo>
                    <a:pt x="1" y="1965"/>
                    <a:pt x="108" y="2072"/>
                    <a:pt x="251" y="2084"/>
                  </a:cubicBezTo>
                  <a:lnTo>
                    <a:pt x="1846" y="2084"/>
                  </a:lnTo>
                  <a:cubicBezTo>
                    <a:pt x="1977" y="2072"/>
                    <a:pt x="2084" y="1965"/>
                    <a:pt x="2084" y="1834"/>
                  </a:cubicBezTo>
                  <a:lnTo>
                    <a:pt x="2084" y="239"/>
                  </a:lnTo>
                  <a:cubicBezTo>
                    <a:pt x="2084" y="108"/>
                    <a:pt x="1977" y="1"/>
                    <a:pt x="1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5480391" y="3511522"/>
              <a:ext cx="47870" cy="47513"/>
            </a:xfrm>
            <a:custGeom>
              <a:avLst/>
              <a:gdLst/>
              <a:ahLst/>
              <a:cxnLst/>
              <a:rect l="l" t="t" r="r" b="b"/>
              <a:pathLst>
                <a:path w="1608" h="1596" extrusionOk="0">
                  <a:moveTo>
                    <a:pt x="0" y="0"/>
                  </a:moveTo>
                  <a:lnTo>
                    <a:pt x="0" y="1596"/>
                  </a:lnTo>
                  <a:lnTo>
                    <a:pt x="1608" y="1596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5473305" y="3504436"/>
              <a:ext cx="62041" cy="62041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596" y="488"/>
                  </a:moveTo>
                  <a:lnTo>
                    <a:pt x="1596" y="1596"/>
                  </a:lnTo>
                  <a:lnTo>
                    <a:pt x="488" y="1596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834"/>
                  </a:lnTo>
                  <a:cubicBezTo>
                    <a:pt x="0" y="1977"/>
                    <a:pt x="107" y="2084"/>
                    <a:pt x="238" y="2084"/>
                  </a:cubicBezTo>
                  <a:lnTo>
                    <a:pt x="1846" y="2084"/>
                  </a:lnTo>
                  <a:cubicBezTo>
                    <a:pt x="1977" y="2084"/>
                    <a:pt x="2084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5527875" y="3511522"/>
              <a:ext cx="47900" cy="47513"/>
            </a:xfrm>
            <a:custGeom>
              <a:avLst/>
              <a:gdLst/>
              <a:ahLst/>
              <a:cxnLst/>
              <a:rect l="l" t="t" r="r" b="b"/>
              <a:pathLst>
                <a:path w="1609" h="1596" extrusionOk="0">
                  <a:moveTo>
                    <a:pt x="1" y="0"/>
                  </a:moveTo>
                  <a:lnTo>
                    <a:pt x="1" y="1596"/>
                  </a:lnTo>
                  <a:lnTo>
                    <a:pt x="1608" y="1596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5520789" y="3504436"/>
              <a:ext cx="62070" cy="62041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608" y="488"/>
                  </a:moveTo>
                  <a:lnTo>
                    <a:pt x="1608" y="1596"/>
                  </a:lnTo>
                  <a:lnTo>
                    <a:pt x="489" y="1596"/>
                  </a:lnTo>
                  <a:lnTo>
                    <a:pt x="501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1834"/>
                  </a:lnTo>
                  <a:cubicBezTo>
                    <a:pt x="1" y="1977"/>
                    <a:pt x="108" y="2084"/>
                    <a:pt x="251" y="2084"/>
                  </a:cubicBezTo>
                  <a:lnTo>
                    <a:pt x="1846" y="2084"/>
                  </a:lnTo>
                  <a:cubicBezTo>
                    <a:pt x="1977" y="2084"/>
                    <a:pt x="2084" y="1977"/>
                    <a:pt x="2084" y="1846"/>
                  </a:cubicBezTo>
                  <a:lnTo>
                    <a:pt x="2084" y="238"/>
                  </a:lnTo>
                  <a:cubicBezTo>
                    <a:pt x="2084" y="107"/>
                    <a:pt x="1977" y="0"/>
                    <a:pt x="1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5599685" y="2787108"/>
              <a:ext cx="18815" cy="113096"/>
            </a:xfrm>
            <a:custGeom>
              <a:avLst/>
              <a:gdLst/>
              <a:ahLst/>
              <a:cxnLst/>
              <a:rect l="l" t="t" r="r" b="b"/>
              <a:pathLst>
                <a:path w="632" h="3799" extrusionOk="0">
                  <a:moveTo>
                    <a:pt x="0" y="1"/>
                  </a:moveTo>
                  <a:lnTo>
                    <a:pt x="0" y="3799"/>
                  </a:lnTo>
                  <a:lnTo>
                    <a:pt x="631" y="3799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5573100" y="2815479"/>
              <a:ext cx="67012" cy="18815"/>
            </a:xfrm>
            <a:custGeom>
              <a:avLst/>
              <a:gdLst/>
              <a:ahLst/>
              <a:cxnLst/>
              <a:rect l="l" t="t" r="r" b="b"/>
              <a:pathLst>
                <a:path w="2251" h="632" extrusionOk="0">
                  <a:moveTo>
                    <a:pt x="0" y="0"/>
                  </a:moveTo>
                  <a:lnTo>
                    <a:pt x="0" y="631"/>
                  </a:lnTo>
                  <a:lnTo>
                    <a:pt x="2251" y="631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36"/>
          <p:cNvGrpSpPr/>
          <p:nvPr/>
        </p:nvGrpSpPr>
        <p:grpSpPr>
          <a:xfrm>
            <a:off x="7177104" y="2711372"/>
            <a:ext cx="841337" cy="1892599"/>
            <a:chOff x="6733432" y="1079601"/>
            <a:chExt cx="514045" cy="1156351"/>
          </a:xfrm>
        </p:grpSpPr>
        <p:sp>
          <p:nvSpPr>
            <p:cNvPr id="1200" name="Google Shape;1200;p36"/>
            <p:cNvSpPr/>
            <p:nvPr/>
          </p:nvSpPr>
          <p:spPr>
            <a:xfrm>
              <a:off x="7029600" y="1244450"/>
              <a:ext cx="182175" cy="266725"/>
            </a:xfrm>
            <a:custGeom>
              <a:avLst/>
              <a:gdLst/>
              <a:ahLst/>
              <a:cxnLst/>
              <a:rect l="l" t="t" r="r" b="b"/>
              <a:pathLst>
                <a:path w="7287" h="10669" extrusionOk="0">
                  <a:moveTo>
                    <a:pt x="0" y="1"/>
                  </a:moveTo>
                  <a:lnTo>
                    <a:pt x="0" y="10669"/>
                  </a:lnTo>
                  <a:lnTo>
                    <a:pt x="7287" y="10669"/>
                  </a:lnTo>
                  <a:lnTo>
                    <a:pt x="72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6"/>
            <p:cNvSpPr/>
            <p:nvPr/>
          </p:nvSpPr>
          <p:spPr>
            <a:xfrm>
              <a:off x="6908750" y="1087600"/>
              <a:ext cx="247675" cy="167900"/>
            </a:xfrm>
            <a:custGeom>
              <a:avLst/>
              <a:gdLst/>
              <a:ahLst/>
              <a:cxnLst/>
              <a:rect l="l" t="t" r="r" b="b"/>
              <a:pathLst>
                <a:path w="9907" h="6716" extrusionOk="0">
                  <a:moveTo>
                    <a:pt x="0" y="0"/>
                  </a:moveTo>
                  <a:lnTo>
                    <a:pt x="0" y="6715"/>
                  </a:lnTo>
                  <a:lnTo>
                    <a:pt x="9906" y="6715"/>
                  </a:lnTo>
                  <a:lnTo>
                    <a:pt x="99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6"/>
            <p:cNvSpPr/>
            <p:nvPr/>
          </p:nvSpPr>
          <p:spPr>
            <a:xfrm>
              <a:off x="6819450" y="1511150"/>
              <a:ext cx="210175" cy="419125"/>
            </a:xfrm>
            <a:custGeom>
              <a:avLst/>
              <a:gdLst/>
              <a:ahLst/>
              <a:cxnLst/>
              <a:rect l="l" t="t" r="r" b="b"/>
              <a:pathLst>
                <a:path w="8407" h="16765" extrusionOk="0">
                  <a:moveTo>
                    <a:pt x="0" y="1"/>
                  </a:moveTo>
                  <a:lnTo>
                    <a:pt x="0" y="16765"/>
                  </a:lnTo>
                  <a:lnTo>
                    <a:pt x="8406" y="16765"/>
                  </a:lnTo>
                  <a:lnTo>
                    <a:pt x="84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6781050" y="1255475"/>
              <a:ext cx="255425" cy="255700"/>
            </a:xfrm>
            <a:custGeom>
              <a:avLst/>
              <a:gdLst/>
              <a:ahLst/>
              <a:cxnLst/>
              <a:rect l="l" t="t" r="r" b="b"/>
              <a:pathLst>
                <a:path w="10217" h="10228" extrusionOk="0">
                  <a:moveTo>
                    <a:pt x="0" y="0"/>
                  </a:moveTo>
                  <a:lnTo>
                    <a:pt x="0" y="10228"/>
                  </a:lnTo>
                  <a:lnTo>
                    <a:pt x="10216" y="10228"/>
                  </a:lnTo>
                  <a:lnTo>
                    <a:pt x="102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6811400" y="1315300"/>
              <a:ext cx="169700" cy="145325"/>
            </a:xfrm>
            <a:custGeom>
              <a:avLst/>
              <a:gdLst/>
              <a:ahLst/>
              <a:cxnLst/>
              <a:rect l="l" t="t" r="r" b="b"/>
              <a:pathLst>
                <a:path w="6788" h="5813" extrusionOk="0">
                  <a:moveTo>
                    <a:pt x="3882" y="1"/>
                  </a:moveTo>
                  <a:cubicBezTo>
                    <a:pt x="1287" y="1"/>
                    <a:pt x="1" y="3132"/>
                    <a:pt x="1823" y="4954"/>
                  </a:cubicBezTo>
                  <a:cubicBezTo>
                    <a:pt x="2416" y="5547"/>
                    <a:pt x="3145" y="5812"/>
                    <a:pt x="3860" y="5812"/>
                  </a:cubicBezTo>
                  <a:cubicBezTo>
                    <a:pt x="5355" y="5812"/>
                    <a:pt x="6787" y="4653"/>
                    <a:pt x="6787" y="2906"/>
                  </a:cubicBezTo>
                  <a:cubicBezTo>
                    <a:pt x="6787" y="1298"/>
                    <a:pt x="5478" y="1"/>
                    <a:pt x="3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6801000" y="1307425"/>
              <a:ext cx="187750" cy="160600"/>
            </a:xfrm>
            <a:custGeom>
              <a:avLst/>
              <a:gdLst/>
              <a:ahLst/>
              <a:cxnLst/>
              <a:rect l="l" t="t" r="r" b="b"/>
              <a:pathLst>
                <a:path w="7510" h="6424" extrusionOk="0">
                  <a:moveTo>
                    <a:pt x="4298" y="613"/>
                  </a:moveTo>
                  <a:cubicBezTo>
                    <a:pt x="5727" y="613"/>
                    <a:pt x="6894" y="1780"/>
                    <a:pt x="6894" y="3221"/>
                  </a:cubicBezTo>
                  <a:cubicBezTo>
                    <a:pt x="6894" y="4784"/>
                    <a:pt x="5608" y="5823"/>
                    <a:pt x="4270" y="5823"/>
                  </a:cubicBezTo>
                  <a:cubicBezTo>
                    <a:pt x="3631" y="5823"/>
                    <a:pt x="2980" y="5586"/>
                    <a:pt x="2453" y="5054"/>
                  </a:cubicBezTo>
                  <a:cubicBezTo>
                    <a:pt x="822" y="3411"/>
                    <a:pt x="1977" y="613"/>
                    <a:pt x="4298" y="613"/>
                  </a:cubicBezTo>
                  <a:close/>
                  <a:moveTo>
                    <a:pt x="4270" y="1"/>
                  </a:moveTo>
                  <a:cubicBezTo>
                    <a:pt x="3482" y="1"/>
                    <a:pt x="2678" y="293"/>
                    <a:pt x="2024" y="947"/>
                  </a:cubicBezTo>
                  <a:cubicBezTo>
                    <a:pt x="0" y="2959"/>
                    <a:pt x="1429" y="6423"/>
                    <a:pt x="4298" y="6423"/>
                  </a:cubicBezTo>
                  <a:cubicBezTo>
                    <a:pt x="6060" y="6423"/>
                    <a:pt x="7501" y="4983"/>
                    <a:pt x="7501" y="3221"/>
                  </a:cubicBezTo>
                  <a:cubicBezTo>
                    <a:pt x="7509" y="1286"/>
                    <a:pt x="5923" y="1"/>
                    <a:pt x="4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6872125" y="1358875"/>
              <a:ext cx="46875" cy="36550"/>
            </a:xfrm>
            <a:custGeom>
              <a:avLst/>
              <a:gdLst/>
              <a:ahLst/>
              <a:cxnLst/>
              <a:rect l="l" t="t" r="r" b="b"/>
              <a:pathLst>
                <a:path w="1875" h="1462" extrusionOk="0">
                  <a:moveTo>
                    <a:pt x="352" y="1"/>
                  </a:moveTo>
                  <a:cubicBezTo>
                    <a:pt x="261" y="1"/>
                    <a:pt x="170" y="44"/>
                    <a:pt x="108" y="127"/>
                  </a:cubicBezTo>
                  <a:cubicBezTo>
                    <a:pt x="1" y="258"/>
                    <a:pt x="25" y="448"/>
                    <a:pt x="167" y="544"/>
                  </a:cubicBezTo>
                  <a:lnTo>
                    <a:pt x="1263" y="1401"/>
                  </a:lnTo>
                  <a:cubicBezTo>
                    <a:pt x="1310" y="1437"/>
                    <a:pt x="1382" y="1460"/>
                    <a:pt x="1453" y="1460"/>
                  </a:cubicBezTo>
                  <a:cubicBezTo>
                    <a:pt x="1462" y="1461"/>
                    <a:pt x="1471" y="1461"/>
                    <a:pt x="1479" y="1461"/>
                  </a:cubicBezTo>
                  <a:cubicBezTo>
                    <a:pt x="1758" y="1461"/>
                    <a:pt x="1875" y="1086"/>
                    <a:pt x="1632" y="913"/>
                  </a:cubicBezTo>
                  <a:lnTo>
                    <a:pt x="537" y="67"/>
                  </a:lnTo>
                  <a:cubicBezTo>
                    <a:pt x="482" y="23"/>
                    <a:pt x="417" y="1"/>
                    <a:pt x="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6899525" y="1337500"/>
              <a:ext cx="52200" cy="57900"/>
            </a:xfrm>
            <a:custGeom>
              <a:avLst/>
              <a:gdLst/>
              <a:ahLst/>
              <a:cxnLst/>
              <a:rect l="l" t="t" r="r" b="b"/>
              <a:pathLst>
                <a:path w="2088" h="2316" extrusionOk="0">
                  <a:moveTo>
                    <a:pt x="1659" y="1"/>
                  </a:moveTo>
                  <a:cubicBezTo>
                    <a:pt x="1577" y="1"/>
                    <a:pt x="1494" y="37"/>
                    <a:pt x="1429" y="125"/>
                  </a:cubicBezTo>
                  <a:lnTo>
                    <a:pt x="107" y="1827"/>
                  </a:lnTo>
                  <a:cubicBezTo>
                    <a:pt x="0" y="1958"/>
                    <a:pt x="36" y="2149"/>
                    <a:pt x="167" y="2256"/>
                  </a:cubicBezTo>
                  <a:cubicBezTo>
                    <a:pt x="214" y="2292"/>
                    <a:pt x="286" y="2315"/>
                    <a:pt x="357" y="2315"/>
                  </a:cubicBezTo>
                  <a:cubicBezTo>
                    <a:pt x="441" y="2315"/>
                    <a:pt x="536" y="2268"/>
                    <a:pt x="595" y="2196"/>
                  </a:cubicBezTo>
                  <a:lnTo>
                    <a:pt x="1905" y="494"/>
                  </a:lnTo>
                  <a:cubicBezTo>
                    <a:pt x="2087" y="260"/>
                    <a:pt x="1878" y="1"/>
                    <a:pt x="16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7053100" y="1993950"/>
              <a:ext cx="154225" cy="220000"/>
            </a:xfrm>
            <a:custGeom>
              <a:avLst/>
              <a:gdLst/>
              <a:ahLst/>
              <a:cxnLst/>
              <a:rect l="l" t="t" r="r" b="b"/>
              <a:pathLst>
                <a:path w="6169" h="8800" extrusionOk="0">
                  <a:moveTo>
                    <a:pt x="1" y="1"/>
                  </a:moveTo>
                  <a:lnTo>
                    <a:pt x="1" y="8799"/>
                  </a:lnTo>
                  <a:lnTo>
                    <a:pt x="6168" y="8799"/>
                  </a:lnTo>
                  <a:lnTo>
                    <a:pt x="6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7029600" y="1511150"/>
              <a:ext cx="141100" cy="419125"/>
            </a:xfrm>
            <a:custGeom>
              <a:avLst/>
              <a:gdLst/>
              <a:ahLst/>
              <a:cxnLst/>
              <a:rect l="l" t="t" r="r" b="b"/>
              <a:pathLst>
                <a:path w="5644" h="16765" extrusionOk="0">
                  <a:moveTo>
                    <a:pt x="0" y="1"/>
                  </a:moveTo>
                  <a:lnTo>
                    <a:pt x="0" y="16765"/>
                  </a:lnTo>
                  <a:lnTo>
                    <a:pt x="5644" y="16765"/>
                  </a:lnTo>
                  <a:lnTo>
                    <a:pt x="56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7073950" y="1087600"/>
              <a:ext cx="164925" cy="167900"/>
            </a:xfrm>
            <a:custGeom>
              <a:avLst/>
              <a:gdLst/>
              <a:ahLst/>
              <a:cxnLst/>
              <a:rect l="l" t="t" r="r" b="b"/>
              <a:pathLst>
                <a:path w="6597" h="6716" extrusionOk="0">
                  <a:moveTo>
                    <a:pt x="3298" y="0"/>
                  </a:moveTo>
                  <a:lnTo>
                    <a:pt x="0" y="6715"/>
                  </a:lnTo>
                  <a:lnTo>
                    <a:pt x="6596" y="6715"/>
                  </a:lnTo>
                  <a:lnTo>
                    <a:pt x="32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7090600" y="1315000"/>
              <a:ext cx="84575" cy="145275"/>
            </a:xfrm>
            <a:custGeom>
              <a:avLst/>
              <a:gdLst/>
              <a:ahLst/>
              <a:cxnLst/>
              <a:rect l="l" t="t" r="r" b="b"/>
              <a:pathLst>
                <a:path w="3383" h="5811" extrusionOk="0">
                  <a:moveTo>
                    <a:pt x="1692" y="1"/>
                  </a:moveTo>
                  <a:cubicBezTo>
                    <a:pt x="763" y="1"/>
                    <a:pt x="1" y="1310"/>
                    <a:pt x="1" y="2906"/>
                  </a:cubicBezTo>
                  <a:cubicBezTo>
                    <a:pt x="1" y="4513"/>
                    <a:pt x="763" y="5811"/>
                    <a:pt x="1692" y="5811"/>
                  </a:cubicBezTo>
                  <a:cubicBezTo>
                    <a:pt x="2632" y="5811"/>
                    <a:pt x="3382" y="4513"/>
                    <a:pt x="3382" y="2906"/>
                  </a:cubicBezTo>
                  <a:cubicBezTo>
                    <a:pt x="3382" y="1310"/>
                    <a:pt x="2632" y="1"/>
                    <a:pt x="16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7082575" y="1306975"/>
              <a:ext cx="100925" cy="161650"/>
            </a:xfrm>
            <a:custGeom>
              <a:avLst/>
              <a:gdLst/>
              <a:ahLst/>
              <a:cxnLst/>
              <a:rect l="l" t="t" r="r" b="b"/>
              <a:pathLst>
                <a:path w="4037" h="6466" extrusionOk="0">
                  <a:moveTo>
                    <a:pt x="2013" y="655"/>
                  </a:moveTo>
                  <a:cubicBezTo>
                    <a:pt x="2751" y="655"/>
                    <a:pt x="3382" y="1834"/>
                    <a:pt x="3382" y="3239"/>
                  </a:cubicBezTo>
                  <a:cubicBezTo>
                    <a:pt x="3382" y="4632"/>
                    <a:pt x="2751" y="5810"/>
                    <a:pt x="2013" y="5810"/>
                  </a:cubicBezTo>
                  <a:cubicBezTo>
                    <a:pt x="1274" y="5810"/>
                    <a:pt x="655" y="4632"/>
                    <a:pt x="655" y="3239"/>
                  </a:cubicBezTo>
                  <a:cubicBezTo>
                    <a:pt x="655" y="1834"/>
                    <a:pt x="1274" y="655"/>
                    <a:pt x="2013" y="655"/>
                  </a:cubicBezTo>
                  <a:close/>
                  <a:moveTo>
                    <a:pt x="2013" y="0"/>
                  </a:moveTo>
                  <a:cubicBezTo>
                    <a:pt x="893" y="0"/>
                    <a:pt x="1" y="1417"/>
                    <a:pt x="1" y="3227"/>
                  </a:cubicBezTo>
                  <a:cubicBezTo>
                    <a:pt x="1" y="5048"/>
                    <a:pt x="882" y="6465"/>
                    <a:pt x="2013" y="6465"/>
                  </a:cubicBezTo>
                  <a:cubicBezTo>
                    <a:pt x="3144" y="6465"/>
                    <a:pt x="4037" y="5048"/>
                    <a:pt x="4037" y="3227"/>
                  </a:cubicBezTo>
                  <a:cubicBezTo>
                    <a:pt x="4037" y="1417"/>
                    <a:pt x="3144" y="0"/>
                    <a:pt x="2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7105800" y="1358100"/>
              <a:ext cx="37825" cy="37900"/>
            </a:xfrm>
            <a:custGeom>
              <a:avLst/>
              <a:gdLst/>
              <a:ahLst/>
              <a:cxnLst/>
              <a:rect l="l" t="t" r="r" b="b"/>
              <a:pathLst>
                <a:path w="1513" h="1516" extrusionOk="0">
                  <a:moveTo>
                    <a:pt x="462" y="0"/>
                  </a:moveTo>
                  <a:cubicBezTo>
                    <a:pt x="225" y="0"/>
                    <a:pt x="0" y="276"/>
                    <a:pt x="191" y="527"/>
                  </a:cubicBezTo>
                  <a:lnTo>
                    <a:pt x="822" y="1384"/>
                  </a:lnTo>
                  <a:cubicBezTo>
                    <a:pt x="881" y="1468"/>
                    <a:pt x="988" y="1515"/>
                    <a:pt x="1084" y="1515"/>
                  </a:cubicBezTo>
                  <a:cubicBezTo>
                    <a:pt x="1358" y="1515"/>
                    <a:pt x="1512" y="1206"/>
                    <a:pt x="1346" y="991"/>
                  </a:cubicBezTo>
                  <a:lnTo>
                    <a:pt x="715" y="134"/>
                  </a:lnTo>
                  <a:cubicBezTo>
                    <a:pt x="643" y="40"/>
                    <a:pt x="552" y="0"/>
                    <a:pt x="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7123650" y="1337625"/>
              <a:ext cx="38100" cy="58375"/>
            </a:xfrm>
            <a:custGeom>
              <a:avLst/>
              <a:gdLst/>
              <a:ahLst/>
              <a:cxnLst/>
              <a:rect l="l" t="t" r="r" b="b"/>
              <a:pathLst>
                <a:path w="1524" h="2335" extrusionOk="0">
                  <a:moveTo>
                    <a:pt x="1116" y="0"/>
                  </a:moveTo>
                  <a:cubicBezTo>
                    <a:pt x="1010" y="0"/>
                    <a:pt x="903" y="50"/>
                    <a:pt x="834" y="167"/>
                  </a:cubicBezTo>
                  <a:lnTo>
                    <a:pt x="72" y="1870"/>
                  </a:lnTo>
                  <a:cubicBezTo>
                    <a:pt x="1" y="2037"/>
                    <a:pt x="72" y="2227"/>
                    <a:pt x="239" y="2310"/>
                  </a:cubicBezTo>
                  <a:cubicBezTo>
                    <a:pt x="286" y="2322"/>
                    <a:pt x="322" y="2334"/>
                    <a:pt x="370" y="2334"/>
                  </a:cubicBezTo>
                  <a:cubicBezTo>
                    <a:pt x="501" y="2334"/>
                    <a:pt x="620" y="2251"/>
                    <a:pt x="667" y="2144"/>
                  </a:cubicBezTo>
                  <a:lnTo>
                    <a:pt x="1429" y="441"/>
                  </a:lnTo>
                  <a:cubicBezTo>
                    <a:pt x="1524" y="189"/>
                    <a:pt x="1322" y="0"/>
                    <a:pt x="1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7091200" y="19939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1" y="2203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7130200" y="19939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0" y="2203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7091200" y="2049025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0"/>
                  </a:moveTo>
                  <a:lnTo>
                    <a:pt x="1" y="2203"/>
                  </a:lnTo>
                  <a:lnTo>
                    <a:pt x="1561" y="2203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6"/>
            <p:cNvSpPr/>
            <p:nvPr/>
          </p:nvSpPr>
          <p:spPr>
            <a:xfrm>
              <a:off x="7130200" y="2049025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0"/>
                  </a:moveTo>
                  <a:lnTo>
                    <a:pt x="1" y="2203"/>
                  </a:lnTo>
                  <a:lnTo>
                    <a:pt x="1560" y="220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6"/>
            <p:cNvSpPr/>
            <p:nvPr/>
          </p:nvSpPr>
          <p:spPr>
            <a:xfrm>
              <a:off x="7091200" y="2104100"/>
              <a:ext cx="39025" cy="54775"/>
            </a:xfrm>
            <a:custGeom>
              <a:avLst/>
              <a:gdLst/>
              <a:ahLst/>
              <a:cxnLst/>
              <a:rect l="l" t="t" r="r" b="b"/>
              <a:pathLst>
                <a:path w="1561" h="2191" extrusionOk="0">
                  <a:moveTo>
                    <a:pt x="1" y="0"/>
                  </a:moveTo>
                  <a:lnTo>
                    <a:pt x="1" y="2191"/>
                  </a:lnTo>
                  <a:lnTo>
                    <a:pt x="1561" y="2191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6"/>
            <p:cNvSpPr/>
            <p:nvPr/>
          </p:nvSpPr>
          <p:spPr>
            <a:xfrm>
              <a:off x="7130200" y="2104100"/>
              <a:ext cx="39025" cy="54775"/>
            </a:xfrm>
            <a:custGeom>
              <a:avLst/>
              <a:gdLst/>
              <a:ahLst/>
              <a:cxnLst/>
              <a:rect l="l" t="t" r="r" b="b"/>
              <a:pathLst>
                <a:path w="1561" h="2191" extrusionOk="0">
                  <a:moveTo>
                    <a:pt x="1" y="0"/>
                  </a:moveTo>
                  <a:lnTo>
                    <a:pt x="1" y="2191"/>
                  </a:lnTo>
                  <a:lnTo>
                    <a:pt x="1560" y="2191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6"/>
            <p:cNvSpPr/>
            <p:nvPr/>
          </p:nvSpPr>
          <p:spPr>
            <a:xfrm>
              <a:off x="7091200" y="21588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1" y="2203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7130200" y="2158850"/>
              <a:ext cx="39025" cy="55100"/>
            </a:xfrm>
            <a:custGeom>
              <a:avLst/>
              <a:gdLst/>
              <a:ahLst/>
              <a:cxnLst/>
              <a:rect l="l" t="t" r="r" b="b"/>
              <a:pathLst>
                <a:path w="1561" h="2204" extrusionOk="0">
                  <a:moveTo>
                    <a:pt x="1" y="1"/>
                  </a:moveTo>
                  <a:lnTo>
                    <a:pt x="1" y="2203"/>
                  </a:lnTo>
                  <a:lnTo>
                    <a:pt x="1560" y="2203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6743250" y="1087600"/>
              <a:ext cx="331025" cy="167900"/>
            </a:xfrm>
            <a:custGeom>
              <a:avLst/>
              <a:gdLst/>
              <a:ahLst/>
              <a:cxnLst/>
              <a:rect l="l" t="t" r="r" b="b"/>
              <a:pathLst>
                <a:path w="13241" h="6716" extrusionOk="0">
                  <a:moveTo>
                    <a:pt x="6620" y="0"/>
                  </a:moveTo>
                  <a:lnTo>
                    <a:pt x="0" y="6715"/>
                  </a:lnTo>
                  <a:lnTo>
                    <a:pt x="13240" y="6715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6758725" y="1993950"/>
              <a:ext cx="300650" cy="220000"/>
            </a:xfrm>
            <a:custGeom>
              <a:avLst/>
              <a:gdLst/>
              <a:ahLst/>
              <a:cxnLst/>
              <a:rect l="l" t="t" r="r" b="b"/>
              <a:pathLst>
                <a:path w="12026" h="8800" extrusionOk="0">
                  <a:moveTo>
                    <a:pt x="1" y="1"/>
                  </a:moveTo>
                  <a:lnTo>
                    <a:pt x="1" y="8799"/>
                  </a:lnTo>
                  <a:lnTo>
                    <a:pt x="12026" y="8799"/>
                  </a:lnTo>
                  <a:lnTo>
                    <a:pt x="120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6833150" y="1993950"/>
              <a:ext cx="75925" cy="55100"/>
            </a:xfrm>
            <a:custGeom>
              <a:avLst/>
              <a:gdLst/>
              <a:ahLst/>
              <a:cxnLst/>
              <a:rect l="l" t="t" r="r" b="b"/>
              <a:pathLst>
                <a:path w="3037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36" y="22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6909050" y="1993950"/>
              <a:ext cx="76225" cy="55100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48" y="2203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6833150" y="2049025"/>
              <a:ext cx="75925" cy="55100"/>
            </a:xfrm>
            <a:custGeom>
              <a:avLst/>
              <a:gdLst/>
              <a:ahLst/>
              <a:cxnLst/>
              <a:rect l="l" t="t" r="r" b="b"/>
              <a:pathLst>
                <a:path w="3037" h="2204" extrusionOk="0">
                  <a:moveTo>
                    <a:pt x="0" y="0"/>
                  </a:moveTo>
                  <a:lnTo>
                    <a:pt x="0" y="2203"/>
                  </a:lnTo>
                  <a:lnTo>
                    <a:pt x="3036" y="2203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6909050" y="2049025"/>
              <a:ext cx="76225" cy="55100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0" y="0"/>
                  </a:moveTo>
                  <a:lnTo>
                    <a:pt x="0" y="2203"/>
                  </a:lnTo>
                  <a:lnTo>
                    <a:pt x="3048" y="2203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6833150" y="2104100"/>
              <a:ext cx="75925" cy="54775"/>
            </a:xfrm>
            <a:custGeom>
              <a:avLst/>
              <a:gdLst/>
              <a:ahLst/>
              <a:cxnLst/>
              <a:rect l="l" t="t" r="r" b="b"/>
              <a:pathLst>
                <a:path w="3037" h="2191" extrusionOk="0">
                  <a:moveTo>
                    <a:pt x="0" y="0"/>
                  </a:moveTo>
                  <a:lnTo>
                    <a:pt x="0" y="2191"/>
                  </a:lnTo>
                  <a:lnTo>
                    <a:pt x="3036" y="219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6909050" y="2104100"/>
              <a:ext cx="76225" cy="54775"/>
            </a:xfrm>
            <a:custGeom>
              <a:avLst/>
              <a:gdLst/>
              <a:ahLst/>
              <a:cxnLst/>
              <a:rect l="l" t="t" r="r" b="b"/>
              <a:pathLst>
                <a:path w="3049" h="2191" extrusionOk="0">
                  <a:moveTo>
                    <a:pt x="0" y="0"/>
                  </a:moveTo>
                  <a:lnTo>
                    <a:pt x="0" y="2191"/>
                  </a:lnTo>
                  <a:lnTo>
                    <a:pt x="3048" y="2191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6833150" y="2158850"/>
              <a:ext cx="75925" cy="55100"/>
            </a:xfrm>
            <a:custGeom>
              <a:avLst/>
              <a:gdLst/>
              <a:ahLst/>
              <a:cxnLst/>
              <a:rect l="l" t="t" r="r" b="b"/>
              <a:pathLst>
                <a:path w="3037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36" y="22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6909050" y="2158850"/>
              <a:ext cx="76225" cy="55100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0" y="1"/>
                  </a:moveTo>
                  <a:lnTo>
                    <a:pt x="0" y="2203"/>
                  </a:lnTo>
                  <a:lnTo>
                    <a:pt x="3048" y="2203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6"/>
            <p:cNvSpPr/>
            <p:nvPr/>
          </p:nvSpPr>
          <p:spPr>
            <a:xfrm>
              <a:off x="6805750" y="128525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1" y="0"/>
                  </a:moveTo>
                  <a:lnTo>
                    <a:pt x="1" y="2405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6"/>
            <p:cNvSpPr/>
            <p:nvPr/>
          </p:nvSpPr>
          <p:spPr>
            <a:xfrm>
              <a:off x="6950425" y="143020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2405" y="0"/>
                  </a:moveTo>
                  <a:lnTo>
                    <a:pt x="0" y="2405"/>
                  </a:lnTo>
                  <a:lnTo>
                    <a:pt x="2405" y="240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6"/>
            <p:cNvSpPr/>
            <p:nvPr/>
          </p:nvSpPr>
          <p:spPr>
            <a:xfrm>
              <a:off x="6950425" y="128525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0" y="0"/>
                  </a:moveTo>
                  <a:lnTo>
                    <a:pt x="2405" y="240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6805750" y="1430200"/>
              <a:ext cx="60150" cy="60150"/>
            </a:xfrm>
            <a:custGeom>
              <a:avLst/>
              <a:gdLst/>
              <a:ahLst/>
              <a:cxnLst/>
              <a:rect l="l" t="t" r="r" b="b"/>
              <a:pathLst>
                <a:path w="2406" h="2406" extrusionOk="0">
                  <a:moveTo>
                    <a:pt x="1" y="0"/>
                  </a:moveTo>
                  <a:lnTo>
                    <a:pt x="1" y="2405"/>
                  </a:lnTo>
                  <a:lnTo>
                    <a:pt x="2406" y="24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6"/>
            <p:cNvSpPr/>
            <p:nvPr/>
          </p:nvSpPr>
          <p:spPr>
            <a:xfrm>
              <a:off x="6758425" y="1511150"/>
              <a:ext cx="479850" cy="708750"/>
            </a:xfrm>
            <a:custGeom>
              <a:avLst/>
              <a:gdLst/>
              <a:ahLst/>
              <a:cxnLst/>
              <a:rect l="l" t="t" r="r" b="b"/>
              <a:pathLst>
                <a:path w="19194" h="28350" extrusionOk="0">
                  <a:moveTo>
                    <a:pt x="8275" y="4240"/>
                  </a:moveTo>
                  <a:lnTo>
                    <a:pt x="8275" y="12895"/>
                  </a:lnTo>
                  <a:lnTo>
                    <a:pt x="4954" y="12895"/>
                  </a:lnTo>
                  <a:lnTo>
                    <a:pt x="4954" y="4240"/>
                  </a:lnTo>
                  <a:close/>
                  <a:moveTo>
                    <a:pt x="12014" y="4216"/>
                  </a:moveTo>
                  <a:lnTo>
                    <a:pt x="12014" y="12931"/>
                  </a:lnTo>
                  <a:lnTo>
                    <a:pt x="10847" y="12931"/>
                  </a:lnTo>
                  <a:lnTo>
                    <a:pt x="10847" y="12907"/>
                  </a:lnTo>
                  <a:lnTo>
                    <a:pt x="8942" y="12907"/>
                  </a:lnTo>
                  <a:lnTo>
                    <a:pt x="8942" y="4240"/>
                  </a:lnTo>
                  <a:lnTo>
                    <a:pt x="10847" y="4240"/>
                  </a:lnTo>
                  <a:lnTo>
                    <a:pt x="10847" y="4216"/>
                  </a:lnTo>
                  <a:close/>
                  <a:moveTo>
                    <a:pt x="12621" y="4204"/>
                  </a:moveTo>
                  <a:lnTo>
                    <a:pt x="14693" y="4216"/>
                  </a:lnTo>
                  <a:lnTo>
                    <a:pt x="14693" y="12931"/>
                  </a:lnTo>
                  <a:lnTo>
                    <a:pt x="12621" y="12931"/>
                  </a:lnTo>
                  <a:lnTo>
                    <a:pt x="12621" y="4204"/>
                  </a:lnTo>
                  <a:close/>
                  <a:moveTo>
                    <a:pt x="12014" y="13526"/>
                  </a:moveTo>
                  <a:lnTo>
                    <a:pt x="12014" y="16753"/>
                  </a:lnTo>
                  <a:lnTo>
                    <a:pt x="8942" y="16753"/>
                  </a:lnTo>
                  <a:lnTo>
                    <a:pt x="8942" y="13562"/>
                  </a:lnTo>
                  <a:lnTo>
                    <a:pt x="10847" y="13562"/>
                  </a:lnTo>
                  <a:lnTo>
                    <a:pt x="10847" y="13526"/>
                  </a:lnTo>
                  <a:close/>
                  <a:moveTo>
                    <a:pt x="8275" y="13562"/>
                  </a:moveTo>
                  <a:lnTo>
                    <a:pt x="8275" y="16765"/>
                  </a:lnTo>
                  <a:lnTo>
                    <a:pt x="4954" y="16765"/>
                  </a:lnTo>
                  <a:lnTo>
                    <a:pt x="4954" y="13562"/>
                  </a:lnTo>
                  <a:close/>
                  <a:moveTo>
                    <a:pt x="14693" y="13526"/>
                  </a:moveTo>
                  <a:lnTo>
                    <a:pt x="14693" y="16765"/>
                  </a:lnTo>
                  <a:lnTo>
                    <a:pt x="12621" y="16765"/>
                  </a:lnTo>
                  <a:lnTo>
                    <a:pt x="12621" y="13526"/>
                  </a:lnTo>
                  <a:close/>
                  <a:moveTo>
                    <a:pt x="5799" y="19563"/>
                  </a:moveTo>
                  <a:lnTo>
                    <a:pt x="5799" y="21277"/>
                  </a:lnTo>
                  <a:lnTo>
                    <a:pt x="3239" y="21277"/>
                  </a:lnTo>
                  <a:lnTo>
                    <a:pt x="3239" y="19563"/>
                  </a:lnTo>
                  <a:close/>
                  <a:moveTo>
                    <a:pt x="8835" y="19563"/>
                  </a:moveTo>
                  <a:lnTo>
                    <a:pt x="8835" y="21277"/>
                  </a:lnTo>
                  <a:lnTo>
                    <a:pt x="6275" y="21277"/>
                  </a:lnTo>
                  <a:lnTo>
                    <a:pt x="6275" y="19563"/>
                  </a:lnTo>
                  <a:close/>
                  <a:moveTo>
                    <a:pt x="14633" y="19563"/>
                  </a:moveTo>
                  <a:lnTo>
                    <a:pt x="14633" y="21277"/>
                  </a:lnTo>
                  <a:lnTo>
                    <a:pt x="13562" y="21277"/>
                  </a:lnTo>
                  <a:lnTo>
                    <a:pt x="13562" y="19563"/>
                  </a:lnTo>
                  <a:close/>
                  <a:moveTo>
                    <a:pt x="16193" y="19563"/>
                  </a:moveTo>
                  <a:lnTo>
                    <a:pt x="16193" y="21277"/>
                  </a:lnTo>
                  <a:lnTo>
                    <a:pt x="15110" y="21277"/>
                  </a:lnTo>
                  <a:lnTo>
                    <a:pt x="15110" y="19563"/>
                  </a:lnTo>
                  <a:close/>
                  <a:moveTo>
                    <a:pt x="5799" y="21754"/>
                  </a:moveTo>
                  <a:lnTo>
                    <a:pt x="5799" y="23468"/>
                  </a:lnTo>
                  <a:lnTo>
                    <a:pt x="3239" y="23468"/>
                  </a:lnTo>
                  <a:lnTo>
                    <a:pt x="3239" y="21754"/>
                  </a:lnTo>
                  <a:close/>
                  <a:moveTo>
                    <a:pt x="8823" y="21754"/>
                  </a:moveTo>
                  <a:lnTo>
                    <a:pt x="8835" y="23468"/>
                  </a:lnTo>
                  <a:lnTo>
                    <a:pt x="6275" y="23468"/>
                  </a:lnTo>
                  <a:lnTo>
                    <a:pt x="6275" y="21754"/>
                  </a:lnTo>
                  <a:close/>
                  <a:moveTo>
                    <a:pt x="14633" y="21754"/>
                  </a:moveTo>
                  <a:lnTo>
                    <a:pt x="14633" y="23468"/>
                  </a:lnTo>
                  <a:lnTo>
                    <a:pt x="13562" y="23468"/>
                  </a:lnTo>
                  <a:lnTo>
                    <a:pt x="13562" y="21754"/>
                  </a:lnTo>
                  <a:close/>
                  <a:moveTo>
                    <a:pt x="16193" y="21754"/>
                  </a:moveTo>
                  <a:lnTo>
                    <a:pt x="16193" y="23468"/>
                  </a:lnTo>
                  <a:lnTo>
                    <a:pt x="15110" y="23468"/>
                  </a:lnTo>
                  <a:lnTo>
                    <a:pt x="15110" y="21754"/>
                  </a:lnTo>
                  <a:close/>
                  <a:moveTo>
                    <a:pt x="5799" y="23956"/>
                  </a:moveTo>
                  <a:lnTo>
                    <a:pt x="5799" y="25671"/>
                  </a:lnTo>
                  <a:lnTo>
                    <a:pt x="3239" y="25671"/>
                  </a:lnTo>
                  <a:lnTo>
                    <a:pt x="3239" y="23956"/>
                  </a:lnTo>
                  <a:close/>
                  <a:moveTo>
                    <a:pt x="8835" y="23956"/>
                  </a:moveTo>
                  <a:lnTo>
                    <a:pt x="8835" y="25671"/>
                  </a:lnTo>
                  <a:lnTo>
                    <a:pt x="6275" y="25671"/>
                  </a:lnTo>
                  <a:lnTo>
                    <a:pt x="6275" y="23956"/>
                  </a:lnTo>
                  <a:close/>
                  <a:moveTo>
                    <a:pt x="14633" y="23956"/>
                  </a:moveTo>
                  <a:lnTo>
                    <a:pt x="14633" y="25671"/>
                  </a:lnTo>
                  <a:lnTo>
                    <a:pt x="13562" y="25671"/>
                  </a:lnTo>
                  <a:lnTo>
                    <a:pt x="13562" y="23956"/>
                  </a:lnTo>
                  <a:close/>
                  <a:moveTo>
                    <a:pt x="16193" y="23956"/>
                  </a:moveTo>
                  <a:lnTo>
                    <a:pt x="16193" y="25671"/>
                  </a:lnTo>
                  <a:lnTo>
                    <a:pt x="15122" y="25671"/>
                  </a:lnTo>
                  <a:lnTo>
                    <a:pt x="15122" y="23956"/>
                  </a:lnTo>
                  <a:close/>
                  <a:moveTo>
                    <a:pt x="5799" y="26147"/>
                  </a:moveTo>
                  <a:lnTo>
                    <a:pt x="5799" y="27861"/>
                  </a:lnTo>
                  <a:lnTo>
                    <a:pt x="3239" y="27861"/>
                  </a:lnTo>
                  <a:lnTo>
                    <a:pt x="3239" y="26147"/>
                  </a:lnTo>
                  <a:close/>
                  <a:moveTo>
                    <a:pt x="8823" y="26159"/>
                  </a:moveTo>
                  <a:lnTo>
                    <a:pt x="8835" y="27861"/>
                  </a:lnTo>
                  <a:lnTo>
                    <a:pt x="6275" y="27861"/>
                  </a:lnTo>
                  <a:lnTo>
                    <a:pt x="6275" y="26159"/>
                  </a:lnTo>
                  <a:close/>
                  <a:moveTo>
                    <a:pt x="14633" y="26159"/>
                  </a:moveTo>
                  <a:lnTo>
                    <a:pt x="14633" y="27873"/>
                  </a:lnTo>
                  <a:lnTo>
                    <a:pt x="13562" y="27873"/>
                  </a:lnTo>
                  <a:lnTo>
                    <a:pt x="13562" y="26159"/>
                  </a:lnTo>
                  <a:close/>
                  <a:moveTo>
                    <a:pt x="16193" y="26159"/>
                  </a:moveTo>
                  <a:lnTo>
                    <a:pt x="16193" y="27873"/>
                  </a:lnTo>
                  <a:lnTo>
                    <a:pt x="15122" y="27873"/>
                  </a:lnTo>
                  <a:lnTo>
                    <a:pt x="15122" y="26159"/>
                  </a:lnTo>
                  <a:close/>
                  <a:moveTo>
                    <a:pt x="4299" y="1"/>
                  </a:moveTo>
                  <a:lnTo>
                    <a:pt x="4299" y="3573"/>
                  </a:lnTo>
                  <a:lnTo>
                    <a:pt x="2441" y="3573"/>
                  </a:lnTo>
                  <a:lnTo>
                    <a:pt x="2441" y="4240"/>
                  </a:lnTo>
                  <a:lnTo>
                    <a:pt x="4299" y="4240"/>
                  </a:lnTo>
                  <a:lnTo>
                    <a:pt x="4299" y="12895"/>
                  </a:lnTo>
                  <a:lnTo>
                    <a:pt x="2441" y="12895"/>
                  </a:lnTo>
                  <a:lnTo>
                    <a:pt x="2441" y="13562"/>
                  </a:lnTo>
                  <a:lnTo>
                    <a:pt x="4299" y="13562"/>
                  </a:lnTo>
                  <a:lnTo>
                    <a:pt x="4299" y="16765"/>
                  </a:lnTo>
                  <a:lnTo>
                    <a:pt x="2668" y="16765"/>
                  </a:lnTo>
                  <a:lnTo>
                    <a:pt x="1" y="19313"/>
                  </a:lnTo>
                  <a:lnTo>
                    <a:pt x="2751" y="19313"/>
                  </a:lnTo>
                  <a:lnTo>
                    <a:pt x="2751" y="28111"/>
                  </a:lnTo>
                  <a:cubicBezTo>
                    <a:pt x="2751" y="28242"/>
                    <a:pt x="2858" y="28350"/>
                    <a:pt x="2989" y="28350"/>
                  </a:cubicBezTo>
                  <a:lnTo>
                    <a:pt x="9073" y="28350"/>
                  </a:lnTo>
                  <a:cubicBezTo>
                    <a:pt x="9204" y="28350"/>
                    <a:pt x="9311" y="28242"/>
                    <a:pt x="9311" y="28111"/>
                  </a:cubicBezTo>
                  <a:lnTo>
                    <a:pt x="9311" y="19313"/>
                  </a:lnTo>
                  <a:lnTo>
                    <a:pt x="13074" y="19313"/>
                  </a:lnTo>
                  <a:lnTo>
                    <a:pt x="13074" y="28111"/>
                  </a:lnTo>
                  <a:cubicBezTo>
                    <a:pt x="13074" y="28242"/>
                    <a:pt x="13181" y="28350"/>
                    <a:pt x="13312" y="28350"/>
                  </a:cubicBezTo>
                  <a:lnTo>
                    <a:pt x="16443" y="28350"/>
                  </a:lnTo>
                  <a:cubicBezTo>
                    <a:pt x="16574" y="28350"/>
                    <a:pt x="16681" y="28242"/>
                    <a:pt x="16681" y="28111"/>
                  </a:cubicBezTo>
                  <a:lnTo>
                    <a:pt x="16681" y="19313"/>
                  </a:lnTo>
                  <a:lnTo>
                    <a:pt x="19193" y="19313"/>
                  </a:lnTo>
                  <a:lnTo>
                    <a:pt x="16717" y="16765"/>
                  </a:lnTo>
                  <a:lnTo>
                    <a:pt x="15288" y="16765"/>
                  </a:lnTo>
                  <a:lnTo>
                    <a:pt x="15288" y="13526"/>
                  </a:lnTo>
                  <a:lnTo>
                    <a:pt x="16491" y="13526"/>
                  </a:lnTo>
                  <a:lnTo>
                    <a:pt x="16491" y="12931"/>
                  </a:lnTo>
                  <a:lnTo>
                    <a:pt x="15288" y="12931"/>
                  </a:lnTo>
                  <a:lnTo>
                    <a:pt x="15288" y="4204"/>
                  </a:lnTo>
                  <a:lnTo>
                    <a:pt x="16491" y="4204"/>
                  </a:lnTo>
                  <a:lnTo>
                    <a:pt x="16491" y="3608"/>
                  </a:lnTo>
                  <a:lnTo>
                    <a:pt x="15288" y="3608"/>
                  </a:lnTo>
                  <a:lnTo>
                    <a:pt x="15288" y="1"/>
                  </a:lnTo>
                  <a:lnTo>
                    <a:pt x="14681" y="1"/>
                  </a:lnTo>
                  <a:lnTo>
                    <a:pt x="14681" y="3608"/>
                  </a:lnTo>
                  <a:lnTo>
                    <a:pt x="12609" y="3608"/>
                  </a:lnTo>
                  <a:lnTo>
                    <a:pt x="12609" y="1"/>
                  </a:lnTo>
                  <a:lnTo>
                    <a:pt x="12002" y="1"/>
                  </a:lnTo>
                  <a:lnTo>
                    <a:pt x="12002" y="3608"/>
                  </a:lnTo>
                  <a:lnTo>
                    <a:pt x="10847" y="3608"/>
                  </a:lnTo>
                  <a:lnTo>
                    <a:pt x="10847" y="3573"/>
                  </a:lnTo>
                  <a:lnTo>
                    <a:pt x="8930" y="3573"/>
                  </a:lnTo>
                  <a:lnTo>
                    <a:pt x="8930" y="1"/>
                  </a:lnTo>
                  <a:lnTo>
                    <a:pt x="8275" y="1"/>
                  </a:lnTo>
                  <a:lnTo>
                    <a:pt x="8275" y="3573"/>
                  </a:lnTo>
                  <a:lnTo>
                    <a:pt x="4954" y="3573"/>
                  </a:lnTo>
                  <a:lnTo>
                    <a:pt x="49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6"/>
            <p:cNvSpPr/>
            <p:nvPr/>
          </p:nvSpPr>
          <p:spPr>
            <a:xfrm>
              <a:off x="7073350" y="1285250"/>
              <a:ext cx="34850" cy="60150"/>
            </a:xfrm>
            <a:custGeom>
              <a:avLst/>
              <a:gdLst/>
              <a:ahLst/>
              <a:cxnLst/>
              <a:rect l="l" t="t" r="r" b="b"/>
              <a:pathLst>
                <a:path w="1394" h="2406" extrusionOk="0">
                  <a:moveTo>
                    <a:pt x="0" y="0"/>
                  </a:moveTo>
                  <a:lnTo>
                    <a:pt x="0" y="2405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7157275" y="1430200"/>
              <a:ext cx="35150" cy="60150"/>
            </a:xfrm>
            <a:custGeom>
              <a:avLst/>
              <a:gdLst/>
              <a:ahLst/>
              <a:cxnLst/>
              <a:rect l="l" t="t" r="r" b="b"/>
              <a:pathLst>
                <a:path w="1406" h="2406" extrusionOk="0">
                  <a:moveTo>
                    <a:pt x="1406" y="0"/>
                  </a:moveTo>
                  <a:lnTo>
                    <a:pt x="1" y="2405"/>
                  </a:lnTo>
                  <a:lnTo>
                    <a:pt x="1406" y="2405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6"/>
            <p:cNvSpPr/>
            <p:nvPr/>
          </p:nvSpPr>
          <p:spPr>
            <a:xfrm>
              <a:off x="7157275" y="1285250"/>
              <a:ext cx="35150" cy="60150"/>
            </a:xfrm>
            <a:custGeom>
              <a:avLst/>
              <a:gdLst/>
              <a:ahLst/>
              <a:cxnLst/>
              <a:rect l="l" t="t" r="r" b="b"/>
              <a:pathLst>
                <a:path w="1406" h="2406" extrusionOk="0">
                  <a:moveTo>
                    <a:pt x="1" y="0"/>
                  </a:moveTo>
                  <a:lnTo>
                    <a:pt x="1406" y="2405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6"/>
            <p:cNvSpPr/>
            <p:nvPr/>
          </p:nvSpPr>
          <p:spPr>
            <a:xfrm>
              <a:off x="7073350" y="1430200"/>
              <a:ext cx="34850" cy="60150"/>
            </a:xfrm>
            <a:custGeom>
              <a:avLst/>
              <a:gdLst/>
              <a:ahLst/>
              <a:cxnLst/>
              <a:rect l="l" t="t" r="r" b="b"/>
              <a:pathLst>
                <a:path w="1394" h="2406" extrusionOk="0">
                  <a:moveTo>
                    <a:pt x="0" y="0"/>
                  </a:moveTo>
                  <a:lnTo>
                    <a:pt x="0" y="2405"/>
                  </a:lnTo>
                  <a:lnTo>
                    <a:pt x="1393" y="24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6"/>
            <p:cNvSpPr/>
            <p:nvPr/>
          </p:nvSpPr>
          <p:spPr>
            <a:xfrm>
              <a:off x="7110850" y="1087600"/>
              <a:ext cx="53300" cy="167900"/>
            </a:xfrm>
            <a:custGeom>
              <a:avLst/>
              <a:gdLst/>
              <a:ahLst/>
              <a:cxnLst/>
              <a:rect l="l" t="t" r="r" b="b"/>
              <a:pathLst>
                <a:path w="2132" h="6716" extrusionOk="0">
                  <a:moveTo>
                    <a:pt x="1525" y="0"/>
                  </a:moveTo>
                  <a:lnTo>
                    <a:pt x="1525" y="5227"/>
                  </a:lnTo>
                  <a:cubicBezTo>
                    <a:pt x="1394" y="3548"/>
                    <a:pt x="1048" y="3144"/>
                    <a:pt x="763" y="3013"/>
                  </a:cubicBezTo>
                  <a:cubicBezTo>
                    <a:pt x="692" y="2969"/>
                    <a:pt x="597" y="2936"/>
                    <a:pt x="483" y="2936"/>
                  </a:cubicBezTo>
                  <a:cubicBezTo>
                    <a:pt x="346" y="2936"/>
                    <a:pt x="182" y="2984"/>
                    <a:pt x="1" y="3120"/>
                  </a:cubicBezTo>
                  <a:lnTo>
                    <a:pt x="358" y="3608"/>
                  </a:lnTo>
                  <a:cubicBezTo>
                    <a:pt x="417" y="3568"/>
                    <a:pt x="460" y="3545"/>
                    <a:pt x="480" y="3545"/>
                  </a:cubicBezTo>
                  <a:cubicBezTo>
                    <a:pt x="484" y="3545"/>
                    <a:pt x="487" y="3546"/>
                    <a:pt x="489" y="3548"/>
                  </a:cubicBezTo>
                  <a:cubicBezTo>
                    <a:pt x="513" y="3560"/>
                    <a:pt x="965" y="3822"/>
                    <a:pt x="965" y="6715"/>
                  </a:cubicBezTo>
                  <a:lnTo>
                    <a:pt x="2132" y="6715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6"/>
            <p:cNvSpPr/>
            <p:nvPr/>
          </p:nvSpPr>
          <p:spPr>
            <a:xfrm>
              <a:off x="7165025" y="1161100"/>
              <a:ext cx="39325" cy="94400"/>
            </a:xfrm>
            <a:custGeom>
              <a:avLst/>
              <a:gdLst/>
              <a:ahLst/>
              <a:cxnLst/>
              <a:rect l="l" t="t" r="r" b="b"/>
              <a:pathLst>
                <a:path w="1573" h="3776" extrusionOk="0">
                  <a:moveTo>
                    <a:pt x="1101" y="1"/>
                  </a:moveTo>
                  <a:cubicBezTo>
                    <a:pt x="985" y="1"/>
                    <a:pt x="887" y="34"/>
                    <a:pt x="810" y="73"/>
                  </a:cubicBezTo>
                  <a:cubicBezTo>
                    <a:pt x="465" y="239"/>
                    <a:pt x="1" y="823"/>
                    <a:pt x="1" y="3775"/>
                  </a:cubicBezTo>
                  <a:lnTo>
                    <a:pt x="608" y="3775"/>
                  </a:lnTo>
                  <a:cubicBezTo>
                    <a:pt x="608" y="894"/>
                    <a:pt x="1060" y="620"/>
                    <a:pt x="1084" y="608"/>
                  </a:cubicBezTo>
                  <a:cubicBezTo>
                    <a:pt x="1086" y="606"/>
                    <a:pt x="1089" y="605"/>
                    <a:pt x="1094" y="605"/>
                  </a:cubicBezTo>
                  <a:cubicBezTo>
                    <a:pt x="1116" y="605"/>
                    <a:pt x="1166" y="628"/>
                    <a:pt x="1215" y="668"/>
                  </a:cubicBezTo>
                  <a:lnTo>
                    <a:pt x="1572" y="180"/>
                  </a:lnTo>
                  <a:cubicBezTo>
                    <a:pt x="1393" y="46"/>
                    <a:pt x="1235" y="1"/>
                    <a:pt x="1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6"/>
            <p:cNvSpPr/>
            <p:nvPr/>
          </p:nvSpPr>
          <p:spPr>
            <a:xfrm>
              <a:off x="6901300" y="1087600"/>
              <a:ext cx="15200" cy="167900"/>
            </a:xfrm>
            <a:custGeom>
              <a:avLst/>
              <a:gdLst/>
              <a:ahLst/>
              <a:cxnLst/>
              <a:rect l="l" t="t" r="r" b="b"/>
              <a:pathLst>
                <a:path w="608" h="6716" extrusionOk="0">
                  <a:moveTo>
                    <a:pt x="1" y="0"/>
                  </a:moveTo>
                  <a:lnTo>
                    <a:pt x="1" y="6715"/>
                  </a:lnTo>
                  <a:lnTo>
                    <a:pt x="608" y="671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6"/>
            <p:cNvSpPr/>
            <p:nvPr/>
          </p:nvSpPr>
          <p:spPr>
            <a:xfrm>
              <a:off x="6823625" y="1160975"/>
              <a:ext cx="64900" cy="94525"/>
            </a:xfrm>
            <a:custGeom>
              <a:avLst/>
              <a:gdLst/>
              <a:ahLst/>
              <a:cxnLst/>
              <a:rect l="l" t="t" r="r" b="b"/>
              <a:pathLst>
                <a:path w="2596" h="3781" extrusionOk="0">
                  <a:moveTo>
                    <a:pt x="717" y="0"/>
                  </a:moveTo>
                  <a:cubicBezTo>
                    <a:pt x="492" y="0"/>
                    <a:pt x="253" y="46"/>
                    <a:pt x="0" y="137"/>
                  </a:cubicBezTo>
                  <a:lnTo>
                    <a:pt x="202" y="709"/>
                  </a:lnTo>
                  <a:cubicBezTo>
                    <a:pt x="386" y="644"/>
                    <a:pt x="555" y="611"/>
                    <a:pt x="708" y="611"/>
                  </a:cubicBezTo>
                  <a:cubicBezTo>
                    <a:pt x="893" y="611"/>
                    <a:pt x="1054" y="659"/>
                    <a:pt x="1191" y="756"/>
                  </a:cubicBezTo>
                  <a:cubicBezTo>
                    <a:pt x="1703" y="1113"/>
                    <a:pt x="1988" y="2197"/>
                    <a:pt x="1988" y="3780"/>
                  </a:cubicBezTo>
                  <a:lnTo>
                    <a:pt x="2596" y="3780"/>
                  </a:lnTo>
                  <a:cubicBezTo>
                    <a:pt x="2596" y="1935"/>
                    <a:pt x="2238" y="756"/>
                    <a:pt x="1536" y="256"/>
                  </a:cubicBezTo>
                  <a:cubicBezTo>
                    <a:pt x="1296" y="85"/>
                    <a:pt x="1021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6"/>
            <p:cNvSpPr/>
            <p:nvPr/>
          </p:nvSpPr>
          <p:spPr>
            <a:xfrm>
              <a:off x="6933750" y="1160975"/>
              <a:ext cx="64900" cy="94525"/>
            </a:xfrm>
            <a:custGeom>
              <a:avLst/>
              <a:gdLst/>
              <a:ahLst/>
              <a:cxnLst/>
              <a:rect l="l" t="t" r="r" b="b"/>
              <a:pathLst>
                <a:path w="2596" h="3781" extrusionOk="0">
                  <a:moveTo>
                    <a:pt x="1874" y="0"/>
                  </a:moveTo>
                  <a:cubicBezTo>
                    <a:pt x="1569" y="0"/>
                    <a:pt x="1295" y="85"/>
                    <a:pt x="1048" y="256"/>
                  </a:cubicBezTo>
                  <a:cubicBezTo>
                    <a:pt x="346" y="744"/>
                    <a:pt x="0" y="1935"/>
                    <a:pt x="0" y="3780"/>
                  </a:cubicBezTo>
                  <a:lnTo>
                    <a:pt x="596" y="3780"/>
                  </a:lnTo>
                  <a:cubicBezTo>
                    <a:pt x="596" y="2197"/>
                    <a:pt x="881" y="1113"/>
                    <a:pt x="1405" y="756"/>
                  </a:cubicBezTo>
                  <a:cubicBezTo>
                    <a:pt x="1542" y="659"/>
                    <a:pt x="1700" y="611"/>
                    <a:pt x="1881" y="611"/>
                  </a:cubicBezTo>
                  <a:cubicBezTo>
                    <a:pt x="2032" y="611"/>
                    <a:pt x="2198" y="644"/>
                    <a:pt x="2382" y="709"/>
                  </a:cubicBezTo>
                  <a:lnTo>
                    <a:pt x="2596" y="137"/>
                  </a:lnTo>
                  <a:cubicBezTo>
                    <a:pt x="2338" y="46"/>
                    <a:pt x="2098" y="0"/>
                    <a:pt x="1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6"/>
            <p:cNvSpPr/>
            <p:nvPr/>
          </p:nvSpPr>
          <p:spPr>
            <a:xfrm>
              <a:off x="6743250" y="2212551"/>
              <a:ext cx="486900" cy="2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6"/>
            <p:cNvSpPr/>
            <p:nvPr/>
          </p:nvSpPr>
          <p:spPr>
            <a:xfrm rot="2700000">
              <a:off x="6817890" y="1047599"/>
              <a:ext cx="10182" cy="24310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6"/>
            <p:cNvSpPr/>
            <p:nvPr/>
          </p:nvSpPr>
          <p:spPr>
            <a:xfrm rot="5400000">
              <a:off x="7027049" y="957351"/>
              <a:ext cx="9900" cy="260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6"/>
            <p:cNvSpPr/>
            <p:nvPr/>
          </p:nvSpPr>
          <p:spPr>
            <a:xfrm rot="9121232">
              <a:off x="7194791" y="1072896"/>
              <a:ext cx="10871" cy="19387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1" name="Google Shape;1251;p36"/>
          <p:cNvSpPr txBox="1">
            <a:spLocks noGrp="1"/>
          </p:cNvSpPr>
          <p:nvPr>
            <p:ph type="title"/>
          </p:nvPr>
        </p:nvSpPr>
        <p:spPr>
          <a:xfrm>
            <a:off x="805375" y="1750550"/>
            <a:ext cx="4553700" cy="13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252" name="Google Shape;1252;p36"/>
          <p:cNvSpPr txBox="1">
            <a:spLocks noGrp="1"/>
          </p:cNvSpPr>
          <p:nvPr>
            <p:ph type="title" idx="2"/>
          </p:nvPr>
        </p:nvSpPr>
        <p:spPr>
          <a:xfrm>
            <a:off x="779975" y="694800"/>
            <a:ext cx="1979400" cy="11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 Medium"/>
                <a:ea typeface="Bitter Medium"/>
                <a:cs typeface="Bitter Medium"/>
                <a:sym typeface="Bitter Medium"/>
              </a:rPr>
              <a:t>02</a:t>
            </a:r>
            <a:endParaRPr>
              <a:latin typeface="Bitter Medium"/>
              <a:ea typeface="Bitter Medium"/>
              <a:cs typeface="Bitter Medium"/>
              <a:sym typeface="Bitter Medium"/>
            </a:endParaRPr>
          </a:p>
        </p:txBody>
      </p:sp>
      <p:grpSp>
        <p:nvGrpSpPr>
          <p:cNvPr id="1253" name="Google Shape;1253;p36"/>
          <p:cNvGrpSpPr/>
          <p:nvPr/>
        </p:nvGrpSpPr>
        <p:grpSpPr>
          <a:xfrm>
            <a:off x="7516712" y="3362943"/>
            <a:ext cx="1627370" cy="1233430"/>
            <a:chOff x="7032675" y="3217855"/>
            <a:chExt cx="1637852" cy="1241375"/>
          </a:xfrm>
        </p:grpSpPr>
        <p:sp>
          <p:nvSpPr>
            <p:cNvPr id="1254" name="Google Shape;1254;p36"/>
            <p:cNvSpPr/>
            <p:nvPr/>
          </p:nvSpPr>
          <p:spPr>
            <a:xfrm>
              <a:off x="7111327" y="3419586"/>
              <a:ext cx="1559200" cy="1039626"/>
            </a:xfrm>
            <a:custGeom>
              <a:avLst/>
              <a:gdLst/>
              <a:ahLst/>
              <a:cxnLst/>
              <a:rect l="l" t="t" r="r" b="b"/>
              <a:pathLst>
                <a:path w="45554" h="30374" extrusionOk="0">
                  <a:moveTo>
                    <a:pt x="10764" y="0"/>
                  </a:moveTo>
                  <a:lnTo>
                    <a:pt x="1" y="15740"/>
                  </a:lnTo>
                  <a:lnTo>
                    <a:pt x="1" y="30373"/>
                  </a:lnTo>
                  <a:lnTo>
                    <a:pt x="45554" y="30373"/>
                  </a:lnTo>
                  <a:lnTo>
                    <a:pt x="45554" y="10121"/>
                  </a:lnTo>
                  <a:lnTo>
                    <a:pt x="107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6"/>
            <p:cNvSpPr/>
            <p:nvPr/>
          </p:nvSpPr>
          <p:spPr>
            <a:xfrm>
              <a:off x="8253075" y="4273151"/>
              <a:ext cx="415849" cy="26900"/>
            </a:xfrm>
            <a:custGeom>
              <a:avLst/>
              <a:gdLst/>
              <a:ahLst/>
              <a:cxnLst/>
              <a:rect l="l" t="t" r="r" b="b"/>
              <a:pathLst>
                <a:path w="9942" h="632" extrusionOk="0">
                  <a:moveTo>
                    <a:pt x="0" y="1"/>
                  </a:moveTo>
                  <a:lnTo>
                    <a:pt x="0" y="632"/>
                  </a:lnTo>
                  <a:lnTo>
                    <a:pt x="9942" y="632"/>
                  </a:lnTo>
                  <a:lnTo>
                    <a:pt x="99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6"/>
            <p:cNvSpPr/>
            <p:nvPr/>
          </p:nvSpPr>
          <p:spPr>
            <a:xfrm>
              <a:off x="8253075" y="4065475"/>
              <a:ext cx="415849" cy="21625"/>
            </a:xfrm>
            <a:custGeom>
              <a:avLst/>
              <a:gdLst/>
              <a:ahLst/>
              <a:cxnLst/>
              <a:rect l="l" t="t" r="r" b="b"/>
              <a:pathLst>
                <a:path w="9942" h="632" extrusionOk="0">
                  <a:moveTo>
                    <a:pt x="0" y="1"/>
                  </a:moveTo>
                  <a:lnTo>
                    <a:pt x="0" y="632"/>
                  </a:lnTo>
                  <a:lnTo>
                    <a:pt x="9942" y="632"/>
                  </a:lnTo>
                  <a:lnTo>
                    <a:pt x="99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6"/>
            <p:cNvSpPr/>
            <p:nvPr/>
          </p:nvSpPr>
          <p:spPr>
            <a:xfrm>
              <a:off x="7095251" y="3511550"/>
              <a:ext cx="1493285" cy="947680"/>
            </a:xfrm>
            <a:custGeom>
              <a:avLst/>
              <a:gdLst/>
              <a:ahLst/>
              <a:cxnLst/>
              <a:rect l="l" t="t" r="r" b="b"/>
              <a:pathLst>
                <a:path w="45852" h="27291" extrusionOk="0">
                  <a:moveTo>
                    <a:pt x="9288" y="10824"/>
                  </a:moveTo>
                  <a:lnTo>
                    <a:pt x="9288" y="13598"/>
                  </a:lnTo>
                  <a:lnTo>
                    <a:pt x="5144" y="10824"/>
                  </a:lnTo>
                  <a:close/>
                  <a:moveTo>
                    <a:pt x="20980" y="10824"/>
                  </a:moveTo>
                  <a:lnTo>
                    <a:pt x="15360" y="13681"/>
                  </a:lnTo>
                  <a:lnTo>
                    <a:pt x="15360" y="10824"/>
                  </a:lnTo>
                  <a:close/>
                  <a:moveTo>
                    <a:pt x="4287" y="11086"/>
                  </a:moveTo>
                  <a:lnTo>
                    <a:pt x="8514" y="13907"/>
                  </a:lnTo>
                  <a:lnTo>
                    <a:pt x="4287" y="13907"/>
                  </a:lnTo>
                  <a:lnTo>
                    <a:pt x="4287" y="11086"/>
                  </a:lnTo>
                  <a:close/>
                  <a:moveTo>
                    <a:pt x="14729" y="10824"/>
                  </a:moveTo>
                  <a:lnTo>
                    <a:pt x="14729" y="13907"/>
                  </a:lnTo>
                  <a:lnTo>
                    <a:pt x="9931" y="13907"/>
                  </a:lnTo>
                  <a:lnTo>
                    <a:pt x="9931" y="10824"/>
                  </a:lnTo>
                  <a:close/>
                  <a:moveTo>
                    <a:pt x="3656" y="14550"/>
                  </a:moveTo>
                  <a:lnTo>
                    <a:pt x="3656" y="20825"/>
                  </a:lnTo>
                  <a:lnTo>
                    <a:pt x="834" y="14550"/>
                  </a:lnTo>
                  <a:close/>
                  <a:moveTo>
                    <a:pt x="9288" y="14550"/>
                  </a:moveTo>
                  <a:lnTo>
                    <a:pt x="9288" y="22063"/>
                  </a:lnTo>
                  <a:lnTo>
                    <a:pt x="4287" y="22063"/>
                  </a:lnTo>
                  <a:lnTo>
                    <a:pt x="4287" y="14550"/>
                  </a:lnTo>
                  <a:close/>
                  <a:moveTo>
                    <a:pt x="14729" y="14550"/>
                  </a:moveTo>
                  <a:lnTo>
                    <a:pt x="14729" y="22063"/>
                  </a:lnTo>
                  <a:lnTo>
                    <a:pt x="9931" y="22063"/>
                  </a:lnTo>
                  <a:lnTo>
                    <a:pt x="9931" y="14550"/>
                  </a:lnTo>
                  <a:close/>
                  <a:moveTo>
                    <a:pt x="25599" y="14550"/>
                  </a:moveTo>
                  <a:lnTo>
                    <a:pt x="20480" y="22063"/>
                  </a:lnTo>
                  <a:lnTo>
                    <a:pt x="15360" y="22063"/>
                  </a:lnTo>
                  <a:lnTo>
                    <a:pt x="15360" y="14550"/>
                  </a:lnTo>
                  <a:close/>
                  <a:moveTo>
                    <a:pt x="26266" y="14777"/>
                  </a:moveTo>
                  <a:lnTo>
                    <a:pt x="26266" y="22063"/>
                  </a:lnTo>
                  <a:lnTo>
                    <a:pt x="21313" y="22063"/>
                  </a:lnTo>
                  <a:lnTo>
                    <a:pt x="26266" y="14777"/>
                  </a:lnTo>
                  <a:close/>
                  <a:moveTo>
                    <a:pt x="9288" y="1"/>
                  </a:moveTo>
                  <a:lnTo>
                    <a:pt x="9288" y="9478"/>
                  </a:lnTo>
                  <a:lnTo>
                    <a:pt x="6168" y="5454"/>
                  </a:lnTo>
                  <a:lnTo>
                    <a:pt x="5621" y="5871"/>
                  </a:lnTo>
                  <a:lnTo>
                    <a:pt x="8966" y="10181"/>
                  </a:lnTo>
                  <a:lnTo>
                    <a:pt x="4287" y="10181"/>
                  </a:lnTo>
                  <a:lnTo>
                    <a:pt x="4287" y="8895"/>
                  </a:lnTo>
                  <a:lnTo>
                    <a:pt x="3656" y="8895"/>
                  </a:lnTo>
                  <a:lnTo>
                    <a:pt x="3656" y="10181"/>
                  </a:lnTo>
                  <a:lnTo>
                    <a:pt x="2704" y="10181"/>
                  </a:lnTo>
                  <a:lnTo>
                    <a:pt x="2704" y="10812"/>
                  </a:lnTo>
                  <a:lnTo>
                    <a:pt x="3656" y="10812"/>
                  </a:lnTo>
                  <a:lnTo>
                    <a:pt x="3656" y="13907"/>
                  </a:lnTo>
                  <a:lnTo>
                    <a:pt x="311" y="13907"/>
                  </a:lnTo>
                  <a:lnTo>
                    <a:pt x="311" y="14229"/>
                  </a:lnTo>
                  <a:lnTo>
                    <a:pt x="1" y="14372"/>
                  </a:lnTo>
                  <a:lnTo>
                    <a:pt x="3454" y="22063"/>
                  </a:lnTo>
                  <a:lnTo>
                    <a:pt x="311" y="22063"/>
                  </a:lnTo>
                  <a:lnTo>
                    <a:pt x="311" y="22694"/>
                  </a:lnTo>
                  <a:lnTo>
                    <a:pt x="3656" y="22694"/>
                  </a:lnTo>
                  <a:lnTo>
                    <a:pt x="3656" y="27290"/>
                  </a:lnTo>
                  <a:lnTo>
                    <a:pt x="4287" y="27290"/>
                  </a:lnTo>
                  <a:lnTo>
                    <a:pt x="4287" y="22694"/>
                  </a:lnTo>
                  <a:lnTo>
                    <a:pt x="9288" y="22694"/>
                  </a:lnTo>
                  <a:lnTo>
                    <a:pt x="9288" y="27290"/>
                  </a:lnTo>
                  <a:lnTo>
                    <a:pt x="9931" y="27290"/>
                  </a:lnTo>
                  <a:lnTo>
                    <a:pt x="9931" y="22694"/>
                  </a:lnTo>
                  <a:lnTo>
                    <a:pt x="14729" y="22694"/>
                  </a:lnTo>
                  <a:lnTo>
                    <a:pt x="14729" y="27290"/>
                  </a:lnTo>
                  <a:lnTo>
                    <a:pt x="15360" y="27290"/>
                  </a:lnTo>
                  <a:lnTo>
                    <a:pt x="15360" y="22694"/>
                  </a:lnTo>
                  <a:lnTo>
                    <a:pt x="26266" y="22694"/>
                  </a:lnTo>
                  <a:lnTo>
                    <a:pt x="26266" y="27290"/>
                  </a:lnTo>
                  <a:lnTo>
                    <a:pt x="26897" y="27290"/>
                  </a:lnTo>
                  <a:lnTo>
                    <a:pt x="26897" y="22694"/>
                  </a:lnTo>
                  <a:lnTo>
                    <a:pt x="45852" y="22694"/>
                  </a:lnTo>
                  <a:lnTo>
                    <a:pt x="45852" y="22063"/>
                  </a:lnTo>
                  <a:lnTo>
                    <a:pt x="26909" y="22063"/>
                  </a:lnTo>
                  <a:lnTo>
                    <a:pt x="26909" y="13181"/>
                  </a:lnTo>
                  <a:lnTo>
                    <a:pt x="26278" y="13181"/>
                  </a:lnTo>
                  <a:lnTo>
                    <a:pt x="26278" y="13907"/>
                  </a:lnTo>
                  <a:lnTo>
                    <a:pt x="16420" y="13907"/>
                  </a:lnTo>
                  <a:lnTo>
                    <a:pt x="22492" y="10824"/>
                  </a:lnTo>
                  <a:lnTo>
                    <a:pt x="22670" y="10824"/>
                  </a:lnTo>
                  <a:lnTo>
                    <a:pt x="22670" y="10181"/>
                  </a:lnTo>
                  <a:lnTo>
                    <a:pt x="15682" y="10181"/>
                  </a:lnTo>
                  <a:lnTo>
                    <a:pt x="18491" y="6264"/>
                  </a:lnTo>
                  <a:lnTo>
                    <a:pt x="17979" y="5883"/>
                  </a:lnTo>
                  <a:lnTo>
                    <a:pt x="15360" y="9526"/>
                  </a:lnTo>
                  <a:lnTo>
                    <a:pt x="15360" y="1954"/>
                  </a:lnTo>
                  <a:lnTo>
                    <a:pt x="14729" y="1954"/>
                  </a:lnTo>
                  <a:lnTo>
                    <a:pt x="14729" y="10181"/>
                  </a:lnTo>
                  <a:lnTo>
                    <a:pt x="9931" y="10181"/>
                  </a:lnTo>
                  <a:lnTo>
                    <a:pt x="99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6"/>
            <p:cNvSpPr/>
            <p:nvPr/>
          </p:nvSpPr>
          <p:spPr>
            <a:xfrm>
              <a:off x="7032675" y="3378411"/>
              <a:ext cx="1636246" cy="617430"/>
            </a:xfrm>
            <a:custGeom>
              <a:avLst/>
              <a:gdLst/>
              <a:ahLst/>
              <a:cxnLst/>
              <a:rect l="l" t="t" r="r" b="b"/>
              <a:pathLst>
                <a:path w="47805" h="18039" extrusionOk="0">
                  <a:moveTo>
                    <a:pt x="11824" y="1"/>
                  </a:moveTo>
                  <a:lnTo>
                    <a:pt x="1" y="18039"/>
                  </a:lnTo>
                  <a:lnTo>
                    <a:pt x="2906" y="18039"/>
                  </a:lnTo>
                  <a:lnTo>
                    <a:pt x="12729" y="3108"/>
                  </a:lnTo>
                  <a:lnTo>
                    <a:pt x="26052" y="18039"/>
                  </a:lnTo>
                  <a:lnTo>
                    <a:pt x="27516" y="18039"/>
                  </a:lnTo>
                  <a:cubicBezTo>
                    <a:pt x="28350" y="15693"/>
                    <a:pt x="30576" y="14133"/>
                    <a:pt x="33064" y="14133"/>
                  </a:cubicBezTo>
                  <a:cubicBezTo>
                    <a:pt x="35565" y="14133"/>
                    <a:pt x="37779" y="15693"/>
                    <a:pt x="38625" y="18039"/>
                  </a:cubicBezTo>
                  <a:lnTo>
                    <a:pt x="47804" y="18039"/>
                  </a:lnTo>
                  <a:lnTo>
                    <a:pt x="47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6"/>
            <p:cNvSpPr/>
            <p:nvPr/>
          </p:nvSpPr>
          <p:spPr>
            <a:xfrm>
              <a:off x="8273966" y="3286718"/>
              <a:ext cx="160185" cy="327283"/>
            </a:xfrm>
            <a:custGeom>
              <a:avLst/>
              <a:gdLst/>
              <a:ahLst/>
              <a:cxnLst/>
              <a:rect l="l" t="t" r="r" b="b"/>
              <a:pathLst>
                <a:path w="4680" h="9562" extrusionOk="0">
                  <a:moveTo>
                    <a:pt x="0" y="1"/>
                  </a:moveTo>
                  <a:lnTo>
                    <a:pt x="0" y="9562"/>
                  </a:lnTo>
                  <a:lnTo>
                    <a:pt x="4679" y="9562"/>
                  </a:lnTo>
                  <a:lnTo>
                    <a:pt x="46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6"/>
            <p:cNvSpPr/>
            <p:nvPr/>
          </p:nvSpPr>
          <p:spPr>
            <a:xfrm>
              <a:off x="8239739" y="3217855"/>
              <a:ext cx="228229" cy="92551"/>
            </a:xfrm>
            <a:custGeom>
              <a:avLst/>
              <a:gdLst/>
              <a:ahLst/>
              <a:cxnLst/>
              <a:rect l="l" t="t" r="r" b="b"/>
              <a:pathLst>
                <a:path w="6668" h="2704" extrusionOk="0">
                  <a:moveTo>
                    <a:pt x="0" y="1"/>
                  </a:moveTo>
                  <a:lnTo>
                    <a:pt x="0" y="2703"/>
                  </a:lnTo>
                  <a:lnTo>
                    <a:pt x="6668" y="2703"/>
                  </a:lnTo>
                  <a:lnTo>
                    <a:pt x="6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6"/>
            <p:cNvSpPr/>
            <p:nvPr/>
          </p:nvSpPr>
          <p:spPr>
            <a:xfrm>
              <a:off x="8036776" y="3985623"/>
              <a:ext cx="243734" cy="473161"/>
            </a:xfrm>
            <a:custGeom>
              <a:avLst/>
              <a:gdLst/>
              <a:ahLst/>
              <a:cxnLst/>
              <a:rect l="l" t="t" r="r" b="b"/>
              <a:pathLst>
                <a:path w="7121" h="13824" extrusionOk="0">
                  <a:moveTo>
                    <a:pt x="3561" y="0"/>
                  </a:moveTo>
                  <a:cubicBezTo>
                    <a:pt x="1596" y="0"/>
                    <a:pt x="1" y="1595"/>
                    <a:pt x="1" y="3560"/>
                  </a:cubicBezTo>
                  <a:lnTo>
                    <a:pt x="1" y="13823"/>
                  </a:lnTo>
                  <a:lnTo>
                    <a:pt x="7121" y="13823"/>
                  </a:lnTo>
                  <a:lnTo>
                    <a:pt x="7121" y="3560"/>
                  </a:lnTo>
                  <a:cubicBezTo>
                    <a:pt x="7121" y="1595"/>
                    <a:pt x="5525" y="0"/>
                    <a:pt x="3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6"/>
            <p:cNvSpPr/>
            <p:nvPr/>
          </p:nvSpPr>
          <p:spPr>
            <a:xfrm>
              <a:off x="7223196" y="4013346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6"/>
            <p:cNvSpPr/>
            <p:nvPr/>
          </p:nvSpPr>
          <p:spPr>
            <a:xfrm>
              <a:off x="7214640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6"/>
            <p:cNvSpPr/>
            <p:nvPr/>
          </p:nvSpPr>
          <p:spPr>
            <a:xfrm>
              <a:off x="7284735" y="4013346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6"/>
            <p:cNvSpPr/>
            <p:nvPr/>
          </p:nvSpPr>
          <p:spPr>
            <a:xfrm>
              <a:off x="7276590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6"/>
            <p:cNvSpPr/>
            <p:nvPr/>
          </p:nvSpPr>
          <p:spPr>
            <a:xfrm>
              <a:off x="7346685" y="4013346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6"/>
            <p:cNvSpPr/>
            <p:nvPr/>
          </p:nvSpPr>
          <p:spPr>
            <a:xfrm>
              <a:off x="7338539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798" y="489"/>
                  </a:moveTo>
                  <a:lnTo>
                    <a:pt x="1798" y="2608"/>
                  </a:lnTo>
                  <a:lnTo>
                    <a:pt x="477" y="2608"/>
                  </a:lnTo>
                  <a:lnTo>
                    <a:pt x="477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36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6"/>
            <p:cNvSpPr/>
            <p:nvPr/>
          </p:nvSpPr>
          <p:spPr>
            <a:xfrm>
              <a:off x="7223196" y="4102608"/>
              <a:ext cx="61575" cy="89265"/>
            </a:xfrm>
            <a:custGeom>
              <a:avLst/>
              <a:gdLst/>
              <a:ahLst/>
              <a:cxnLst/>
              <a:rect l="l" t="t" r="r" b="b"/>
              <a:pathLst>
                <a:path w="1799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6"/>
            <p:cNvSpPr/>
            <p:nvPr/>
          </p:nvSpPr>
          <p:spPr>
            <a:xfrm>
              <a:off x="7214640" y="4094462"/>
              <a:ext cx="78689" cy="105968"/>
            </a:xfrm>
            <a:custGeom>
              <a:avLst/>
              <a:gdLst/>
              <a:ahLst/>
              <a:cxnLst/>
              <a:rect l="l" t="t" r="r" b="b"/>
              <a:pathLst>
                <a:path w="2299" h="3096" extrusionOk="0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80" y="3096"/>
                    <a:pt x="2299" y="2989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6"/>
            <p:cNvSpPr/>
            <p:nvPr/>
          </p:nvSpPr>
          <p:spPr>
            <a:xfrm>
              <a:off x="7284735" y="4102608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6"/>
            <p:cNvSpPr/>
            <p:nvPr/>
          </p:nvSpPr>
          <p:spPr>
            <a:xfrm>
              <a:off x="7276590" y="4094462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77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6"/>
            <p:cNvSpPr/>
            <p:nvPr/>
          </p:nvSpPr>
          <p:spPr>
            <a:xfrm>
              <a:off x="7346685" y="4102608"/>
              <a:ext cx="61575" cy="89265"/>
            </a:xfrm>
            <a:custGeom>
              <a:avLst/>
              <a:gdLst/>
              <a:ahLst/>
              <a:cxnLst/>
              <a:rect l="l" t="t" r="r" b="b"/>
              <a:pathLst>
                <a:path w="1799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6"/>
            <p:cNvSpPr/>
            <p:nvPr/>
          </p:nvSpPr>
          <p:spPr>
            <a:xfrm>
              <a:off x="7338129" y="4094462"/>
              <a:ext cx="78689" cy="105968"/>
            </a:xfrm>
            <a:custGeom>
              <a:avLst/>
              <a:gdLst/>
              <a:ahLst/>
              <a:cxnLst/>
              <a:rect l="l" t="t" r="r" b="b"/>
              <a:pathLst>
                <a:path w="2299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20" y="0"/>
                    <a:pt x="12" y="107"/>
                    <a:pt x="12" y="238"/>
                  </a:cubicBezTo>
                  <a:lnTo>
                    <a:pt x="12" y="2858"/>
                  </a:lnTo>
                  <a:cubicBezTo>
                    <a:pt x="1" y="2989"/>
                    <a:pt x="120" y="3096"/>
                    <a:pt x="251" y="3096"/>
                  </a:cubicBezTo>
                  <a:lnTo>
                    <a:pt x="2048" y="3096"/>
                  </a:lnTo>
                  <a:cubicBezTo>
                    <a:pt x="2191" y="3096"/>
                    <a:pt x="2298" y="2989"/>
                    <a:pt x="2298" y="2846"/>
                  </a:cubicBezTo>
                  <a:lnTo>
                    <a:pt x="2298" y="238"/>
                  </a:lnTo>
                  <a:cubicBezTo>
                    <a:pt x="2298" y="107"/>
                    <a:pt x="2191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6"/>
            <p:cNvSpPr/>
            <p:nvPr/>
          </p:nvSpPr>
          <p:spPr>
            <a:xfrm>
              <a:off x="7223196" y="4191837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6"/>
            <p:cNvSpPr/>
            <p:nvPr/>
          </p:nvSpPr>
          <p:spPr>
            <a:xfrm>
              <a:off x="7214640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51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6"/>
            <p:cNvSpPr/>
            <p:nvPr/>
          </p:nvSpPr>
          <p:spPr>
            <a:xfrm>
              <a:off x="7284735" y="4191837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6"/>
            <p:cNvSpPr/>
            <p:nvPr/>
          </p:nvSpPr>
          <p:spPr>
            <a:xfrm>
              <a:off x="7276590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6"/>
            <p:cNvSpPr/>
            <p:nvPr/>
          </p:nvSpPr>
          <p:spPr>
            <a:xfrm>
              <a:off x="7346685" y="4191837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6"/>
            <p:cNvSpPr/>
            <p:nvPr/>
          </p:nvSpPr>
          <p:spPr>
            <a:xfrm>
              <a:off x="7338129" y="4183691"/>
              <a:ext cx="78689" cy="106003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20" y="1"/>
                    <a:pt x="12" y="108"/>
                    <a:pt x="12" y="239"/>
                  </a:cubicBezTo>
                  <a:lnTo>
                    <a:pt x="12" y="2846"/>
                  </a:lnTo>
                  <a:cubicBezTo>
                    <a:pt x="1" y="2977"/>
                    <a:pt x="120" y="3084"/>
                    <a:pt x="251" y="3096"/>
                  </a:cubicBezTo>
                  <a:lnTo>
                    <a:pt x="2048" y="3096"/>
                  </a:lnTo>
                  <a:cubicBezTo>
                    <a:pt x="2191" y="3084"/>
                    <a:pt x="2298" y="2977"/>
                    <a:pt x="2298" y="2846"/>
                  </a:cubicBezTo>
                  <a:lnTo>
                    <a:pt x="2298" y="239"/>
                  </a:lnTo>
                  <a:cubicBezTo>
                    <a:pt x="2298" y="108"/>
                    <a:pt x="2191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7582891" y="4013346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7574745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7644841" y="4013346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7636284" y="4005200"/>
              <a:ext cx="78689" cy="106003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79" y="3096"/>
                    <a:pt x="2299" y="2989"/>
                    <a:pt x="2299" y="2846"/>
                  </a:cubicBezTo>
                  <a:lnTo>
                    <a:pt x="2299" y="239"/>
                  </a:lnTo>
                  <a:cubicBezTo>
                    <a:pt x="2299" y="108"/>
                    <a:pt x="2179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7706380" y="4013346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7698234" y="4005200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798" y="489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48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7582891" y="4102608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7574745" y="4094462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39" y="3096"/>
                  </a:cubicBezTo>
                  <a:lnTo>
                    <a:pt x="2049" y="3096"/>
                  </a:lnTo>
                  <a:cubicBezTo>
                    <a:pt x="2180" y="3096"/>
                    <a:pt x="2287" y="2989"/>
                    <a:pt x="2287" y="2846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7644841" y="4102608"/>
              <a:ext cx="61575" cy="89265"/>
            </a:xfrm>
            <a:custGeom>
              <a:avLst/>
              <a:gdLst/>
              <a:ahLst/>
              <a:cxnLst/>
              <a:rect l="l" t="t" r="r" b="b"/>
              <a:pathLst>
                <a:path w="1799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7636284" y="4094462"/>
              <a:ext cx="78689" cy="105968"/>
            </a:xfrm>
            <a:custGeom>
              <a:avLst/>
              <a:gdLst/>
              <a:ahLst/>
              <a:cxnLst/>
              <a:rect l="l" t="t" r="r" b="b"/>
              <a:pathLst>
                <a:path w="2299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58"/>
                  </a:lnTo>
                  <a:cubicBezTo>
                    <a:pt x="1" y="2989"/>
                    <a:pt x="108" y="3096"/>
                    <a:pt x="251" y="3096"/>
                  </a:cubicBezTo>
                  <a:lnTo>
                    <a:pt x="2049" y="3096"/>
                  </a:lnTo>
                  <a:cubicBezTo>
                    <a:pt x="2191" y="3096"/>
                    <a:pt x="2299" y="2989"/>
                    <a:pt x="2299" y="2846"/>
                  </a:cubicBezTo>
                  <a:lnTo>
                    <a:pt x="2299" y="238"/>
                  </a:lnTo>
                  <a:cubicBezTo>
                    <a:pt x="2299" y="107"/>
                    <a:pt x="2179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7706380" y="4102608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7698234" y="4094462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798" y="488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2858"/>
                  </a:lnTo>
                  <a:cubicBezTo>
                    <a:pt x="0" y="2989"/>
                    <a:pt x="108" y="3096"/>
                    <a:pt x="239" y="3096"/>
                  </a:cubicBezTo>
                  <a:lnTo>
                    <a:pt x="2048" y="3096"/>
                  </a:lnTo>
                  <a:cubicBezTo>
                    <a:pt x="2179" y="3096"/>
                    <a:pt x="2286" y="2989"/>
                    <a:pt x="2286" y="2846"/>
                  </a:cubicBezTo>
                  <a:lnTo>
                    <a:pt x="2286" y="238"/>
                  </a:lnTo>
                  <a:cubicBezTo>
                    <a:pt x="2286" y="107"/>
                    <a:pt x="2179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7582891" y="4191837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7574745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39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7644841" y="4191837"/>
              <a:ext cx="61575" cy="89300"/>
            </a:xfrm>
            <a:custGeom>
              <a:avLst/>
              <a:gdLst/>
              <a:ahLst/>
              <a:cxnLst/>
              <a:rect l="l" t="t" r="r" b="b"/>
              <a:pathLst>
                <a:path w="1799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799" y="2608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7636284" y="4183691"/>
              <a:ext cx="78689" cy="106003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51" y="1"/>
                  </a:moveTo>
                  <a:cubicBezTo>
                    <a:pt x="108" y="1"/>
                    <a:pt x="1" y="108"/>
                    <a:pt x="1" y="239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51" y="3096"/>
                  </a:cubicBezTo>
                  <a:lnTo>
                    <a:pt x="2049" y="3096"/>
                  </a:lnTo>
                  <a:cubicBezTo>
                    <a:pt x="2179" y="3084"/>
                    <a:pt x="2299" y="2977"/>
                    <a:pt x="2299" y="2846"/>
                  </a:cubicBezTo>
                  <a:lnTo>
                    <a:pt x="2299" y="239"/>
                  </a:lnTo>
                  <a:cubicBezTo>
                    <a:pt x="2299" y="108"/>
                    <a:pt x="2179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7706380" y="4191837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0" y="2608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7698234" y="4183691"/>
              <a:ext cx="78278" cy="106003"/>
            </a:xfrm>
            <a:custGeom>
              <a:avLst/>
              <a:gdLst/>
              <a:ahLst/>
              <a:cxnLst/>
              <a:rect l="l" t="t" r="r" b="b"/>
              <a:pathLst>
                <a:path w="2287" h="3097" extrusionOk="0">
                  <a:moveTo>
                    <a:pt x="1798" y="489"/>
                  </a:moveTo>
                  <a:lnTo>
                    <a:pt x="1798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846"/>
                  </a:lnTo>
                  <a:cubicBezTo>
                    <a:pt x="0" y="2977"/>
                    <a:pt x="108" y="3084"/>
                    <a:pt x="239" y="3096"/>
                  </a:cubicBezTo>
                  <a:lnTo>
                    <a:pt x="2048" y="3096"/>
                  </a:lnTo>
                  <a:cubicBezTo>
                    <a:pt x="2179" y="3084"/>
                    <a:pt x="2286" y="2977"/>
                    <a:pt x="2286" y="2846"/>
                  </a:cubicBezTo>
                  <a:lnTo>
                    <a:pt x="2286" y="239"/>
                  </a:lnTo>
                  <a:cubicBezTo>
                    <a:pt x="2286" y="108"/>
                    <a:pt x="2179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7407378" y="3675086"/>
              <a:ext cx="89676" cy="73794"/>
            </a:xfrm>
            <a:custGeom>
              <a:avLst/>
              <a:gdLst/>
              <a:ahLst/>
              <a:cxnLst/>
              <a:rect l="l" t="t" r="r" b="b"/>
              <a:pathLst>
                <a:path w="2620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2620" y="215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7399232" y="3666940"/>
              <a:ext cx="106003" cy="90087"/>
            </a:xfrm>
            <a:custGeom>
              <a:avLst/>
              <a:gdLst/>
              <a:ahLst/>
              <a:cxnLst/>
              <a:rect l="l" t="t" r="r" b="b"/>
              <a:pathLst>
                <a:path w="3097" h="2632" extrusionOk="0">
                  <a:moveTo>
                    <a:pt x="2608" y="477"/>
                  </a:moveTo>
                  <a:lnTo>
                    <a:pt x="2608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lnTo>
                    <a:pt x="0" y="2393"/>
                  </a:lnTo>
                  <a:cubicBezTo>
                    <a:pt x="0" y="2524"/>
                    <a:pt x="108" y="2632"/>
                    <a:pt x="239" y="2632"/>
                  </a:cubicBezTo>
                  <a:lnTo>
                    <a:pt x="2858" y="2632"/>
                  </a:lnTo>
                  <a:cubicBezTo>
                    <a:pt x="2989" y="2632"/>
                    <a:pt x="3096" y="2524"/>
                    <a:pt x="3096" y="2393"/>
                  </a:cubicBezTo>
                  <a:lnTo>
                    <a:pt x="3096" y="238"/>
                  </a:lnTo>
                  <a:cubicBezTo>
                    <a:pt x="3096" y="107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7497017" y="3675086"/>
              <a:ext cx="89300" cy="73794"/>
            </a:xfrm>
            <a:custGeom>
              <a:avLst/>
              <a:gdLst/>
              <a:ahLst/>
              <a:cxnLst/>
              <a:rect l="l" t="t" r="r" b="b"/>
              <a:pathLst>
                <a:path w="2609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2608" y="2155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7488460" y="3666940"/>
              <a:ext cx="106413" cy="90087"/>
            </a:xfrm>
            <a:custGeom>
              <a:avLst/>
              <a:gdLst/>
              <a:ahLst/>
              <a:cxnLst/>
              <a:rect l="l" t="t" r="r" b="b"/>
              <a:pathLst>
                <a:path w="3109" h="2632" extrusionOk="0">
                  <a:moveTo>
                    <a:pt x="2620" y="477"/>
                  </a:moveTo>
                  <a:lnTo>
                    <a:pt x="2620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393"/>
                  </a:lnTo>
                  <a:cubicBezTo>
                    <a:pt x="1" y="2524"/>
                    <a:pt x="120" y="2632"/>
                    <a:pt x="251" y="2632"/>
                  </a:cubicBezTo>
                  <a:lnTo>
                    <a:pt x="2858" y="2632"/>
                  </a:lnTo>
                  <a:cubicBezTo>
                    <a:pt x="2989" y="2632"/>
                    <a:pt x="3097" y="2524"/>
                    <a:pt x="3108" y="2393"/>
                  </a:cubicBezTo>
                  <a:lnTo>
                    <a:pt x="3108" y="238"/>
                  </a:lnTo>
                  <a:cubicBezTo>
                    <a:pt x="3108" y="107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7407378" y="3748844"/>
              <a:ext cx="89676" cy="73794"/>
            </a:xfrm>
            <a:custGeom>
              <a:avLst/>
              <a:gdLst/>
              <a:ahLst/>
              <a:cxnLst/>
              <a:rect l="l" t="t" r="r" b="b"/>
              <a:pathLst>
                <a:path w="2620" h="2156" extrusionOk="0">
                  <a:moveTo>
                    <a:pt x="1" y="0"/>
                  </a:moveTo>
                  <a:lnTo>
                    <a:pt x="1" y="2156"/>
                  </a:lnTo>
                  <a:lnTo>
                    <a:pt x="2620" y="2156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7399232" y="3740698"/>
              <a:ext cx="106003" cy="90498"/>
            </a:xfrm>
            <a:custGeom>
              <a:avLst/>
              <a:gdLst/>
              <a:ahLst/>
              <a:cxnLst/>
              <a:rect l="l" t="t" r="r" b="b"/>
              <a:pathLst>
                <a:path w="3097" h="2644" extrusionOk="0">
                  <a:moveTo>
                    <a:pt x="2608" y="477"/>
                  </a:moveTo>
                  <a:lnTo>
                    <a:pt x="2608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39" y="0"/>
                  </a:moveTo>
                  <a:cubicBezTo>
                    <a:pt x="108" y="0"/>
                    <a:pt x="0" y="108"/>
                    <a:pt x="0" y="238"/>
                  </a:cubicBezTo>
                  <a:lnTo>
                    <a:pt x="0" y="2394"/>
                  </a:lnTo>
                  <a:cubicBezTo>
                    <a:pt x="0" y="2524"/>
                    <a:pt x="108" y="2644"/>
                    <a:pt x="239" y="2644"/>
                  </a:cubicBezTo>
                  <a:lnTo>
                    <a:pt x="2858" y="2644"/>
                  </a:lnTo>
                  <a:cubicBezTo>
                    <a:pt x="2989" y="2644"/>
                    <a:pt x="3096" y="2524"/>
                    <a:pt x="3096" y="2394"/>
                  </a:cubicBezTo>
                  <a:lnTo>
                    <a:pt x="3096" y="238"/>
                  </a:lnTo>
                  <a:cubicBezTo>
                    <a:pt x="3096" y="108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7497017" y="3748844"/>
              <a:ext cx="89300" cy="73794"/>
            </a:xfrm>
            <a:custGeom>
              <a:avLst/>
              <a:gdLst/>
              <a:ahLst/>
              <a:cxnLst/>
              <a:rect l="l" t="t" r="r" b="b"/>
              <a:pathLst>
                <a:path w="2609" h="2156" extrusionOk="0">
                  <a:moveTo>
                    <a:pt x="1" y="0"/>
                  </a:moveTo>
                  <a:lnTo>
                    <a:pt x="1" y="2156"/>
                  </a:lnTo>
                  <a:lnTo>
                    <a:pt x="2608" y="2156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7488460" y="3740698"/>
              <a:ext cx="106413" cy="90498"/>
            </a:xfrm>
            <a:custGeom>
              <a:avLst/>
              <a:gdLst/>
              <a:ahLst/>
              <a:cxnLst/>
              <a:rect l="l" t="t" r="r" b="b"/>
              <a:pathLst>
                <a:path w="3109" h="2644" extrusionOk="0">
                  <a:moveTo>
                    <a:pt x="2620" y="477"/>
                  </a:moveTo>
                  <a:lnTo>
                    <a:pt x="2620" y="2155"/>
                  </a:lnTo>
                  <a:lnTo>
                    <a:pt x="489" y="2155"/>
                  </a:lnTo>
                  <a:lnTo>
                    <a:pt x="489" y="477"/>
                  </a:lnTo>
                  <a:close/>
                  <a:moveTo>
                    <a:pt x="251" y="0"/>
                  </a:moveTo>
                  <a:cubicBezTo>
                    <a:pt x="108" y="0"/>
                    <a:pt x="1" y="108"/>
                    <a:pt x="1" y="238"/>
                  </a:cubicBezTo>
                  <a:lnTo>
                    <a:pt x="1" y="2394"/>
                  </a:lnTo>
                  <a:cubicBezTo>
                    <a:pt x="1" y="2524"/>
                    <a:pt x="108" y="2644"/>
                    <a:pt x="251" y="2644"/>
                  </a:cubicBezTo>
                  <a:lnTo>
                    <a:pt x="2858" y="2644"/>
                  </a:lnTo>
                  <a:cubicBezTo>
                    <a:pt x="2989" y="2644"/>
                    <a:pt x="3108" y="2524"/>
                    <a:pt x="3108" y="2394"/>
                  </a:cubicBezTo>
                  <a:lnTo>
                    <a:pt x="3108" y="238"/>
                  </a:lnTo>
                  <a:cubicBezTo>
                    <a:pt x="3108" y="108"/>
                    <a:pt x="2989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8404779" y="4102164"/>
              <a:ext cx="61541" cy="89265"/>
            </a:xfrm>
            <a:custGeom>
              <a:avLst/>
              <a:gdLst/>
              <a:ahLst/>
              <a:cxnLst/>
              <a:rect l="l" t="t" r="r" b="b"/>
              <a:pathLst>
                <a:path w="1798" h="2608" extrusionOk="0">
                  <a:moveTo>
                    <a:pt x="0" y="0"/>
                  </a:moveTo>
                  <a:lnTo>
                    <a:pt x="0" y="2608"/>
                  </a:lnTo>
                  <a:lnTo>
                    <a:pt x="1798" y="2608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8396223" y="4094018"/>
              <a:ext cx="78655" cy="105968"/>
            </a:xfrm>
            <a:custGeom>
              <a:avLst/>
              <a:gdLst/>
              <a:ahLst/>
              <a:cxnLst/>
              <a:rect l="l" t="t" r="r" b="b"/>
              <a:pathLst>
                <a:path w="2298" h="3096" extrusionOk="0">
                  <a:moveTo>
                    <a:pt x="1810" y="488"/>
                  </a:moveTo>
                  <a:lnTo>
                    <a:pt x="1810" y="2608"/>
                  </a:lnTo>
                  <a:lnTo>
                    <a:pt x="488" y="2608"/>
                  </a:lnTo>
                  <a:lnTo>
                    <a:pt x="488" y="488"/>
                  </a:lnTo>
                  <a:close/>
                  <a:moveTo>
                    <a:pt x="250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2846"/>
                  </a:lnTo>
                  <a:cubicBezTo>
                    <a:pt x="0" y="2977"/>
                    <a:pt x="107" y="3084"/>
                    <a:pt x="250" y="3096"/>
                  </a:cubicBezTo>
                  <a:lnTo>
                    <a:pt x="2048" y="3096"/>
                  </a:lnTo>
                  <a:cubicBezTo>
                    <a:pt x="2179" y="3084"/>
                    <a:pt x="2286" y="2989"/>
                    <a:pt x="2298" y="2858"/>
                  </a:cubicBezTo>
                  <a:lnTo>
                    <a:pt x="2298" y="238"/>
                  </a:lnTo>
                  <a:cubicBezTo>
                    <a:pt x="2298" y="107"/>
                    <a:pt x="2191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8466284" y="4102164"/>
              <a:ext cx="61986" cy="89265"/>
            </a:xfrm>
            <a:custGeom>
              <a:avLst/>
              <a:gdLst/>
              <a:ahLst/>
              <a:cxnLst/>
              <a:rect l="l" t="t" r="r" b="b"/>
              <a:pathLst>
                <a:path w="1811" h="2608" extrusionOk="0">
                  <a:moveTo>
                    <a:pt x="1" y="0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8458138" y="4094018"/>
              <a:ext cx="78278" cy="105968"/>
            </a:xfrm>
            <a:custGeom>
              <a:avLst/>
              <a:gdLst/>
              <a:ahLst/>
              <a:cxnLst/>
              <a:rect l="l" t="t" r="r" b="b"/>
              <a:pathLst>
                <a:path w="2287" h="3096" extrusionOk="0">
                  <a:moveTo>
                    <a:pt x="1811" y="488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8"/>
                  </a:ln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96"/>
                  </a:cubicBezTo>
                  <a:lnTo>
                    <a:pt x="2049" y="3096"/>
                  </a:lnTo>
                  <a:cubicBezTo>
                    <a:pt x="2180" y="3084"/>
                    <a:pt x="2287" y="2989"/>
                    <a:pt x="2287" y="2858"/>
                  </a:cubicBezTo>
                  <a:lnTo>
                    <a:pt x="2287" y="238"/>
                  </a:lnTo>
                  <a:cubicBezTo>
                    <a:pt x="2287" y="107"/>
                    <a:pt x="2180" y="0"/>
                    <a:pt x="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8404779" y="4191392"/>
              <a:ext cx="61541" cy="89300"/>
            </a:xfrm>
            <a:custGeom>
              <a:avLst/>
              <a:gdLst/>
              <a:ahLst/>
              <a:cxnLst/>
              <a:rect l="l" t="t" r="r" b="b"/>
              <a:pathLst>
                <a:path w="1798" h="2609" extrusionOk="0">
                  <a:moveTo>
                    <a:pt x="0" y="1"/>
                  </a:moveTo>
                  <a:lnTo>
                    <a:pt x="0" y="2608"/>
                  </a:lnTo>
                  <a:lnTo>
                    <a:pt x="1798" y="2608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8396223" y="4183246"/>
              <a:ext cx="78655" cy="105626"/>
            </a:xfrm>
            <a:custGeom>
              <a:avLst/>
              <a:gdLst/>
              <a:ahLst/>
              <a:cxnLst/>
              <a:rect l="l" t="t" r="r" b="b"/>
              <a:pathLst>
                <a:path w="2298" h="3086" extrusionOk="0">
                  <a:moveTo>
                    <a:pt x="1810" y="489"/>
                  </a:moveTo>
                  <a:lnTo>
                    <a:pt x="1810" y="2608"/>
                  </a:lnTo>
                  <a:lnTo>
                    <a:pt x="488" y="2608"/>
                  </a:lnTo>
                  <a:lnTo>
                    <a:pt x="488" y="489"/>
                  </a:lnTo>
                  <a:close/>
                  <a:moveTo>
                    <a:pt x="250" y="1"/>
                  </a:moveTo>
                  <a:cubicBezTo>
                    <a:pt x="107" y="1"/>
                    <a:pt x="0" y="108"/>
                    <a:pt x="0" y="251"/>
                  </a:cubicBezTo>
                  <a:lnTo>
                    <a:pt x="0" y="2846"/>
                  </a:lnTo>
                  <a:cubicBezTo>
                    <a:pt x="0" y="2977"/>
                    <a:pt x="107" y="3084"/>
                    <a:pt x="250" y="3084"/>
                  </a:cubicBezTo>
                  <a:lnTo>
                    <a:pt x="2048" y="3084"/>
                  </a:lnTo>
                  <a:cubicBezTo>
                    <a:pt x="2055" y="3085"/>
                    <a:pt x="2061" y="3085"/>
                    <a:pt x="2068" y="3085"/>
                  </a:cubicBezTo>
                  <a:cubicBezTo>
                    <a:pt x="2191" y="3085"/>
                    <a:pt x="2298" y="2982"/>
                    <a:pt x="2298" y="2846"/>
                  </a:cubicBezTo>
                  <a:lnTo>
                    <a:pt x="2298" y="251"/>
                  </a:lnTo>
                  <a:cubicBezTo>
                    <a:pt x="2298" y="108"/>
                    <a:pt x="2191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8466284" y="4191392"/>
              <a:ext cx="61986" cy="89300"/>
            </a:xfrm>
            <a:custGeom>
              <a:avLst/>
              <a:gdLst/>
              <a:ahLst/>
              <a:cxnLst/>
              <a:rect l="l" t="t" r="r" b="b"/>
              <a:pathLst>
                <a:path w="1811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1811" y="260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8458138" y="4183246"/>
              <a:ext cx="78278" cy="105592"/>
            </a:xfrm>
            <a:custGeom>
              <a:avLst/>
              <a:gdLst/>
              <a:ahLst/>
              <a:cxnLst/>
              <a:rect l="l" t="t" r="r" b="b"/>
              <a:pathLst>
                <a:path w="2287" h="3085" extrusionOk="0">
                  <a:moveTo>
                    <a:pt x="1811" y="489"/>
                  </a:moveTo>
                  <a:lnTo>
                    <a:pt x="1811" y="2608"/>
                  </a:lnTo>
                  <a:lnTo>
                    <a:pt x="489" y="2608"/>
                  </a:lnTo>
                  <a:lnTo>
                    <a:pt x="489" y="489"/>
                  </a:lnTo>
                  <a:close/>
                  <a:moveTo>
                    <a:pt x="239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2846"/>
                  </a:lnTo>
                  <a:cubicBezTo>
                    <a:pt x="1" y="2977"/>
                    <a:pt x="108" y="3084"/>
                    <a:pt x="239" y="3084"/>
                  </a:cubicBezTo>
                  <a:lnTo>
                    <a:pt x="2049" y="3084"/>
                  </a:lnTo>
                  <a:cubicBezTo>
                    <a:pt x="2180" y="3084"/>
                    <a:pt x="2287" y="2977"/>
                    <a:pt x="2287" y="2846"/>
                  </a:cubicBezTo>
                  <a:lnTo>
                    <a:pt x="2287" y="251"/>
                  </a:lnTo>
                  <a:cubicBezTo>
                    <a:pt x="2287" y="108"/>
                    <a:pt x="2180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8079560" y="4208505"/>
              <a:ext cx="53018" cy="45420"/>
            </a:xfrm>
            <a:custGeom>
              <a:avLst/>
              <a:gdLst/>
              <a:ahLst/>
              <a:cxnLst/>
              <a:rect l="l" t="t" r="r" b="b"/>
              <a:pathLst>
                <a:path w="1549" h="1327" extrusionOk="0">
                  <a:moveTo>
                    <a:pt x="894" y="1"/>
                  </a:moveTo>
                  <a:cubicBezTo>
                    <a:pt x="299" y="1"/>
                    <a:pt x="1" y="715"/>
                    <a:pt x="418" y="1132"/>
                  </a:cubicBezTo>
                  <a:cubicBezTo>
                    <a:pt x="552" y="1266"/>
                    <a:pt x="718" y="1326"/>
                    <a:pt x="880" y="1326"/>
                  </a:cubicBezTo>
                  <a:cubicBezTo>
                    <a:pt x="1221" y="1326"/>
                    <a:pt x="1549" y="1062"/>
                    <a:pt x="1549" y="667"/>
                  </a:cubicBezTo>
                  <a:cubicBezTo>
                    <a:pt x="1549" y="298"/>
                    <a:pt x="1251" y="1"/>
                    <a:pt x="8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7079425" y="3985625"/>
              <a:ext cx="36000" cy="47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6" name="Google Shape;1316;p36"/>
          <p:cNvSpPr/>
          <p:nvPr/>
        </p:nvSpPr>
        <p:spPr>
          <a:xfrm>
            <a:off x="3129600" y="4598858"/>
            <a:ext cx="6074965" cy="96077"/>
          </a:xfrm>
          <a:custGeom>
            <a:avLst/>
            <a:gdLst/>
            <a:ahLst/>
            <a:cxnLst/>
            <a:rect l="l" t="t" r="r" b="b"/>
            <a:pathLst>
              <a:path w="145770" h="2775" extrusionOk="0">
                <a:moveTo>
                  <a:pt x="1" y="1"/>
                </a:moveTo>
                <a:lnTo>
                  <a:pt x="1" y="2775"/>
                </a:lnTo>
                <a:lnTo>
                  <a:pt x="145769" y="2775"/>
                </a:lnTo>
                <a:lnTo>
                  <a:pt x="1457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1317" name="Google Shape;1317;p36"/>
          <p:cNvGrpSpPr/>
          <p:nvPr/>
        </p:nvGrpSpPr>
        <p:grpSpPr>
          <a:xfrm>
            <a:off x="4969488" y="3504491"/>
            <a:ext cx="212314" cy="1120944"/>
            <a:chOff x="6090725" y="734900"/>
            <a:chExt cx="136950" cy="723050"/>
          </a:xfrm>
        </p:grpSpPr>
        <p:sp>
          <p:nvSpPr>
            <p:cNvPr id="1318" name="Google Shape;1318;p36"/>
            <p:cNvSpPr/>
            <p:nvPr/>
          </p:nvSpPr>
          <p:spPr>
            <a:xfrm>
              <a:off x="6130600" y="1337075"/>
              <a:ext cx="57175" cy="120875"/>
            </a:xfrm>
            <a:custGeom>
              <a:avLst/>
              <a:gdLst/>
              <a:ahLst/>
              <a:cxnLst/>
              <a:rect l="l" t="t" r="r" b="b"/>
              <a:pathLst>
                <a:path w="2287" h="4835" extrusionOk="0">
                  <a:moveTo>
                    <a:pt x="251" y="0"/>
                  </a:moveTo>
                  <a:lnTo>
                    <a:pt x="1" y="4834"/>
                  </a:lnTo>
                  <a:lnTo>
                    <a:pt x="2287" y="4834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6149075" y="902500"/>
              <a:ext cx="20250" cy="440550"/>
            </a:xfrm>
            <a:custGeom>
              <a:avLst/>
              <a:gdLst/>
              <a:ahLst/>
              <a:cxnLst/>
              <a:rect l="l" t="t" r="r" b="b"/>
              <a:pathLst>
                <a:path w="810" h="17622" extrusionOk="0">
                  <a:moveTo>
                    <a:pt x="0" y="0"/>
                  </a:moveTo>
                  <a:lnTo>
                    <a:pt x="0" y="17621"/>
                  </a:lnTo>
                  <a:lnTo>
                    <a:pt x="810" y="17621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6144300" y="1288850"/>
              <a:ext cx="29800" cy="48250"/>
            </a:xfrm>
            <a:custGeom>
              <a:avLst/>
              <a:gdLst/>
              <a:ahLst/>
              <a:cxnLst/>
              <a:rect l="l" t="t" r="r" b="b"/>
              <a:pathLst>
                <a:path w="1192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1191" y="1929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6133575" y="872425"/>
              <a:ext cx="51225" cy="10750"/>
            </a:xfrm>
            <a:custGeom>
              <a:avLst/>
              <a:gdLst/>
              <a:ahLst/>
              <a:cxnLst/>
              <a:rect l="l" t="t" r="r" b="b"/>
              <a:pathLst>
                <a:path w="2049" h="430" extrusionOk="0">
                  <a:moveTo>
                    <a:pt x="1" y="1"/>
                  </a:moveTo>
                  <a:lnTo>
                    <a:pt x="1" y="429"/>
                  </a:lnTo>
                  <a:lnTo>
                    <a:pt x="2049" y="42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6118400" y="789075"/>
              <a:ext cx="81600" cy="10750"/>
            </a:xfrm>
            <a:custGeom>
              <a:avLst/>
              <a:gdLst/>
              <a:ahLst/>
              <a:cxnLst/>
              <a:rect l="l" t="t" r="r" b="b"/>
              <a:pathLst>
                <a:path w="3264" h="430" extrusionOk="0">
                  <a:moveTo>
                    <a:pt x="1" y="1"/>
                  </a:moveTo>
                  <a:lnTo>
                    <a:pt x="1" y="430"/>
                  </a:lnTo>
                  <a:lnTo>
                    <a:pt x="3263" y="43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6138650" y="883150"/>
              <a:ext cx="41100" cy="19375"/>
            </a:xfrm>
            <a:custGeom>
              <a:avLst/>
              <a:gdLst/>
              <a:ahLst/>
              <a:cxnLst/>
              <a:rect l="l" t="t" r="r" b="b"/>
              <a:pathLst>
                <a:path w="1644" h="775" extrusionOk="0">
                  <a:moveTo>
                    <a:pt x="0" y="0"/>
                  </a:moveTo>
                  <a:lnTo>
                    <a:pt x="417" y="774"/>
                  </a:lnTo>
                  <a:lnTo>
                    <a:pt x="1227" y="774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6125550" y="764375"/>
              <a:ext cx="67000" cy="24725"/>
            </a:xfrm>
            <a:custGeom>
              <a:avLst/>
              <a:gdLst/>
              <a:ahLst/>
              <a:cxnLst/>
              <a:rect l="l" t="t" r="r" b="b"/>
              <a:pathLst>
                <a:path w="2680" h="989" extrusionOk="0">
                  <a:moveTo>
                    <a:pt x="322" y="1"/>
                  </a:moveTo>
                  <a:lnTo>
                    <a:pt x="1" y="989"/>
                  </a:lnTo>
                  <a:lnTo>
                    <a:pt x="2679" y="989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6144000" y="758425"/>
              <a:ext cx="30400" cy="5975"/>
            </a:xfrm>
            <a:custGeom>
              <a:avLst/>
              <a:gdLst/>
              <a:ahLst/>
              <a:cxnLst/>
              <a:rect l="l" t="t" r="r" b="b"/>
              <a:pathLst>
                <a:path w="1216" h="239" extrusionOk="0">
                  <a:moveTo>
                    <a:pt x="1" y="1"/>
                  </a:moveTo>
                  <a:lnTo>
                    <a:pt x="1" y="239"/>
                  </a:lnTo>
                  <a:lnTo>
                    <a:pt x="1215" y="239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6127625" y="799800"/>
              <a:ext cx="63125" cy="72650"/>
            </a:xfrm>
            <a:custGeom>
              <a:avLst/>
              <a:gdLst/>
              <a:ahLst/>
              <a:cxnLst/>
              <a:rect l="l" t="t" r="r" b="b"/>
              <a:pathLst>
                <a:path w="2525" h="2906" extrusionOk="0">
                  <a:moveTo>
                    <a:pt x="1" y="1"/>
                  </a:moveTo>
                  <a:lnTo>
                    <a:pt x="239" y="2906"/>
                  </a:lnTo>
                  <a:lnTo>
                    <a:pt x="2287" y="2906"/>
                  </a:lnTo>
                  <a:lnTo>
                    <a:pt x="2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6152050" y="734900"/>
              <a:ext cx="14900" cy="29800"/>
            </a:xfrm>
            <a:custGeom>
              <a:avLst/>
              <a:gdLst/>
              <a:ahLst/>
              <a:cxnLst/>
              <a:rect l="l" t="t" r="r" b="b"/>
              <a:pathLst>
                <a:path w="596" h="1192" extrusionOk="0">
                  <a:moveTo>
                    <a:pt x="298" y="1"/>
                  </a:moveTo>
                  <a:cubicBezTo>
                    <a:pt x="131" y="1"/>
                    <a:pt x="0" y="263"/>
                    <a:pt x="0" y="596"/>
                  </a:cubicBezTo>
                  <a:cubicBezTo>
                    <a:pt x="0" y="930"/>
                    <a:pt x="131" y="1192"/>
                    <a:pt x="298" y="1192"/>
                  </a:cubicBezTo>
                  <a:cubicBezTo>
                    <a:pt x="453" y="1192"/>
                    <a:pt x="595" y="930"/>
                    <a:pt x="595" y="596"/>
                  </a:cubicBezTo>
                  <a:cubicBezTo>
                    <a:pt x="595" y="275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6109475" y="942675"/>
              <a:ext cx="99450" cy="10150"/>
            </a:xfrm>
            <a:custGeom>
              <a:avLst/>
              <a:gdLst/>
              <a:ahLst/>
              <a:cxnLst/>
              <a:rect l="l" t="t" r="r" b="b"/>
              <a:pathLst>
                <a:path w="3978" h="406" extrusionOk="0">
                  <a:moveTo>
                    <a:pt x="1" y="1"/>
                  </a:moveTo>
                  <a:lnTo>
                    <a:pt x="1" y="405"/>
                  </a:lnTo>
                  <a:lnTo>
                    <a:pt x="3977" y="405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6201450" y="936700"/>
              <a:ext cx="26225" cy="22250"/>
            </a:xfrm>
            <a:custGeom>
              <a:avLst/>
              <a:gdLst/>
              <a:ahLst/>
              <a:cxnLst/>
              <a:rect l="l" t="t" r="r" b="b"/>
              <a:pathLst>
                <a:path w="1049" h="890" extrusionOk="0">
                  <a:moveTo>
                    <a:pt x="617" y="1"/>
                  </a:moveTo>
                  <a:cubicBezTo>
                    <a:pt x="610" y="1"/>
                    <a:pt x="603" y="1"/>
                    <a:pt x="596" y="1"/>
                  </a:cubicBezTo>
                  <a:cubicBezTo>
                    <a:pt x="203" y="1"/>
                    <a:pt x="1" y="478"/>
                    <a:pt x="286" y="763"/>
                  </a:cubicBezTo>
                  <a:cubicBezTo>
                    <a:pt x="373" y="850"/>
                    <a:pt x="482" y="889"/>
                    <a:pt x="590" y="889"/>
                  </a:cubicBezTo>
                  <a:cubicBezTo>
                    <a:pt x="821" y="889"/>
                    <a:pt x="1048" y="710"/>
                    <a:pt x="1048" y="442"/>
                  </a:cubicBezTo>
                  <a:cubicBezTo>
                    <a:pt x="1048" y="199"/>
                    <a:pt x="857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6090725" y="936725"/>
              <a:ext cx="25550" cy="21900"/>
            </a:xfrm>
            <a:custGeom>
              <a:avLst/>
              <a:gdLst/>
              <a:ahLst/>
              <a:cxnLst/>
              <a:rect l="l" t="t" r="r" b="b"/>
              <a:pathLst>
                <a:path w="1022" h="876" extrusionOk="0">
                  <a:moveTo>
                    <a:pt x="455" y="0"/>
                  </a:moveTo>
                  <a:cubicBezTo>
                    <a:pt x="451" y="0"/>
                    <a:pt x="446" y="0"/>
                    <a:pt x="441" y="0"/>
                  </a:cubicBezTo>
                  <a:cubicBezTo>
                    <a:pt x="191" y="0"/>
                    <a:pt x="0" y="191"/>
                    <a:pt x="0" y="441"/>
                  </a:cubicBezTo>
                  <a:cubicBezTo>
                    <a:pt x="8" y="704"/>
                    <a:pt x="219" y="876"/>
                    <a:pt x="439" y="876"/>
                  </a:cubicBezTo>
                  <a:cubicBezTo>
                    <a:pt x="548" y="876"/>
                    <a:pt x="660" y="833"/>
                    <a:pt x="751" y="739"/>
                  </a:cubicBezTo>
                  <a:cubicBezTo>
                    <a:pt x="1021" y="468"/>
                    <a:pt x="839" y="0"/>
                    <a:pt x="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1" name="Google Shape;1331;p36"/>
          <p:cNvGrpSpPr/>
          <p:nvPr/>
        </p:nvGrpSpPr>
        <p:grpSpPr>
          <a:xfrm>
            <a:off x="4393025" y="4283082"/>
            <a:ext cx="292429" cy="403308"/>
            <a:chOff x="5605250" y="1168900"/>
            <a:chExt cx="208075" cy="286950"/>
          </a:xfrm>
        </p:grpSpPr>
        <p:sp>
          <p:nvSpPr>
            <p:cNvPr id="1332" name="Google Shape;1332;p36"/>
            <p:cNvSpPr/>
            <p:nvPr/>
          </p:nvSpPr>
          <p:spPr>
            <a:xfrm>
              <a:off x="5605250" y="1168900"/>
              <a:ext cx="208075" cy="208375"/>
            </a:xfrm>
            <a:custGeom>
              <a:avLst/>
              <a:gdLst/>
              <a:ahLst/>
              <a:cxnLst/>
              <a:rect l="l" t="t" r="r" b="b"/>
              <a:pathLst>
                <a:path w="8323" h="8335" extrusionOk="0">
                  <a:moveTo>
                    <a:pt x="4156" y="0"/>
                  </a:moveTo>
                  <a:cubicBezTo>
                    <a:pt x="1858" y="0"/>
                    <a:pt x="0" y="1870"/>
                    <a:pt x="0" y="4167"/>
                  </a:cubicBezTo>
                  <a:cubicBezTo>
                    <a:pt x="0" y="6465"/>
                    <a:pt x="1858" y="8335"/>
                    <a:pt x="4156" y="8335"/>
                  </a:cubicBezTo>
                  <a:cubicBezTo>
                    <a:pt x="6465" y="8335"/>
                    <a:pt x="8323" y="6465"/>
                    <a:pt x="8323" y="4167"/>
                  </a:cubicBezTo>
                  <a:cubicBezTo>
                    <a:pt x="8323" y="1870"/>
                    <a:pt x="6465" y="0"/>
                    <a:pt x="4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5709125" y="1168900"/>
              <a:ext cx="104200" cy="208375"/>
            </a:xfrm>
            <a:custGeom>
              <a:avLst/>
              <a:gdLst/>
              <a:ahLst/>
              <a:cxnLst/>
              <a:rect l="l" t="t" r="r" b="b"/>
              <a:pathLst>
                <a:path w="4168" h="8335" extrusionOk="0">
                  <a:moveTo>
                    <a:pt x="1" y="0"/>
                  </a:moveTo>
                  <a:lnTo>
                    <a:pt x="1" y="8335"/>
                  </a:lnTo>
                  <a:cubicBezTo>
                    <a:pt x="2310" y="8335"/>
                    <a:pt x="4168" y="6465"/>
                    <a:pt x="4168" y="4167"/>
                  </a:cubicBezTo>
                  <a:cubicBezTo>
                    <a:pt x="4168" y="1870"/>
                    <a:pt x="2310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5699600" y="1259300"/>
              <a:ext cx="19375" cy="196550"/>
            </a:xfrm>
            <a:custGeom>
              <a:avLst/>
              <a:gdLst/>
              <a:ahLst/>
              <a:cxnLst/>
              <a:rect l="l" t="t" r="r" b="b"/>
              <a:pathLst>
                <a:path w="775" h="7862" extrusionOk="0">
                  <a:moveTo>
                    <a:pt x="388" y="1"/>
                  </a:moveTo>
                  <a:cubicBezTo>
                    <a:pt x="194" y="1"/>
                    <a:pt x="1" y="129"/>
                    <a:pt x="1" y="385"/>
                  </a:cubicBezTo>
                  <a:lnTo>
                    <a:pt x="1" y="7469"/>
                  </a:lnTo>
                  <a:cubicBezTo>
                    <a:pt x="1" y="7695"/>
                    <a:pt x="167" y="7862"/>
                    <a:pt x="394" y="7862"/>
                  </a:cubicBezTo>
                  <a:cubicBezTo>
                    <a:pt x="608" y="7862"/>
                    <a:pt x="775" y="7695"/>
                    <a:pt x="775" y="7469"/>
                  </a:cubicBezTo>
                  <a:lnTo>
                    <a:pt x="775" y="385"/>
                  </a:lnTo>
                  <a:cubicBezTo>
                    <a:pt x="775" y="129"/>
                    <a:pt x="581" y="1"/>
                    <a:pt x="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5665375" y="1310575"/>
              <a:ext cx="43775" cy="36050"/>
            </a:xfrm>
            <a:custGeom>
              <a:avLst/>
              <a:gdLst/>
              <a:ahLst/>
              <a:cxnLst/>
              <a:rect l="l" t="t" r="r" b="b"/>
              <a:pathLst>
                <a:path w="1751" h="1442" extrusionOk="0">
                  <a:moveTo>
                    <a:pt x="0" y="1"/>
                  </a:moveTo>
                  <a:lnTo>
                    <a:pt x="1751" y="1441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5651075" y="1300725"/>
              <a:ext cx="69100" cy="55725"/>
            </a:xfrm>
            <a:custGeom>
              <a:avLst/>
              <a:gdLst/>
              <a:ahLst/>
              <a:cxnLst/>
              <a:rect l="l" t="t" r="r" b="b"/>
              <a:pathLst>
                <a:path w="2764" h="2229" extrusionOk="0">
                  <a:moveTo>
                    <a:pt x="571" y="0"/>
                  </a:moveTo>
                  <a:cubicBezTo>
                    <a:pt x="251" y="0"/>
                    <a:pt x="0" y="439"/>
                    <a:pt x="322" y="704"/>
                  </a:cubicBezTo>
                  <a:lnTo>
                    <a:pt x="2085" y="2145"/>
                  </a:lnTo>
                  <a:cubicBezTo>
                    <a:pt x="2156" y="2204"/>
                    <a:pt x="2239" y="2228"/>
                    <a:pt x="2335" y="2228"/>
                  </a:cubicBezTo>
                  <a:cubicBezTo>
                    <a:pt x="2442" y="2228"/>
                    <a:pt x="2561" y="2181"/>
                    <a:pt x="2632" y="2085"/>
                  </a:cubicBezTo>
                  <a:cubicBezTo>
                    <a:pt x="2763" y="1919"/>
                    <a:pt x="2739" y="1681"/>
                    <a:pt x="2573" y="1538"/>
                  </a:cubicBezTo>
                  <a:lnTo>
                    <a:pt x="822" y="97"/>
                  </a:lnTo>
                  <a:cubicBezTo>
                    <a:pt x="740" y="29"/>
                    <a:pt x="653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5709125" y="1289150"/>
              <a:ext cx="31275" cy="29775"/>
            </a:xfrm>
            <a:custGeom>
              <a:avLst/>
              <a:gdLst/>
              <a:ahLst/>
              <a:cxnLst/>
              <a:rect l="l" t="t" r="r" b="b"/>
              <a:pathLst>
                <a:path w="1251" h="1191" extrusionOk="0">
                  <a:moveTo>
                    <a:pt x="1" y="1191"/>
                  </a:moveTo>
                  <a:lnTo>
                    <a:pt x="1251" y="0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6"/>
            <p:cNvSpPr/>
            <p:nvPr/>
          </p:nvSpPr>
          <p:spPr>
            <a:xfrm>
              <a:off x="5696025" y="1279325"/>
              <a:ext cx="58350" cy="49425"/>
            </a:xfrm>
            <a:custGeom>
              <a:avLst/>
              <a:gdLst/>
              <a:ahLst/>
              <a:cxnLst/>
              <a:rect l="l" t="t" r="r" b="b"/>
              <a:pathLst>
                <a:path w="2334" h="1977" extrusionOk="0">
                  <a:moveTo>
                    <a:pt x="1773" y="0"/>
                  </a:moveTo>
                  <a:cubicBezTo>
                    <a:pt x="1683" y="0"/>
                    <a:pt x="1588" y="35"/>
                    <a:pt x="1501" y="120"/>
                  </a:cubicBezTo>
                  <a:lnTo>
                    <a:pt x="263" y="1310"/>
                  </a:lnTo>
                  <a:cubicBezTo>
                    <a:pt x="1" y="1548"/>
                    <a:pt x="179" y="1977"/>
                    <a:pt x="537" y="1977"/>
                  </a:cubicBezTo>
                  <a:cubicBezTo>
                    <a:pt x="632" y="1977"/>
                    <a:pt x="727" y="1941"/>
                    <a:pt x="799" y="1870"/>
                  </a:cubicBezTo>
                  <a:lnTo>
                    <a:pt x="2049" y="679"/>
                  </a:lnTo>
                  <a:cubicBezTo>
                    <a:pt x="2334" y="403"/>
                    <a:pt x="2079" y="0"/>
                    <a:pt x="1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36"/>
          <p:cNvGrpSpPr/>
          <p:nvPr/>
        </p:nvGrpSpPr>
        <p:grpSpPr>
          <a:xfrm>
            <a:off x="4654563" y="4103504"/>
            <a:ext cx="314943" cy="582910"/>
            <a:chOff x="6691700" y="1068275"/>
            <a:chExt cx="221775" cy="410500"/>
          </a:xfrm>
        </p:grpSpPr>
        <p:sp>
          <p:nvSpPr>
            <p:cNvPr id="1340" name="Google Shape;1340;p36"/>
            <p:cNvSpPr/>
            <p:nvPr/>
          </p:nvSpPr>
          <p:spPr>
            <a:xfrm>
              <a:off x="6691700" y="1068275"/>
              <a:ext cx="221775" cy="317325"/>
            </a:xfrm>
            <a:custGeom>
              <a:avLst/>
              <a:gdLst/>
              <a:ahLst/>
              <a:cxnLst/>
              <a:rect l="l" t="t" r="r" b="b"/>
              <a:pathLst>
                <a:path w="8871" h="12693" extrusionOk="0">
                  <a:moveTo>
                    <a:pt x="4429" y="1"/>
                  </a:moveTo>
                  <a:cubicBezTo>
                    <a:pt x="3810" y="1"/>
                    <a:pt x="0" y="3430"/>
                    <a:pt x="0" y="7657"/>
                  </a:cubicBezTo>
                  <a:cubicBezTo>
                    <a:pt x="0" y="11883"/>
                    <a:pt x="3715" y="12693"/>
                    <a:pt x="4429" y="12693"/>
                  </a:cubicBezTo>
                  <a:cubicBezTo>
                    <a:pt x="5144" y="12693"/>
                    <a:pt x="8870" y="11883"/>
                    <a:pt x="8870" y="7657"/>
                  </a:cubicBezTo>
                  <a:cubicBezTo>
                    <a:pt x="8870" y="3430"/>
                    <a:pt x="5060" y="1"/>
                    <a:pt x="4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6802425" y="1068275"/>
              <a:ext cx="111050" cy="317325"/>
            </a:xfrm>
            <a:custGeom>
              <a:avLst/>
              <a:gdLst/>
              <a:ahLst/>
              <a:cxnLst/>
              <a:rect l="l" t="t" r="r" b="b"/>
              <a:pathLst>
                <a:path w="4442" h="12693" extrusionOk="0">
                  <a:moveTo>
                    <a:pt x="0" y="1"/>
                  </a:moveTo>
                  <a:lnTo>
                    <a:pt x="0" y="12693"/>
                  </a:lnTo>
                  <a:cubicBezTo>
                    <a:pt x="727" y="12693"/>
                    <a:pt x="4441" y="11883"/>
                    <a:pt x="4441" y="7657"/>
                  </a:cubicBezTo>
                  <a:cubicBezTo>
                    <a:pt x="4441" y="3430"/>
                    <a:pt x="63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6792600" y="1285875"/>
              <a:ext cx="19675" cy="192900"/>
            </a:xfrm>
            <a:custGeom>
              <a:avLst/>
              <a:gdLst/>
              <a:ahLst/>
              <a:cxnLst/>
              <a:rect l="l" t="t" r="r" b="b"/>
              <a:pathLst>
                <a:path w="787" h="7716" extrusionOk="0">
                  <a:moveTo>
                    <a:pt x="393" y="0"/>
                  </a:moveTo>
                  <a:cubicBezTo>
                    <a:pt x="197" y="0"/>
                    <a:pt x="0" y="131"/>
                    <a:pt x="0" y="393"/>
                  </a:cubicBezTo>
                  <a:lnTo>
                    <a:pt x="0" y="7323"/>
                  </a:lnTo>
                  <a:cubicBezTo>
                    <a:pt x="0" y="7537"/>
                    <a:pt x="179" y="7716"/>
                    <a:pt x="393" y="7716"/>
                  </a:cubicBezTo>
                  <a:cubicBezTo>
                    <a:pt x="608" y="7716"/>
                    <a:pt x="786" y="7537"/>
                    <a:pt x="786" y="7323"/>
                  </a:cubicBezTo>
                  <a:lnTo>
                    <a:pt x="786" y="393"/>
                  </a:lnTo>
                  <a:cubicBezTo>
                    <a:pt x="786" y="131"/>
                    <a:pt x="590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6759550" y="1295700"/>
              <a:ext cx="42900" cy="48825"/>
            </a:xfrm>
            <a:custGeom>
              <a:avLst/>
              <a:gdLst/>
              <a:ahLst/>
              <a:cxnLst/>
              <a:rect l="l" t="t" r="r" b="b"/>
              <a:pathLst>
                <a:path w="1716" h="1953" extrusionOk="0">
                  <a:moveTo>
                    <a:pt x="1" y="0"/>
                  </a:moveTo>
                  <a:lnTo>
                    <a:pt x="1715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6"/>
            <p:cNvSpPr/>
            <p:nvPr/>
          </p:nvSpPr>
          <p:spPr>
            <a:xfrm>
              <a:off x="6744850" y="1285400"/>
              <a:ext cx="70600" cy="69000"/>
            </a:xfrm>
            <a:custGeom>
              <a:avLst/>
              <a:gdLst/>
              <a:ahLst/>
              <a:cxnLst/>
              <a:rect l="l" t="t" r="r" b="b"/>
              <a:pathLst>
                <a:path w="2824" h="2760" extrusionOk="0">
                  <a:moveTo>
                    <a:pt x="571" y="1"/>
                  </a:moveTo>
                  <a:cubicBezTo>
                    <a:pt x="271" y="1"/>
                    <a:pt x="0" y="383"/>
                    <a:pt x="291" y="674"/>
                  </a:cubicBezTo>
                  <a:lnTo>
                    <a:pt x="2006" y="2627"/>
                  </a:lnTo>
                  <a:cubicBezTo>
                    <a:pt x="2071" y="2703"/>
                    <a:pt x="2166" y="2759"/>
                    <a:pt x="2273" y="2759"/>
                  </a:cubicBezTo>
                  <a:cubicBezTo>
                    <a:pt x="2283" y="2759"/>
                    <a:pt x="2293" y="2759"/>
                    <a:pt x="2303" y="2758"/>
                  </a:cubicBezTo>
                  <a:cubicBezTo>
                    <a:pt x="2308" y="2758"/>
                    <a:pt x="2313" y="2758"/>
                    <a:pt x="2318" y="2758"/>
                  </a:cubicBezTo>
                  <a:cubicBezTo>
                    <a:pt x="2642" y="2758"/>
                    <a:pt x="2824" y="2361"/>
                    <a:pt x="2601" y="2115"/>
                  </a:cubicBezTo>
                  <a:lnTo>
                    <a:pt x="875" y="162"/>
                  </a:lnTo>
                  <a:cubicBezTo>
                    <a:pt x="785" y="48"/>
                    <a:pt x="676" y="1"/>
                    <a:pt x="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6"/>
            <p:cNvSpPr/>
            <p:nvPr/>
          </p:nvSpPr>
          <p:spPr>
            <a:xfrm>
              <a:off x="6802425" y="1295700"/>
              <a:ext cx="43175" cy="48825"/>
            </a:xfrm>
            <a:custGeom>
              <a:avLst/>
              <a:gdLst/>
              <a:ahLst/>
              <a:cxnLst/>
              <a:rect l="l" t="t" r="r" b="b"/>
              <a:pathLst>
                <a:path w="1727" h="1953" extrusionOk="0">
                  <a:moveTo>
                    <a:pt x="1727" y="0"/>
                  </a:moveTo>
                  <a:lnTo>
                    <a:pt x="0" y="1953"/>
                  </a:lnTo>
                </a:path>
              </a:pathLst>
            </a:custGeom>
            <a:solidFill>
              <a:srgbClr val="D1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6"/>
            <p:cNvSpPr/>
            <p:nvPr/>
          </p:nvSpPr>
          <p:spPr>
            <a:xfrm>
              <a:off x="6789325" y="1285400"/>
              <a:ext cx="70700" cy="69000"/>
            </a:xfrm>
            <a:custGeom>
              <a:avLst/>
              <a:gdLst/>
              <a:ahLst/>
              <a:cxnLst/>
              <a:rect l="l" t="t" r="r" b="b"/>
              <a:pathLst>
                <a:path w="2828" h="2760" extrusionOk="0">
                  <a:moveTo>
                    <a:pt x="2252" y="1"/>
                  </a:moveTo>
                  <a:cubicBezTo>
                    <a:pt x="2147" y="1"/>
                    <a:pt x="2040" y="48"/>
                    <a:pt x="1953" y="162"/>
                  </a:cubicBezTo>
                  <a:lnTo>
                    <a:pt x="227" y="2115"/>
                  </a:lnTo>
                  <a:cubicBezTo>
                    <a:pt x="0" y="2365"/>
                    <a:pt x="191" y="2758"/>
                    <a:pt x="524" y="2758"/>
                  </a:cubicBezTo>
                  <a:cubicBezTo>
                    <a:pt x="535" y="2759"/>
                    <a:pt x="545" y="2759"/>
                    <a:pt x="555" y="2759"/>
                  </a:cubicBezTo>
                  <a:cubicBezTo>
                    <a:pt x="662" y="2759"/>
                    <a:pt x="757" y="2703"/>
                    <a:pt x="822" y="2627"/>
                  </a:cubicBezTo>
                  <a:lnTo>
                    <a:pt x="2536" y="674"/>
                  </a:lnTo>
                  <a:cubicBezTo>
                    <a:pt x="2827" y="383"/>
                    <a:pt x="2550" y="1"/>
                    <a:pt x="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" name="Google Shape;13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801" y="1121100"/>
            <a:ext cx="1610075" cy="135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2" name="Google Shape;1352;p37"/>
          <p:cNvSpPr txBox="1">
            <a:spLocks noGrp="1"/>
          </p:cNvSpPr>
          <p:nvPr>
            <p:ph type="title"/>
          </p:nvPr>
        </p:nvSpPr>
        <p:spPr>
          <a:xfrm>
            <a:off x="621590" y="410809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TREATMENT</a:t>
            </a:r>
            <a:endParaRPr/>
          </a:p>
        </p:txBody>
      </p:sp>
      <p:sp>
        <p:nvSpPr>
          <p:cNvPr id="1353" name="Google Shape;1353;p37"/>
          <p:cNvSpPr/>
          <p:nvPr/>
        </p:nvSpPr>
        <p:spPr>
          <a:xfrm>
            <a:off x="1422542" y="1369927"/>
            <a:ext cx="202800" cy="2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37"/>
          <p:cNvSpPr txBox="1"/>
          <p:nvPr/>
        </p:nvSpPr>
        <p:spPr>
          <a:xfrm>
            <a:off x="1686228" y="1219050"/>
            <a:ext cx="2402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D19B75"/>
                </a:solidFill>
                <a:latin typeface="Bebas Neue"/>
                <a:ea typeface="Bebas Neue"/>
                <a:cs typeface="Bebas Neue"/>
                <a:sym typeface="Bebas Neue"/>
              </a:rPr>
              <a:t>FILLING THE NULL</a:t>
            </a:r>
            <a:endParaRPr sz="2500" b="1">
              <a:solidFill>
                <a:srgbClr val="D19B7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55" name="Google Shape;1355;p37"/>
          <p:cNvSpPr txBox="1"/>
          <p:nvPr/>
        </p:nvSpPr>
        <p:spPr>
          <a:xfrm>
            <a:off x="5328939" y="1652000"/>
            <a:ext cx="1260600" cy="36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212121"/>
                </a:solidFill>
                <a:latin typeface="Bitter"/>
                <a:ea typeface="Bitter"/>
                <a:cs typeface="Bitter"/>
                <a:sym typeface="Bitter"/>
              </a:rPr>
              <a:t>27</a:t>
            </a:r>
            <a:r>
              <a:rPr lang="en" sz="1500">
                <a:solidFill>
                  <a:srgbClr val="212121"/>
                </a:solidFill>
                <a:latin typeface="Bitter"/>
                <a:ea typeface="Bitter"/>
                <a:cs typeface="Bitter"/>
                <a:sym typeface="Bitter"/>
              </a:rPr>
              <a:t> Features</a:t>
            </a:r>
            <a:r>
              <a:rPr lang="en">
                <a:solidFill>
                  <a:srgbClr val="212121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endParaRPr>
              <a:solidFill>
                <a:srgbClr val="21212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356" name="Google Shape;1356;p37"/>
          <p:cNvSpPr/>
          <p:nvPr/>
        </p:nvSpPr>
        <p:spPr>
          <a:xfrm>
            <a:off x="1422542" y="2169177"/>
            <a:ext cx="202800" cy="2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37"/>
          <p:cNvSpPr txBox="1"/>
          <p:nvPr/>
        </p:nvSpPr>
        <p:spPr>
          <a:xfrm>
            <a:off x="1686235" y="2018300"/>
            <a:ext cx="3715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D19B75"/>
                </a:solidFill>
                <a:latin typeface="Bebas Neue"/>
                <a:ea typeface="Bebas Neue"/>
                <a:cs typeface="Bebas Neue"/>
                <a:sym typeface="Bebas Neue"/>
              </a:rPr>
              <a:t>TREATING THE ORDINAL</a:t>
            </a:r>
            <a:endParaRPr sz="2500" b="1">
              <a:solidFill>
                <a:srgbClr val="D19B7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58" name="Google Shape;1358;p37"/>
          <p:cNvSpPr txBox="1"/>
          <p:nvPr/>
        </p:nvSpPr>
        <p:spPr>
          <a:xfrm>
            <a:off x="1686225" y="2424550"/>
            <a:ext cx="2605200" cy="9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E2345"/>
                </a:solidFill>
                <a:latin typeface="Bitter"/>
                <a:ea typeface="Bitter"/>
                <a:cs typeface="Bitter"/>
                <a:sym typeface="Bitter"/>
              </a:rPr>
              <a:t>With Ratings</a:t>
            </a:r>
            <a:endParaRPr sz="1200">
              <a:solidFill>
                <a:srgbClr val="2E2345"/>
              </a:solidFill>
              <a:latin typeface="Bitter"/>
              <a:ea typeface="Bitter"/>
              <a:cs typeface="Bitter"/>
              <a:sym typeface="Bit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E2345"/>
                </a:solidFill>
                <a:latin typeface="Bitter"/>
                <a:ea typeface="Bitter"/>
                <a:cs typeface="Bitter"/>
                <a:sym typeface="Bitter"/>
              </a:rPr>
              <a:t>- Quality</a:t>
            </a:r>
            <a:endParaRPr sz="1200">
              <a:solidFill>
                <a:srgbClr val="2E2345"/>
              </a:solidFill>
              <a:latin typeface="Bitter"/>
              <a:ea typeface="Bitter"/>
              <a:cs typeface="Bitter"/>
              <a:sym typeface="Bit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E2345"/>
                </a:solidFill>
                <a:latin typeface="Bitter"/>
                <a:ea typeface="Bitter"/>
                <a:cs typeface="Bitter"/>
                <a:sym typeface="Bitter"/>
              </a:rPr>
              <a:t>- Conditions</a:t>
            </a:r>
            <a:endParaRPr sz="1200">
              <a:solidFill>
                <a:srgbClr val="2E2345"/>
              </a:solidFill>
              <a:latin typeface="Bitter"/>
              <a:ea typeface="Bitter"/>
              <a:cs typeface="Bitter"/>
              <a:sym typeface="Bit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E2345"/>
                </a:solidFill>
                <a:latin typeface="Bitter"/>
                <a:ea typeface="Bitter"/>
                <a:cs typeface="Bitter"/>
                <a:sym typeface="Bitter"/>
              </a:rPr>
              <a:t>- Yes No</a:t>
            </a:r>
            <a:endParaRPr sz="1200">
              <a:solidFill>
                <a:srgbClr val="2E2345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359" name="Google Shape;1359;p37"/>
          <p:cNvSpPr/>
          <p:nvPr/>
        </p:nvSpPr>
        <p:spPr>
          <a:xfrm>
            <a:off x="1422542" y="3425627"/>
            <a:ext cx="202800" cy="2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37"/>
          <p:cNvSpPr txBox="1"/>
          <p:nvPr/>
        </p:nvSpPr>
        <p:spPr>
          <a:xfrm>
            <a:off x="1686232" y="3237650"/>
            <a:ext cx="3191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D19B75"/>
                </a:solidFill>
                <a:latin typeface="Bebas Neue"/>
                <a:ea typeface="Bebas Neue"/>
                <a:cs typeface="Bebas Neue"/>
                <a:sym typeface="Bebas Neue"/>
              </a:rPr>
              <a:t>HANDLe THE DISCRETE</a:t>
            </a:r>
            <a:endParaRPr sz="2500" b="1">
              <a:solidFill>
                <a:srgbClr val="D19B7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61" name="Google Shape;1361;p37"/>
          <p:cNvSpPr txBox="1"/>
          <p:nvPr/>
        </p:nvSpPr>
        <p:spPr>
          <a:xfrm>
            <a:off x="1730625" y="3722775"/>
            <a:ext cx="21351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E2345"/>
                </a:solidFill>
                <a:latin typeface="Bitter"/>
                <a:ea typeface="Bitter"/>
                <a:cs typeface="Bitter"/>
                <a:sym typeface="Bitter"/>
              </a:rPr>
              <a:t>Years, Month into Strings</a:t>
            </a:r>
            <a:endParaRPr sz="1200">
              <a:solidFill>
                <a:srgbClr val="2E2345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362" name="Google Shape;1362;p37"/>
          <p:cNvSpPr/>
          <p:nvPr/>
        </p:nvSpPr>
        <p:spPr>
          <a:xfrm>
            <a:off x="1445050" y="4260150"/>
            <a:ext cx="202800" cy="2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37"/>
          <p:cNvSpPr txBox="1"/>
          <p:nvPr/>
        </p:nvSpPr>
        <p:spPr>
          <a:xfrm>
            <a:off x="1764625" y="1652000"/>
            <a:ext cx="38376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E2345"/>
                </a:solidFill>
                <a:latin typeface="Bitter"/>
                <a:ea typeface="Bitter"/>
                <a:cs typeface="Bitter"/>
                <a:sym typeface="Bitter"/>
              </a:rPr>
              <a:t>Impute with Mean, Mode, 0 </a:t>
            </a:r>
            <a:endParaRPr sz="1200">
              <a:solidFill>
                <a:srgbClr val="2E2345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364" name="Google Shape;136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5075" y="2364200"/>
            <a:ext cx="838725" cy="10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" name="Google Shape;136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2375" y="2617209"/>
            <a:ext cx="9239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aditionelle Deutsche Architektur by Slidesgo">
  <a:themeElements>
    <a:clrScheme name="Simple Light">
      <a:dk1>
        <a:srgbClr val="302320"/>
      </a:dk1>
      <a:lt1>
        <a:srgbClr val="FFFFFF"/>
      </a:lt1>
      <a:dk2>
        <a:srgbClr val="2E2345"/>
      </a:dk2>
      <a:lt2>
        <a:srgbClr val="EBE3CF"/>
      </a:lt2>
      <a:accent1>
        <a:srgbClr val="2E2345"/>
      </a:accent1>
      <a:accent2>
        <a:srgbClr val="524D60"/>
      </a:accent2>
      <a:accent3>
        <a:srgbClr val="A57569"/>
      </a:accent3>
      <a:accent4>
        <a:srgbClr val="D19B75"/>
      </a:accent4>
      <a:accent5>
        <a:srgbClr val="E4DBC4"/>
      </a:accent5>
      <a:accent6>
        <a:srgbClr val="F5F2EC"/>
      </a:accent6>
      <a:hlink>
        <a:srgbClr val="D19B7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Office PowerPoint</Application>
  <PresentationFormat>On-screen Show (16:9)</PresentationFormat>
  <Paragraphs>130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Bebas Neue</vt:lpstr>
      <vt:lpstr>Bitter Medium</vt:lpstr>
      <vt:lpstr>Bitter</vt:lpstr>
      <vt:lpstr>Arial</vt:lpstr>
      <vt:lpstr>Inika</vt:lpstr>
      <vt:lpstr>Nunito</vt:lpstr>
      <vt:lpstr>Traditionelle Deutsche Architektur by Slidesgo</vt:lpstr>
      <vt:lpstr>Project 2 Ames vacation house price</vt:lpstr>
      <vt:lpstr>AGENda</vt:lpstr>
      <vt:lpstr>Introduction</vt:lpstr>
      <vt:lpstr>Problem statement</vt:lpstr>
      <vt:lpstr>Purpose</vt:lpstr>
      <vt:lpstr>Situation</vt:lpstr>
      <vt:lpstr>DATA set</vt:lpstr>
      <vt:lpstr>EDA</vt:lpstr>
      <vt:lpstr>DATA TREATMENT</vt:lpstr>
      <vt:lpstr>INTERESTING FACT</vt:lpstr>
      <vt:lpstr>INTERESTING FACT</vt:lpstr>
      <vt:lpstr>INTERESTING FACT</vt:lpstr>
      <vt:lpstr>INTERESTING FACT</vt:lpstr>
      <vt:lpstr>The outliers</vt:lpstr>
      <vt:lpstr>Important Features</vt:lpstr>
      <vt:lpstr>Model</vt:lpstr>
      <vt:lpstr>Model comparison</vt:lpstr>
      <vt:lpstr>LASSO MODEL</vt:lpstr>
      <vt:lpstr>Predicted vs actual price</vt:lpstr>
      <vt:lpstr>RESIDUAL PLOT</vt:lpstr>
      <vt:lpstr>TOP PREDICTORS</vt:lpstr>
      <vt:lpstr>Further exploration</vt:lpstr>
      <vt:lpstr>REcommendation</vt:lpstr>
      <vt:lpstr>recommendations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Ames vacation house price</dc:title>
  <dc:creator>Hao Han Cheong</dc:creator>
  <cp:lastModifiedBy>Hao Han Cheong</cp:lastModifiedBy>
  <cp:revision>1</cp:revision>
  <dcterms:modified xsi:type="dcterms:W3CDTF">2022-07-17T16:21:35Z</dcterms:modified>
</cp:coreProperties>
</file>