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청화" userId="fd4583a3-4efa-4330-951d-ed80b027db0a" providerId="ADAL" clId="{D4CD63F0-31F5-5444-B3D8-70A4FA1001D5}"/>
    <pc:docChg chg="modSld">
      <pc:chgData name="이청화" userId="fd4583a3-4efa-4330-951d-ed80b027db0a" providerId="ADAL" clId="{D4CD63F0-31F5-5444-B3D8-70A4FA1001D5}" dt="2021-07-27T05:48:43.116" v="4" actId="208"/>
      <pc:docMkLst>
        <pc:docMk/>
      </pc:docMkLst>
      <pc:sldChg chg="modSp mod">
        <pc:chgData name="이청화" userId="fd4583a3-4efa-4330-951d-ed80b027db0a" providerId="ADAL" clId="{D4CD63F0-31F5-5444-B3D8-70A4FA1001D5}" dt="2021-07-27T05:48:43.116" v="4" actId="208"/>
        <pc:sldMkLst>
          <pc:docMk/>
          <pc:sldMk cId="2400622361" sldId="256"/>
        </pc:sldMkLst>
        <pc:spChg chg="mod">
          <ac:chgData name="이청화" userId="fd4583a3-4efa-4330-951d-ed80b027db0a" providerId="ADAL" clId="{D4CD63F0-31F5-5444-B3D8-70A4FA1001D5}" dt="2021-07-27T05:48:20.038" v="1" actId="207"/>
          <ac:spMkLst>
            <pc:docMk/>
            <pc:sldMk cId="2400622361" sldId="256"/>
            <ac:spMk id="9" creationId="{58DA41D6-0BE1-44DC-8940-595AB3B2C106}"/>
          </ac:spMkLst>
        </pc:spChg>
        <pc:spChg chg="mod">
          <ac:chgData name="이청화" userId="fd4583a3-4efa-4330-951d-ed80b027db0a" providerId="ADAL" clId="{D4CD63F0-31F5-5444-B3D8-70A4FA1001D5}" dt="2021-07-27T05:48:20.038" v="1" actId="207"/>
          <ac:spMkLst>
            <pc:docMk/>
            <pc:sldMk cId="2400622361" sldId="256"/>
            <ac:spMk id="10" creationId="{9C224F54-C119-4126-A7B4-C401242E833E}"/>
          </ac:spMkLst>
        </pc:spChg>
        <pc:spChg chg="mod">
          <ac:chgData name="이청화" userId="fd4583a3-4efa-4330-951d-ed80b027db0a" providerId="ADAL" clId="{D4CD63F0-31F5-5444-B3D8-70A4FA1001D5}" dt="2021-07-27T05:48:43.116" v="4" actId="208"/>
          <ac:spMkLst>
            <pc:docMk/>
            <pc:sldMk cId="2400622361" sldId="256"/>
            <ac:spMk id="11" creationId="{FA02F815-2ADA-4D0B-86C3-47C3BD7A666A}"/>
          </ac:spMkLst>
        </pc:spChg>
        <pc:spChg chg="mod">
          <ac:chgData name="이청화" userId="fd4583a3-4efa-4330-951d-ed80b027db0a" providerId="ADAL" clId="{D4CD63F0-31F5-5444-B3D8-70A4FA1001D5}" dt="2021-07-27T05:48:43.116" v="4" actId="208"/>
          <ac:spMkLst>
            <pc:docMk/>
            <pc:sldMk cId="2400622361" sldId="256"/>
            <ac:spMk id="12" creationId="{069CA4EA-3404-42C5-AB66-083D451B46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8DF64-240D-48EB-BBFA-4BAC1A907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BC64DA-E83E-4AFA-83F1-DBAC7E3B8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E3E32-4249-4419-8387-48B0283D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FBC2-3555-4858-BB96-4AD2DE73ABE5}" type="datetimeFigureOut">
              <a:rPr lang="ko-KR" altLang="en-US" smtClean="0"/>
              <a:t>2021. 7. 27.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F5406-98C6-497C-A23F-80D42822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EC8BE-129E-4D25-9423-9DC681DB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55B7-4920-4F0C-B033-0F2D6957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19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CD224-F231-4214-9718-48924A17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0EAC5F-EBE2-4493-9E4D-3A775EF26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A607D-5986-4891-AB19-AF2B41FA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FBC2-3555-4858-BB96-4AD2DE73ABE5}" type="datetimeFigureOut">
              <a:rPr lang="ko-KR" altLang="en-US" smtClean="0"/>
              <a:t>2021. 7. 27.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C035E-B712-4D75-99E7-369CB136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07CDB-0A3B-42DD-8AB0-F613B40C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55B7-4920-4F0C-B033-0F2D6957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4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37ABA3-FFA7-414F-AB84-90D19E3D2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6E253-CEB3-4684-AD2B-66AA79DD2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35245-C7F6-4545-9CFA-EF4013F1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FBC2-3555-4858-BB96-4AD2DE73ABE5}" type="datetimeFigureOut">
              <a:rPr lang="ko-KR" altLang="en-US" smtClean="0"/>
              <a:t>2021. 7. 27.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FDA68-8298-46BB-80C8-782A4C54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39401-F43A-4550-8C22-5F559952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55B7-4920-4F0C-B033-0F2D6957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1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2370A-8A15-4463-82D3-9C849E6D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8C566-C0EA-42D8-A606-132915A84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C872F-C229-49A2-B1A7-366FF39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FBC2-3555-4858-BB96-4AD2DE73ABE5}" type="datetimeFigureOut">
              <a:rPr lang="ko-KR" altLang="en-US" smtClean="0"/>
              <a:t>2021. 7. 27.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0DD0A-3B1B-4117-B08E-0C786477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61D58-A757-4F65-912A-0502F976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55B7-4920-4F0C-B033-0F2D6957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54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9B886-88F4-4E08-B959-7BE2A19A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E75869-7FCC-4175-8A5B-46C9FD1ED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580D7-AB81-4E1C-8348-56CB9C6E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FBC2-3555-4858-BB96-4AD2DE73ABE5}" type="datetimeFigureOut">
              <a:rPr lang="ko-KR" altLang="en-US" smtClean="0"/>
              <a:t>2021. 7. 27.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BD8AC-A979-46F4-B84A-B311E191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1A850-09AB-4925-92D9-88046F7C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55B7-4920-4F0C-B033-0F2D6957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0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6229A-D29C-4C1B-A75E-7AEABEF8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FDF04-B3AB-44DD-92D1-0B7FFF30D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AA399-006B-4C65-AB59-D284609C7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C0130-0B42-4FA6-A47C-C0155DBF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FBC2-3555-4858-BB96-4AD2DE73ABE5}" type="datetimeFigureOut">
              <a:rPr lang="ko-KR" altLang="en-US" smtClean="0"/>
              <a:t>2021. 7. 27.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05FB4F-D51F-4D87-8868-283DB3C6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C96E07-A032-453C-87E2-A59C7674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55B7-4920-4F0C-B033-0F2D6957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67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2FC4E-C95E-4C8B-95E1-E62C6A8B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B5C0B2-2714-4BDA-97AA-545CDC33E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3FBD5-41C8-4BBF-874C-9C63138EE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A96EB9-07F2-4551-8C11-F51374DDE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202F0C-BE40-4623-847A-3577B46B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FDF999-FAEC-40AB-B665-AEA98438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FBC2-3555-4858-BB96-4AD2DE73ABE5}" type="datetimeFigureOut">
              <a:rPr lang="ko-KR" altLang="en-US" smtClean="0"/>
              <a:t>2021. 7. 27.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050A91-C4FD-4729-82F7-BE9096D5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79D4E4-8A12-428F-A668-002FD3BB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55B7-4920-4F0C-B033-0F2D6957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28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65A03-DB76-4EF3-A523-851D3983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315D6D-D535-4730-A897-44302F3F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FBC2-3555-4858-BB96-4AD2DE73ABE5}" type="datetimeFigureOut">
              <a:rPr lang="ko-KR" altLang="en-US" smtClean="0"/>
              <a:t>2021. 7. 27.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2E23C3-12EE-421F-A821-CBB3B95C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3D33B9-DD7A-4781-92FA-1A9EE021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55B7-4920-4F0C-B033-0F2D6957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62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155C2D-C44E-4744-BC55-F339B323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FBC2-3555-4858-BB96-4AD2DE73ABE5}" type="datetimeFigureOut">
              <a:rPr lang="ko-KR" altLang="en-US" smtClean="0"/>
              <a:t>2021. 7. 27.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ABCFE4-83C4-4D46-A09A-668759DE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07DCCA-FB89-430B-A4AE-8A43EC24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55B7-4920-4F0C-B033-0F2D6957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72321-E6A8-4DFD-8C60-159673B6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43798-3A2A-48EF-B27E-8D3B44972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DC4C74-5B69-4FCE-A3AE-001426DE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B2821C-F109-463D-BE2A-E75F636A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FBC2-3555-4858-BB96-4AD2DE73ABE5}" type="datetimeFigureOut">
              <a:rPr lang="ko-KR" altLang="en-US" smtClean="0"/>
              <a:t>2021. 7. 27.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96E764-0EBB-41FE-9B4A-418AC1BF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8FB5AA-D83E-4670-8118-B1E068DF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55B7-4920-4F0C-B033-0F2D6957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67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60B6B-7807-49E8-9257-7653605E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9AA9BF-32C8-46B4-87DA-AB379A3C2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DAA143-0282-45D8-9427-72E933CE3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5F40A-41E8-4AAC-B774-56731393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FBC2-3555-4858-BB96-4AD2DE73ABE5}" type="datetimeFigureOut">
              <a:rPr lang="ko-KR" altLang="en-US" smtClean="0"/>
              <a:t>2021. 7. 27.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AFDEB-8E22-4A54-B541-C15A23A5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941394-9890-4FE1-92D4-7A3337AE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55B7-4920-4F0C-B033-0F2D6957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2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168262-4F19-4B47-9037-9B234903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A15983-CDFA-4B11-9382-C85E1AEDA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4DBD5-8D9D-4A0E-9D33-A8AFE212E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FBC2-3555-4858-BB96-4AD2DE73ABE5}" type="datetimeFigureOut">
              <a:rPr lang="ko-KR" altLang="en-US" smtClean="0"/>
              <a:t>2021. 7. 27.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54A37-1B1F-4C47-AE98-251229210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AB4A3-AE4A-4DD2-8093-B0E8F80D9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F55B7-4920-4F0C-B033-0F2D69576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74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AC4BC5-E6A9-4030-B37C-53068830A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" r="75868" b="27669"/>
          <a:stretch/>
        </p:blipFill>
        <p:spPr>
          <a:xfrm>
            <a:off x="3329125" y="255025"/>
            <a:ext cx="4572001" cy="627209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07C8938-14A0-4BCA-BC15-598C5F13629E}"/>
              </a:ext>
            </a:extLst>
          </p:cNvPr>
          <p:cNvSpPr/>
          <p:nvPr/>
        </p:nvSpPr>
        <p:spPr>
          <a:xfrm>
            <a:off x="6383045" y="1722267"/>
            <a:ext cx="266331" cy="26633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BDCE386-AFB4-41C8-8E1C-076795E656A7}"/>
              </a:ext>
            </a:extLst>
          </p:cNvPr>
          <p:cNvSpPr/>
          <p:nvPr/>
        </p:nvSpPr>
        <p:spPr>
          <a:xfrm>
            <a:off x="4980965" y="2408067"/>
            <a:ext cx="266331" cy="26633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2B66C22-0840-4233-96F9-ED6BD6F78037}"/>
              </a:ext>
            </a:extLst>
          </p:cNvPr>
          <p:cNvSpPr/>
          <p:nvPr/>
        </p:nvSpPr>
        <p:spPr>
          <a:xfrm>
            <a:off x="5049545" y="3391073"/>
            <a:ext cx="266331" cy="26633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8DA41D6-0BE1-44DC-8940-595AB3B2C106}"/>
              </a:ext>
            </a:extLst>
          </p:cNvPr>
          <p:cNvSpPr/>
          <p:nvPr/>
        </p:nvSpPr>
        <p:spPr>
          <a:xfrm>
            <a:off x="5773445" y="960267"/>
            <a:ext cx="266331" cy="266331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B050"/>
                </a:solidFill>
              </a:rPr>
              <a:t>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C224F54-C119-4126-A7B4-C401242E833E}"/>
              </a:ext>
            </a:extLst>
          </p:cNvPr>
          <p:cNvSpPr/>
          <p:nvPr/>
        </p:nvSpPr>
        <p:spPr>
          <a:xfrm>
            <a:off x="6559046" y="855481"/>
            <a:ext cx="266331" cy="266331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A02F815-2ADA-4D0B-86C3-47C3BD7A666A}"/>
              </a:ext>
            </a:extLst>
          </p:cNvPr>
          <p:cNvSpPr/>
          <p:nvPr/>
        </p:nvSpPr>
        <p:spPr>
          <a:xfrm>
            <a:off x="4939239" y="5320801"/>
            <a:ext cx="266331" cy="266331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69CA4EA-3404-42C5-AB66-083D451B46AA}"/>
              </a:ext>
            </a:extLst>
          </p:cNvPr>
          <p:cNvSpPr/>
          <p:nvPr/>
        </p:nvSpPr>
        <p:spPr>
          <a:xfrm>
            <a:off x="4931619" y="6208741"/>
            <a:ext cx="266331" cy="266331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7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2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이청화</cp:lastModifiedBy>
  <cp:revision>1</cp:revision>
  <dcterms:created xsi:type="dcterms:W3CDTF">2021-07-27T05:28:55Z</dcterms:created>
  <dcterms:modified xsi:type="dcterms:W3CDTF">2021-07-27T05:48:50Z</dcterms:modified>
</cp:coreProperties>
</file>