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5"/>
  </p:notesMasterIdLst>
  <p:handoutMasterIdLst>
    <p:handoutMasterId r:id="rId16"/>
  </p:handoutMasterIdLst>
  <p:sldIdLst>
    <p:sldId id="1533" r:id="rId3"/>
    <p:sldId id="1601" r:id="rId4"/>
    <p:sldId id="1611" r:id="rId5"/>
    <p:sldId id="1614" r:id="rId6"/>
    <p:sldId id="1612" r:id="rId7"/>
    <p:sldId id="1613" r:id="rId8"/>
    <p:sldId id="1608" r:id="rId9"/>
    <p:sldId id="1609" r:id="rId10"/>
    <p:sldId id="1610" r:id="rId11"/>
    <p:sldId id="1607" r:id="rId12"/>
    <p:sldId id="1606" r:id="rId13"/>
    <p:sldId id="769" r:id="rId1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  <a:srgbClr val="FFCCFF"/>
    <a:srgbClr val="349FFF"/>
    <a:srgbClr val="C784E8"/>
    <a:srgbClr val="60C99C"/>
    <a:srgbClr val="B3EBFF"/>
    <a:srgbClr val="FFDB59"/>
    <a:srgbClr val="FFB196"/>
    <a:srgbClr val="CCFFC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E382AF-F66D-42A1-BCAC-8C682956B50F}" v="15" dt="2022-03-02T05:34:37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632" autoAdjust="0"/>
  </p:normalViewPr>
  <p:slideViewPr>
    <p:cSldViewPr snapToGrid="0">
      <p:cViewPr varScale="1">
        <p:scale>
          <a:sx n="107" d="100"/>
          <a:sy n="107" d="100"/>
        </p:scale>
        <p:origin x="108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청화" userId="fd4583a3-4efa-4330-951d-ed80b027db0a" providerId="ADAL" clId="{B28FDB51-C64A-4AB6-80E4-2CADFD96A7AA}"/>
    <pc:docChg chg="modSld">
      <pc:chgData name="이청화" userId="fd4583a3-4efa-4330-951d-ed80b027db0a" providerId="ADAL" clId="{B28FDB51-C64A-4AB6-80E4-2CADFD96A7AA}" dt="2022-02-09T00:40:40.692" v="0" actId="1076"/>
      <pc:docMkLst>
        <pc:docMk/>
      </pc:docMkLst>
      <pc:sldChg chg="modSp mod">
        <pc:chgData name="이청화" userId="fd4583a3-4efa-4330-951d-ed80b027db0a" providerId="ADAL" clId="{B28FDB51-C64A-4AB6-80E4-2CADFD96A7AA}" dt="2022-02-09T00:40:40.692" v="0" actId="1076"/>
        <pc:sldMkLst>
          <pc:docMk/>
          <pc:sldMk cId="1113193992" sldId="1610"/>
        </pc:sldMkLst>
        <pc:picChg chg="mod">
          <ac:chgData name="이청화" userId="fd4583a3-4efa-4330-951d-ed80b027db0a" providerId="ADAL" clId="{B28FDB51-C64A-4AB6-80E4-2CADFD96A7AA}" dt="2022-02-09T00:40:40.692" v="0" actId="1076"/>
          <ac:picMkLst>
            <pc:docMk/>
            <pc:sldMk cId="1113193992" sldId="1610"/>
            <ac:picMk id="5" creationId="{229E30FA-ACD5-4FDD-A4E2-DBC177661888}"/>
          </ac:picMkLst>
        </pc:picChg>
      </pc:sldChg>
    </pc:docChg>
  </pc:docChgLst>
  <pc:docChgLst>
    <pc:chgData name="이청화" userId="fd4583a3-4efa-4330-951d-ed80b027db0a" providerId="ADAL" clId="{3146C095-AC12-4E03-B647-2026A660C890}"/>
    <pc:docChg chg="undo custSel addSld delSld modSld sldOrd">
      <pc:chgData name="이청화" userId="fd4583a3-4efa-4330-951d-ed80b027db0a" providerId="ADAL" clId="{3146C095-AC12-4E03-B647-2026A660C890}" dt="2022-01-06T01:05:11.014" v="487"/>
      <pc:docMkLst>
        <pc:docMk/>
      </pc:docMkLst>
      <pc:sldChg chg="modSp mod">
        <pc:chgData name="이청화" userId="fd4583a3-4efa-4330-951d-ed80b027db0a" providerId="ADAL" clId="{3146C095-AC12-4E03-B647-2026A660C890}" dt="2022-01-06T00:44:18.238" v="225"/>
        <pc:sldMkLst>
          <pc:docMk/>
          <pc:sldMk cId="2035967405" sldId="1533"/>
        </pc:sldMkLst>
        <pc:spChg chg="mod">
          <ac:chgData name="이청화" userId="fd4583a3-4efa-4330-951d-ed80b027db0a" providerId="ADAL" clId="{3146C095-AC12-4E03-B647-2026A660C890}" dt="2022-01-06T00:44:18.238" v="225"/>
          <ac:spMkLst>
            <pc:docMk/>
            <pc:sldMk cId="2035967405" sldId="1533"/>
            <ac:spMk id="2" creationId="{00000000-0000-0000-0000-000000000000}"/>
          </ac:spMkLst>
        </pc:spChg>
        <pc:spChg chg="mod">
          <ac:chgData name="이청화" userId="fd4583a3-4efa-4330-951d-ed80b027db0a" providerId="ADAL" clId="{3146C095-AC12-4E03-B647-2026A660C890}" dt="2022-01-06T00:37:22.641" v="63" actId="20577"/>
          <ac:spMkLst>
            <pc:docMk/>
            <pc:sldMk cId="2035967405" sldId="1533"/>
            <ac:spMk id="3" creationId="{00000000-0000-0000-0000-000000000000}"/>
          </ac:spMkLst>
        </pc:spChg>
      </pc:sldChg>
      <pc:sldChg chg="del">
        <pc:chgData name="이청화" userId="fd4583a3-4efa-4330-951d-ed80b027db0a" providerId="ADAL" clId="{3146C095-AC12-4E03-B647-2026A660C890}" dt="2022-01-06T01:04:06.275" v="462" actId="47"/>
        <pc:sldMkLst>
          <pc:docMk/>
          <pc:sldMk cId="440970732" sldId="1594"/>
        </pc:sldMkLst>
      </pc:sldChg>
      <pc:sldChg chg="del">
        <pc:chgData name="이청화" userId="fd4583a3-4efa-4330-951d-ed80b027db0a" providerId="ADAL" clId="{3146C095-AC12-4E03-B647-2026A660C890}" dt="2022-01-06T01:04:06.275" v="462" actId="47"/>
        <pc:sldMkLst>
          <pc:docMk/>
          <pc:sldMk cId="2657320931" sldId="1597"/>
        </pc:sldMkLst>
      </pc:sldChg>
      <pc:sldChg chg="del">
        <pc:chgData name="이청화" userId="fd4583a3-4efa-4330-951d-ed80b027db0a" providerId="ADAL" clId="{3146C095-AC12-4E03-B647-2026A660C890}" dt="2022-01-06T01:04:06.275" v="462" actId="47"/>
        <pc:sldMkLst>
          <pc:docMk/>
          <pc:sldMk cId="486303026" sldId="1599"/>
        </pc:sldMkLst>
      </pc:sldChg>
      <pc:sldChg chg="addSp delSp modSp mod">
        <pc:chgData name="이청화" userId="fd4583a3-4efa-4330-951d-ed80b027db0a" providerId="ADAL" clId="{3146C095-AC12-4E03-B647-2026A660C890}" dt="2022-01-06T00:59:40.575" v="398" actId="20577"/>
        <pc:sldMkLst>
          <pc:docMk/>
          <pc:sldMk cId="23955106" sldId="1601"/>
        </pc:sldMkLst>
        <pc:spChg chg="mod">
          <ac:chgData name="이청화" userId="fd4583a3-4efa-4330-951d-ed80b027db0a" providerId="ADAL" clId="{3146C095-AC12-4E03-B647-2026A660C890}" dt="2022-01-06T00:50:23.409" v="335" actId="20577"/>
          <ac:spMkLst>
            <pc:docMk/>
            <pc:sldMk cId="23955106" sldId="1601"/>
            <ac:spMk id="2" creationId="{90E03F47-6BAA-4D79-BCEF-9CF2A66C808E}"/>
          </ac:spMkLst>
        </pc:spChg>
        <pc:spChg chg="mod">
          <ac:chgData name="이청화" userId="fd4583a3-4efa-4330-951d-ed80b027db0a" providerId="ADAL" clId="{3146C095-AC12-4E03-B647-2026A660C890}" dt="2022-01-06T00:59:40.575" v="398" actId="20577"/>
          <ac:spMkLst>
            <pc:docMk/>
            <pc:sldMk cId="23955106" sldId="1601"/>
            <ac:spMk id="3" creationId="{2C757437-4B3B-44E9-8512-03FFEAAAA060}"/>
          </ac:spMkLst>
        </pc:spChg>
        <pc:spChg chg="add del">
          <ac:chgData name="이청화" userId="fd4583a3-4efa-4330-951d-ed80b027db0a" providerId="ADAL" clId="{3146C095-AC12-4E03-B647-2026A660C890}" dt="2022-01-06T00:38:10.632" v="68" actId="478"/>
          <ac:spMkLst>
            <pc:docMk/>
            <pc:sldMk cId="23955106" sldId="1601"/>
            <ac:spMk id="32" creationId="{7BF6D18B-0AE2-7349-A1F3-F94DB452142C}"/>
          </ac:spMkLst>
        </pc:spChg>
        <pc:spChg chg="add del">
          <ac:chgData name="이청화" userId="fd4583a3-4efa-4330-951d-ed80b027db0a" providerId="ADAL" clId="{3146C095-AC12-4E03-B647-2026A660C890}" dt="2022-01-06T00:38:10.632" v="68" actId="478"/>
          <ac:spMkLst>
            <pc:docMk/>
            <pc:sldMk cId="23955106" sldId="1601"/>
            <ac:spMk id="33" creationId="{D25D13F0-DE1B-2B4A-A79D-C0A3D8859EB2}"/>
          </ac:spMkLst>
        </pc:spChg>
        <pc:spChg chg="add del">
          <ac:chgData name="이청화" userId="fd4583a3-4efa-4330-951d-ed80b027db0a" providerId="ADAL" clId="{3146C095-AC12-4E03-B647-2026A660C890}" dt="2022-01-06T00:38:10.632" v="68" actId="478"/>
          <ac:spMkLst>
            <pc:docMk/>
            <pc:sldMk cId="23955106" sldId="1601"/>
            <ac:spMk id="34" creationId="{2D4C367E-C6C7-5A44-8062-8EF5C207BFA4}"/>
          </ac:spMkLst>
        </pc:spChg>
        <pc:spChg chg="add del">
          <ac:chgData name="이청화" userId="fd4583a3-4efa-4330-951d-ed80b027db0a" providerId="ADAL" clId="{3146C095-AC12-4E03-B647-2026A660C890}" dt="2022-01-06T00:38:10.632" v="68" actId="478"/>
          <ac:spMkLst>
            <pc:docMk/>
            <pc:sldMk cId="23955106" sldId="1601"/>
            <ac:spMk id="35" creationId="{2734941A-15AA-C546-B2EC-D9C189B739C0}"/>
          </ac:spMkLst>
        </pc:spChg>
        <pc:spChg chg="add del">
          <ac:chgData name="이청화" userId="fd4583a3-4efa-4330-951d-ed80b027db0a" providerId="ADAL" clId="{3146C095-AC12-4E03-B647-2026A660C890}" dt="2022-01-06T00:38:10.632" v="68" actId="478"/>
          <ac:spMkLst>
            <pc:docMk/>
            <pc:sldMk cId="23955106" sldId="1601"/>
            <ac:spMk id="36" creationId="{4FF77280-8FBF-634B-95E0-5C930F4E9468}"/>
          </ac:spMkLst>
        </pc:spChg>
        <pc:spChg chg="add del">
          <ac:chgData name="이청화" userId="fd4583a3-4efa-4330-951d-ed80b027db0a" providerId="ADAL" clId="{3146C095-AC12-4E03-B647-2026A660C890}" dt="2022-01-06T00:38:10.632" v="68" actId="478"/>
          <ac:spMkLst>
            <pc:docMk/>
            <pc:sldMk cId="23955106" sldId="1601"/>
            <ac:spMk id="37" creationId="{9E787813-FED2-884C-922C-598B9509692B}"/>
          </ac:spMkLst>
        </pc:spChg>
        <pc:spChg chg="add del">
          <ac:chgData name="이청화" userId="fd4583a3-4efa-4330-951d-ed80b027db0a" providerId="ADAL" clId="{3146C095-AC12-4E03-B647-2026A660C890}" dt="2022-01-06T00:38:10.632" v="68" actId="478"/>
          <ac:spMkLst>
            <pc:docMk/>
            <pc:sldMk cId="23955106" sldId="1601"/>
            <ac:spMk id="38" creationId="{F7609E30-F5D8-8440-887D-FC1AD1D1F17F}"/>
          </ac:spMkLst>
        </pc:spChg>
        <pc:spChg chg="add del">
          <ac:chgData name="이청화" userId="fd4583a3-4efa-4330-951d-ed80b027db0a" providerId="ADAL" clId="{3146C095-AC12-4E03-B647-2026A660C890}" dt="2022-01-06T00:38:10.632" v="68" actId="478"/>
          <ac:spMkLst>
            <pc:docMk/>
            <pc:sldMk cId="23955106" sldId="1601"/>
            <ac:spMk id="39" creationId="{FD28C19B-3D64-B84C-9180-559F06C40C99}"/>
          </ac:spMkLst>
        </pc:spChg>
        <pc:spChg chg="add del">
          <ac:chgData name="이청화" userId="fd4583a3-4efa-4330-951d-ed80b027db0a" providerId="ADAL" clId="{3146C095-AC12-4E03-B647-2026A660C890}" dt="2022-01-06T00:38:10.632" v="68" actId="478"/>
          <ac:spMkLst>
            <pc:docMk/>
            <pc:sldMk cId="23955106" sldId="1601"/>
            <ac:spMk id="40" creationId="{9D0FCF44-E73A-1B4F-98A8-487FF84BDB48}"/>
          </ac:spMkLst>
        </pc:spChg>
        <pc:spChg chg="add del">
          <ac:chgData name="이청화" userId="fd4583a3-4efa-4330-951d-ed80b027db0a" providerId="ADAL" clId="{3146C095-AC12-4E03-B647-2026A660C890}" dt="2022-01-06T00:38:10.632" v="68" actId="478"/>
          <ac:spMkLst>
            <pc:docMk/>
            <pc:sldMk cId="23955106" sldId="1601"/>
            <ac:spMk id="42" creationId="{1AE1C19A-5F79-CD4C-B276-C26EE9A8C7C2}"/>
          </ac:spMkLst>
        </pc:spChg>
        <pc:spChg chg="add del">
          <ac:chgData name="이청화" userId="fd4583a3-4efa-4330-951d-ed80b027db0a" providerId="ADAL" clId="{3146C095-AC12-4E03-B647-2026A660C890}" dt="2022-01-06T00:38:10.632" v="68" actId="478"/>
          <ac:spMkLst>
            <pc:docMk/>
            <pc:sldMk cId="23955106" sldId="1601"/>
            <ac:spMk id="43" creationId="{45E19B42-F343-334F-BACE-F821DC8ADAC9}"/>
          </ac:spMkLst>
        </pc:spChg>
        <pc:spChg chg="add del">
          <ac:chgData name="이청화" userId="fd4583a3-4efa-4330-951d-ed80b027db0a" providerId="ADAL" clId="{3146C095-AC12-4E03-B647-2026A660C890}" dt="2022-01-06T00:38:10.632" v="68" actId="478"/>
          <ac:spMkLst>
            <pc:docMk/>
            <pc:sldMk cId="23955106" sldId="1601"/>
            <ac:spMk id="44" creationId="{C1EB45C5-5340-6043-9F7B-21403F597C39}"/>
          </ac:spMkLst>
        </pc:spChg>
        <pc:spChg chg="add del">
          <ac:chgData name="이청화" userId="fd4583a3-4efa-4330-951d-ed80b027db0a" providerId="ADAL" clId="{3146C095-AC12-4E03-B647-2026A660C890}" dt="2022-01-06T00:38:10.632" v="68" actId="478"/>
          <ac:spMkLst>
            <pc:docMk/>
            <pc:sldMk cId="23955106" sldId="1601"/>
            <ac:spMk id="45" creationId="{D709355D-610B-AF4A-9CA8-3585DAB41FAD}"/>
          </ac:spMkLst>
        </pc:spChg>
      </pc:sldChg>
      <pc:sldChg chg="modSp del mod">
        <pc:chgData name="이청화" userId="fd4583a3-4efa-4330-951d-ed80b027db0a" providerId="ADAL" clId="{3146C095-AC12-4E03-B647-2026A660C890}" dt="2022-01-06T01:04:06.275" v="462" actId="47"/>
        <pc:sldMkLst>
          <pc:docMk/>
          <pc:sldMk cId="250651782" sldId="1605"/>
        </pc:sldMkLst>
        <pc:spChg chg="mod">
          <ac:chgData name="이청화" userId="fd4583a3-4efa-4330-951d-ed80b027db0a" providerId="ADAL" clId="{3146C095-AC12-4E03-B647-2026A660C890}" dt="2022-01-06T00:48:30.716" v="298"/>
          <ac:spMkLst>
            <pc:docMk/>
            <pc:sldMk cId="250651782" sldId="1605"/>
            <ac:spMk id="127" creationId="{A145AF32-8D9B-482D-95E0-BF47E1CB65C7}"/>
          </ac:spMkLst>
        </pc:spChg>
        <pc:spChg chg="mod">
          <ac:chgData name="이청화" userId="fd4583a3-4efa-4330-951d-ed80b027db0a" providerId="ADAL" clId="{3146C095-AC12-4E03-B647-2026A660C890}" dt="2022-01-06T00:47:36.187" v="293" actId="1076"/>
          <ac:spMkLst>
            <pc:docMk/>
            <pc:sldMk cId="250651782" sldId="1605"/>
            <ac:spMk id="128" creationId="{FE7F6804-4620-447C-8549-9E8C6F245683}"/>
          </ac:spMkLst>
        </pc:spChg>
      </pc:sldChg>
      <pc:sldChg chg="addSp delSp modSp new mod">
        <pc:chgData name="이청화" userId="fd4583a3-4efa-4330-951d-ed80b027db0a" providerId="ADAL" clId="{3146C095-AC12-4E03-B647-2026A660C890}" dt="2022-01-06T01:05:11.014" v="487"/>
        <pc:sldMkLst>
          <pc:docMk/>
          <pc:sldMk cId="4164360868" sldId="1606"/>
        </pc:sldMkLst>
        <pc:spChg chg="mod">
          <ac:chgData name="이청화" userId="fd4583a3-4efa-4330-951d-ed80b027db0a" providerId="ADAL" clId="{3146C095-AC12-4E03-B647-2026A660C890}" dt="2022-01-06T00:49:56.515" v="324" actId="6549"/>
          <ac:spMkLst>
            <pc:docMk/>
            <pc:sldMk cId="4164360868" sldId="1606"/>
            <ac:spMk id="2" creationId="{9F69E6D0-7664-45F3-A048-5489864718A1}"/>
          </ac:spMkLst>
        </pc:spChg>
        <pc:spChg chg="del">
          <ac:chgData name="이청화" userId="fd4583a3-4efa-4330-951d-ed80b027db0a" providerId="ADAL" clId="{3146C095-AC12-4E03-B647-2026A660C890}" dt="2022-01-06T00:41:39.303" v="108"/>
          <ac:spMkLst>
            <pc:docMk/>
            <pc:sldMk cId="4164360868" sldId="1606"/>
            <ac:spMk id="3" creationId="{7C783278-FF1F-4619-BF45-CB6E10BC0433}"/>
          </ac:spMkLst>
        </pc:spChg>
        <pc:spChg chg="add del mod">
          <ac:chgData name="이청화" userId="fd4583a3-4efa-4330-951d-ed80b027db0a" providerId="ADAL" clId="{3146C095-AC12-4E03-B647-2026A660C890}" dt="2022-01-06T00:41:42.764" v="109" actId="478"/>
          <ac:spMkLst>
            <pc:docMk/>
            <pc:sldMk cId="4164360868" sldId="1606"/>
            <ac:spMk id="6" creationId="{57C6D1B5-AC0F-4D55-863A-A57434AF9C21}"/>
          </ac:spMkLst>
        </pc:spChg>
        <pc:spChg chg="add mod">
          <ac:chgData name="이청화" userId="fd4583a3-4efa-4330-951d-ed80b027db0a" providerId="ADAL" clId="{3146C095-AC12-4E03-B647-2026A660C890}" dt="2022-01-06T01:05:11.014" v="487"/>
          <ac:spMkLst>
            <pc:docMk/>
            <pc:sldMk cId="4164360868" sldId="1606"/>
            <ac:spMk id="8" creationId="{506D6C67-1764-4E52-9B0F-E205307936D9}"/>
          </ac:spMkLst>
        </pc:spChg>
        <pc:graphicFrameChg chg="add del mod modGraphic">
          <ac:chgData name="이청화" userId="fd4583a3-4efa-4330-951d-ed80b027db0a" providerId="ADAL" clId="{3146C095-AC12-4E03-B647-2026A660C890}" dt="2022-01-06T00:55:58.036" v="343" actId="21"/>
          <ac:graphicFrameMkLst>
            <pc:docMk/>
            <pc:sldMk cId="4164360868" sldId="1606"/>
            <ac:graphicFrameMk id="5" creationId="{55B9137F-F4B5-4CAA-8E96-2CDA5C0D2078}"/>
          </ac:graphicFrameMkLst>
        </pc:graphicFrameChg>
        <pc:graphicFrameChg chg="add mod modGraphic">
          <ac:chgData name="이청화" userId="fd4583a3-4efa-4330-951d-ed80b027db0a" providerId="ADAL" clId="{3146C095-AC12-4E03-B647-2026A660C890}" dt="2022-01-06T00:58:04.481" v="384" actId="207"/>
          <ac:graphicFrameMkLst>
            <pc:docMk/>
            <pc:sldMk cId="4164360868" sldId="1606"/>
            <ac:graphicFrameMk id="9" creationId="{2FE4746F-D4F0-48B2-9240-462BD3B8CCBD}"/>
          </ac:graphicFrameMkLst>
        </pc:graphicFrameChg>
      </pc:sldChg>
      <pc:sldChg chg="modSp new mod ord">
        <pc:chgData name="이청화" userId="fd4583a3-4efa-4330-951d-ed80b027db0a" providerId="ADAL" clId="{3146C095-AC12-4E03-B647-2026A660C890}" dt="2022-01-06T01:03:53.215" v="461" actId="15"/>
        <pc:sldMkLst>
          <pc:docMk/>
          <pc:sldMk cId="3123540992" sldId="1607"/>
        </pc:sldMkLst>
        <pc:spChg chg="mod">
          <ac:chgData name="이청화" userId="fd4583a3-4efa-4330-951d-ed80b027db0a" providerId="ADAL" clId="{3146C095-AC12-4E03-B647-2026A660C890}" dt="2022-01-06T00:49:51.280" v="322" actId="20577"/>
          <ac:spMkLst>
            <pc:docMk/>
            <pc:sldMk cId="3123540992" sldId="1607"/>
            <ac:spMk id="2" creationId="{622803E0-14E3-4A0D-B509-058CC3D4FF7C}"/>
          </ac:spMkLst>
        </pc:spChg>
        <pc:spChg chg="mod">
          <ac:chgData name="이청화" userId="fd4583a3-4efa-4330-951d-ed80b027db0a" providerId="ADAL" clId="{3146C095-AC12-4E03-B647-2026A660C890}" dt="2022-01-06T01:03:53.215" v="461" actId="15"/>
          <ac:spMkLst>
            <pc:docMk/>
            <pc:sldMk cId="3123540992" sldId="1607"/>
            <ac:spMk id="3" creationId="{DE66520A-39EA-4E9D-95E9-B7EDEA33614B}"/>
          </ac:spMkLst>
        </pc:spChg>
      </pc:sldChg>
      <pc:sldChg chg="addSp modSp new mod">
        <pc:chgData name="이청화" userId="fd4583a3-4efa-4330-951d-ed80b027db0a" providerId="ADAL" clId="{3146C095-AC12-4E03-B647-2026A660C890}" dt="2022-01-06T01:01:24.198" v="416" actId="1076"/>
        <pc:sldMkLst>
          <pc:docMk/>
          <pc:sldMk cId="3042992449" sldId="1608"/>
        </pc:sldMkLst>
        <pc:spChg chg="mod">
          <ac:chgData name="이청화" userId="fd4583a3-4efa-4330-951d-ed80b027db0a" providerId="ADAL" clId="{3146C095-AC12-4E03-B647-2026A660C890}" dt="2022-01-06T00:59:54.508" v="403"/>
          <ac:spMkLst>
            <pc:docMk/>
            <pc:sldMk cId="3042992449" sldId="1608"/>
            <ac:spMk id="2" creationId="{6DCDA04C-D284-43C7-82C1-B5924B4B19DF}"/>
          </ac:spMkLst>
        </pc:spChg>
        <pc:spChg chg="mod">
          <ac:chgData name="이청화" userId="fd4583a3-4efa-4330-951d-ed80b027db0a" providerId="ADAL" clId="{3146C095-AC12-4E03-B647-2026A660C890}" dt="2022-01-06T01:00:46.224" v="412"/>
          <ac:spMkLst>
            <pc:docMk/>
            <pc:sldMk cId="3042992449" sldId="1608"/>
            <ac:spMk id="3" creationId="{FD20AF89-0827-48D7-81C3-0B1A4CCAF00F}"/>
          </ac:spMkLst>
        </pc:spChg>
        <pc:picChg chg="add mod">
          <ac:chgData name="이청화" userId="fd4583a3-4efa-4330-951d-ed80b027db0a" providerId="ADAL" clId="{3146C095-AC12-4E03-B647-2026A660C890}" dt="2022-01-06T01:01:24.198" v="416" actId="1076"/>
          <ac:picMkLst>
            <pc:docMk/>
            <pc:sldMk cId="3042992449" sldId="1608"/>
            <ac:picMk id="5" creationId="{8B076065-BB6D-4E24-BC1B-BA505C23CA8B}"/>
          </ac:picMkLst>
        </pc:picChg>
      </pc:sldChg>
      <pc:sldChg chg="addSp modSp new mod modAnim">
        <pc:chgData name="이청화" userId="fd4583a3-4efa-4330-951d-ed80b027db0a" providerId="ADAL" clId="{3146C095-AC12-4E03-B647-2026A660C890}" dt="2022-01-06T01:02:28.435" v="421" actId="1076"/>
        <pc:sldMkLst>
          <pc:docMk/>
          <pc:sldMk cId="1470352333" sldId="1609"/>
        </pc:sldMkLst>
        <pc:spChg chg="mod">
          <ac:chgData name="이청화" userId="fd4583a3-4efa-4330-951d-ed80b027db0a" providerId="ADAL" clId="{3146C095-AC12-4E03-B647-2026A660C890}" dt="2022-01-06T00:59:57.726" v="405"/>
          <ac:spMkLst>
            <pc:docMk/>
            <pc:sldMk cId="1470352333" sldId="1609"/>
            <ac:spMk id="2" creationId="{8FA44127-DC30-4542-8271-9BB5EAE8E66C}"/>
          </ac:spMkLst>
        </pc:spChg>
        <pc:spChg chg="mod">
          <ac:chgData name="이청화" userId="fd4583a3-4efa-4330-951d-ed80b027db0a" providerId="ADAL" clId="{3146C095-AC12-4E03-B647-2026A660C890}" dt="2022-01-06T01:00:51.657" v="413"/>
          <ac:spMkLst>
            <pc:docMk/>
            <pc:sldMk cId="1470352333" sldId="1609"/>
            <ac:spMk id="3" creationId="{486AC97F-9DE5-486D-ACC1-641CC4E18E7F}"/>
          </ac:spMkLst>
        </pc:spChg>
        <pc:spChg chg="add mod">
          <ac:chgData name="이청화" userId="fd4583a3-4efa-4330-951d-ed80b027db0a" providerId="ADAL" clId="{3146C095-AC12-4E03-B647-2026A660C890}" dt="2022-01-06T01:02:28.435" v="421" actId="1076"/>
          <ac:spMkLst>
            <pc:docMk/>
            <pc:sldMk cId="1470352333" sldId="1609"/>
            <ac:spMk id="5" creationId="{FDFB7421-44E1-4A84-9CD6-C450804052C2}"/>
          </ac:spMkLst>
        </pc:spChg>
        <pc:spChg chg="add mod">
          <ac:chgData name="이청화" userId="fd4583a3-4efa-4330-951d-ed80b027db0a" providerId="ADAL" clId="{3146C095-AC12-4E03-B647-2026A660C890}" dt="2022-01-06T01:02:28.435" v="421" actId="1076"/>
          <ac:spMkLst>
            <pc:docMk/>
            <pc:sldMk cId="1470352333" sldId="1609"/>
            <ac:spMk id="6" creationId="{234FD985-4139-4007-983C-AF1AAA6C4C07}"/>
          </ac:spMkLst>
        </pc:spChg>
        <pc:spChg chg="add mod">
          <ac:chgData name="이청화" userId="fd4583a3-4efa-4330-951d-ed80b027db0a" providerId="ADAL" clId="{3146C095-AC12-4E03-B647-2026A660C890}" dt="2022-01-06T01:02:28.435" v="421" actId="1076"/>
          <ac:spMkLst>
            <pc:docMk/>
            <pc:sldMk cId="1470352333" sldId="1609"/>
            <ac:spMk id="7" creationId="{353352C7-DE32-45C5-A8F5-964497D0C401}"/>
          </ac:spMkLst>
        </pc:spChg>
        <pc:spChg chg="add mod">
          <ac:chgData name="이청화" userId="fd4583a3-4efa-4330-951d-ed80b027db0a" providerId="ADAL" clId="{3146C095-AC12-4E03-B647-2026A660C890}" dt="2022-01-06T01:02:28.435" v="421" actId="1076"/>
          <ac:spMkLst>
            <pc:docMk/>
            <pc:sldMk cId="1470352333" sldId="1609"/>
            <ac:spMk id="8" creationId="{F6EEF9B7-0AE3-487D-87DC-EF786AA2EB86}"/>
          </ac:spMkLst>
        </pc:spChg>
        <pc:spChg chg="mod">
          <ac:chgData name="이청화" userId="fd4583a3-4efa-4330-951d-ed80b027db0a" providerId="ADAL" clId="{3146C095-AC12-4E03-B647-2026A660C890}" dt="2022-01-06T01:02:28.435" v="421" actId="1076"/>
          <ac:spMkLst>
            <pc:docMk/>
            <pc:sldMk cId="1470352333" sldId="1609"/>
            <ac:spMk id="27" creationId="{403A8DA4-4996-433B-8B6F-1502E1880EC1}"/>
          </ac:spMkLst>
        </pc:spChg>
        <pc:spChg chg="mod">
          <ac:chgData name="이청화" userId="fd4583a3-4efa-4330-951d-ed80b027db0a" providerId="ADAL" clId="{3146C095-AC12-4E03-B647-2026A660C890}" dt="2022-01-06T01:02:28.435" v="421" actId="1076"/>
          <ac:spMkLst>
            <pc:docMk/>
            <pc:sldMk cId="1470352333" sldId="1609"/>
            <ac:spMk id="28" creationId="{8E3AE3B1-2DCC-480E-8462-768AE9A42DC2}"/>
          </ac:spMkLst>
        </pc:spChg>
        <pc:spChg chg="mod">
          <ac:chgData name="이청화" userId="fd4583a3-4efa-4330-951d-ed80b027db0a" providerId="ADAL" clId="{3146C095-AC12-4E03-B647-2026A660C890}" dt="2022-01-06T01:02:28.435" v="421" actId="1076"/>
          <ac:spMkLst>
            <pc:docMk/>
            <pc:sldMk cId="1470352333" sldId="1609"/>
            <ac:spMk id="36" creationId="{609ECECB-55DD-4010-9BA5-E994427A486B}"/>
          </ac:spMkLst>
        </pc:spChg>
        <pc:spChg chg="mod">
          <ac:chgData name="이청화" userId="fd4583a3-4efa-4330-951d-ed80b027db0a" providerId="ADAL" clId="{3146C095-AC12-4E03-B647-2026A660C890}" dt="2022-01-06T01:02:28.435" v="421" actId="1076"/>
          <ac:spMkLst>
            <pc:docMk/>
            <pc:sldMk cId="1470352333" sldId="1609"/>
            <ac:spMk id="37" creationId="{2EAA3516-B4CE-4174-B815-4E102847859D}"/>
          </ac:spMkLst>
        </pc:spChg>
        <pc:spChg chg="mod">
          <ac:chgData name="이청화" userId="fd4583a3-4efa-4330-951d-ed80b027db0a" providerId="ADAL" clId="{3146C095-AC12-4E03-B647-2026A660C890}" dt="2022-01-06T01:02:28.435" v="421" actId="1076"/>
          <ac:spMkLst>
            <pc:docMk/>
            <pc:sldMk cId="1470352333" sldId="1609"/>
            <ac:spMk id="51" creationId="{5537E72C-2B1C-496F-BADE-14B72E54E5FA}"/>
          </ac:spMkLst>
        </pc:spChg>
        <pc:spChg chg="mod">
          <ac:chgData name="이청화" userId="fd4583a3-4efa-4330-951d-ed80b027db0a" providerId="ADAL" clId="{3146C095-AC12-4E03-B647-2026A660C890}" dt="2022-01-06T01:02:28.435" v="421" actId="1076"/>
          <ac:spMkLst>
            <pc:docMk/>
            <pc:sldMk cId="1470352333" sldId="1609"/>
            <ac:spMk id="52" creationId="{53092857-43ED-4F5D-B2B9-04C68EBD1910}"/>
          </ac:spMkLst>
        </pc:spChg>
        <pc:spChg chg="mod">
          <ac:chgData name="이청화" userId="fd4583a3-4efa-4330-951d-ed80b027db0a" providerId="ADAL" clId="{3146C095-AC12-4E03-B647-2026A660C890}" dt="2022-01-06T01:02:28.435" v="421" actId="1076"/>
          <ac:spMkLst>
            <pc:docMk/>
            <pc:sldMk cId="1470352333" sldId="1609"/>
            <ac:spMk id="62" creationId="{41992212-BC48-40AB-AB9A-456FA503CB8F}"/>
          </ac:spMkLst>
        </pc:spChg>
        <pc:spChg chg="mod">
          <ac:chgData name="이청화" userId="fd4583a3-4efa-4330-951d-ed80b027db0a" providerId="ADAL" clId="{3146C095-AC12-4E03-B647-2026A660C890}" dt="2022-01-06T01:02:28.435" v="421" actId="1076"/>
          <ac:spMkLst>
            <pc:docMk/>
            <pc:sldMk cId="1470352333" sldId="1609"/>
            <ac:spMk id="63" creationId="{03BFFCEB-BB89-475C-AF11-6E25735E257A}"/>
          </ac:spMkLst>
        </pc:spChg>
        <pc:spChg chg="mod">
          <ac:chgData name="이청화" userId="fd4583a3-4efa-4330-951d-ed80b027db0a" providerId="ADAL" clId="{3146C095-AC12-4E03-B647-2026A660C890}" dt="2022-01-06T01:02:28.435" v="421" actId="1076"/>
          <ac:spMkLst>
            <pc:docMk/>
            <pc:sldMk cId="1470352333" sldId="1609"/>
            <ac:spMk id="72" creationId="{DE6FC2B6-E8B3-4252-B497-1CC96D31FA9E}"/>
          </ac:spMkLst>
        </pc:spChg>
        <pc:spChg chg="mod">
          <ac:chgData name="이청화" userId="fd4583a3-4efa-4330-951d-ed80b027db0a" providerId="ADAL" clId="{3146C095-AC12-4E03-B647-2026A660C890}" dt="2022-01-06T01:02:28.435" v="421" actId="1076"/>
          <ac:spMkLst>
            <pc:docMk/>
            <pc:sldMk cId="1470352333" sldId="1609"/>
            <ac:spMk id="73" creationId="{78C61116-56D4-4744-9734-802324DACE53}"/>
          </ac:spMkLst>
        </pc:spChg>
        <pc:spChg chg="mod">
          <ac:chgData name="이청화" userId="fd4583a3-4efa-4330-951d-ed80b027db0a" providerId="ADAL" clId="{3146C095-AC12-4E03-B647-2026A660C890}" dt="2022-01-06T01:02:28.435" v="421" actId="1076"/>
          <ac:spMkLst>
            <pc:docMk/>
            <pc:sldMk cId="1470352333" sldId="1609"/>
            <ac:spMk id="75" creationId="{2C335159-1ABD-4763-B62D-889A53A7C461}"/>
          </ac:spMkLst>
        </pc:spChg>
        <pc:spChg chg="mod">
          <ac:chgData name="이청화" userId="fd4583a3-4efa-4330-951d-ed80b027db0a" providerId="ADAL" clId="{3146C095-AC12-4E03-B647-2026A660C890}" dt="2022-01-06T01:02:28.435" v="421" actId="1076"/>
          <ac:spMkLst>
            <pc:docMk/>
            <pc:sldMk cId="1470352333" sldId="1609"/>
            <ac:spMk id="76" creationId="{7EC2B842-DFA1-4331-9BFA-D1BFF69BB89E}"/>
          </ac:spMkLst>
        </pc:spChg>
        <pc:spChg chg="add mod">
          <ac:chgData name="이청화" userId="fd4583a3-4efa-4330-951d-ed80b027db0a" providerId="ADAL" clId="{3146C095-AC12-4E03-B647-2026A660C890}" dt="2022-01-06T01:02:28.435" v="421" actId="1076"/>
          <ac:spMkLst>
            <pc:docMk/>
            <pc:sldMk cId="1470352333" sldId="1609"/>
            <ac:spMk id="78" creationId="{35922A33-0C89-471D-AD04-691E996CE510}"/>
          </ac:spMkLst>
        </pc:spChg>
        <pc:spChg chg="mod">
          <ac:chgData name="이청화" userId="fd4583a3-4efa-4330-951d-ed80b027db0a" providerId="ADAL" clId="{3146C095-AC12-4E03-B647-2026A660C890}" dt="2022-01-06T01:02:28.435" v="421" actId="1076"/>
          <ac:spMkLst>
            <pc:docMk/>
            <pc:sldMk cId="1470352333" sldId="1609"/>
            <ac:spMk id="86" creationId="{90FFF7CE-3E35-4845-8F98-691160089E24}"/>
          </ac:spMkLst>
        </pc:spChg>
        <pc:spChg chg="mod">
          <ac:chgData name="이청화" userId="fd4583a3-4efa-4330-951d-ed80b027db0a" providerId="ADAL" clId="{3146C095-AC12-4E03-B647-2026A660C890}" dt="2022-01-06T01:02:28.435" v="421" actId="1076"/>
          <ac:spMkLst>
            <pc:docMk/>
            <pc:sldMk cId="1470352333" sldId="1609"/>
            <ac:spMk id="87" creationId="{03818E48-99CC-4CD7-85CE-E9BC7EA2045D}"/>
          </ac:spMkLst>
        </pc:spChg>
        <pc:spChg chg="add mod">
          <ac:chgData name="이청화" userId="fd4583a3-4efa-4330-951d-ed80b027db0a" providerId="ADAL" clId="{3146C095-AC12-4E03-B647-2026A660C890}" dt="2022-01-06T01:02:28.435" v="421" actId="1076"/>
          <ac:spMkLst>
            <pc:docMk/>
            <pc:sldMk cId="1470352333" sldId="1609"/>
            <ac:spMk id="90" creationId="{484C48C4-4698-4943-A271-E261ECBF3110}"/>
          </ac:spMkLst>
        </pc:spChg>
        <pc:spChg chg="add mod">
          <ac:chgData name="이청화" userId="fd4583a3-4efa-4330-951d-ed80b027db0a" providerId="ADAL" clId="{3146C095-AC12-4E03-B647-2026A660C890}" dt="2022-01-06T01:02:28.435" v="421" actId="1076"/>
          <ac:spMkLst>
            <pc:docMk/>
            <pc:sldMk cId="1470352333" sldId="1609"/>
            <ac:spMk id="91" creationId="{2958E852-280C-4ACF-A698-5064D08283C5}"/>
          </ac:spMkLst>
        </pc:spChg>
        <pc:grpChg chg="add mod">
          <ac:chgData name="이청화" userId="fd4583a3-4efa-4330-951d-ed80b027db0a" providerId="ADAL" clId="{3146C095-AC12-4E03-B647-2026A660C890}" dt="2022-01-06T01:02:28.435" v="421" actId="1076"/>
          <ac:grpSpMkLst>
            <pc:docMk/>
            <pc:sldMk cId="1470352333" sldId="1609"/>
            <ac:grpSpMk id="9" creationId="{F0322134-7DA8-48F7-AA36-5693585D470E}"/>
          </ac:grpSpMkLst>
        </pc:grpChg>
        <pc:grpChg chg="add mod">
          <ac:chgData name="이청화" userId="fd4583a3-4efa-4330-951d-ed80b027db0a" providerId="ADAL" clId="{3146C095-AC12-4E03-B647-2026A660C890}" dt="2022-01-06T01:02:28.435" v="421" actId="1076"/>
          <ac:grpSpMkLst>
            <pc:docMk/>
            <pc:sldMk cId="1470352333" sldId="1609"/>
            <ac:grpSpMk id="34" creationId="{1CB3102D-25C1-4F8A-AF4C-79E9502F7FFC}"/>
          </ac:grpSpMkLst>
        </pc:grpChg>
        <pc:grpChg chg="mod">
          <ac:chgData name="이청화" userId="fd4583a3-4efa-4330-951d-ed80b027db0a" providerId="ADAL" clId="{3146C095-AC12-4E03-B647-2026A660C890}" dt="2022-01-06T01:02:28.435" v="421" actId="1076"/>
          <ac:grpSpMkLst>
            <pc:docMk/>
            <pc:sldMk cId="1470352333" sldId="1609"/>
            <ac:grpSpMk id="38" creationId="{3DFC10EA-FA60-4B96-8C85-B8E23AB08508}"/>
          </ac:grpSpMkLst>
        </pc:grpChg>
        <pc:grpChg chg="mod">
          <ac:chgData name="이청화" userId="fd4583a3-4efa-4330-951d-ed80b027db0a" providerId="ADAL" clId="{3146C095-AC12-4E03-B647-2026A660C890}" dt="2022-01-06T01:02:28.435" v="421" actId="1076"/>
          <ac:grpSpMkLst>
            <pc:docMk/>
            <pc:sldMk cId="1470352333" sldId="1609"/>
            <ac:grpSpMk id="39" creationId="{992A360A-05A8-443B-A9D6-5551EB22E3CA}"/>
          </ac:grpSpMkLst>
        </pc:grpChg>
        <pc:grpChg chg="mod">
          <ac:chgData name="이청화" userId="fd4583a3-4efa-4330-951d-ed80b027db0a" providerId="ADAL" clId="{3146C095-AC12-4E03-B647-2026A660C890}" dt="2022-01-06T01:02:28.435" v="421" actId="1076"/>
          <ac:grpSpMkLst>
            <pc:docMk/>
            <pc:sldMk cId="1470352333" sldId="1609"/>
            <ac:grpSpMk id="40" creationId="{C5DC9D89-6972-41B1-8065-E0064CEE88C1}"/>
          </ac:grpSpMkLst>
        </pc:grpChg>
        <pc:grpChg chg="add mod">
          <ac:chgData name="이청화" userId="fd4583a3-4efa-4330-951d-ed80b027db0a" providerId="ADAL" clId="{3146C095-AC12-4E03-B647-2026A660C890}" dt="2022-01-06T01:02:28.435" v="421" actId="1076"/>
          <ac:grpSpMkLst>
            <pc:docMk/>
            <pc:sldMk cId="1470352333" sldId="1609"/>
            <ac:grpSpMk id="79" creationId="{21B9A0BE-0C52-4DCD-AD0C-5D5068B8D80A}"/>
          </ac:grpSpMkLst>
        </pc:grpChg>
        <pc:grpChg chg="add mod">
          <ac:chgData name="이청화" userId="fd4583a3-4efa-4330-951d-ed80b027db0a" providerId="ADAL" clId="{3146C095-AC12-4E03-B647-2026A660C890}" dt="2022-01-06T01:02:28.435" v="421" actId="1076"/>
          <ac:grpSpMkLst>
            <pc:docMk/>
            <pc:sldMk cId="1470352333" sldId="1609"/>
            <ac:grpSpMk id="96" creationId="{68C52F9D-A485-4698-AEF8-A2A82CF42C2F}"/>
          </ac:grpSpMkLst>
        </pc:grpChg>
        <pc:picChg chg="mod">
          <ac:chgData name="이청화" userId="fd4583a3-4efa-4330-951d-ed80b027db0a" providerId="ADAL" clId="{3146C095-AC12-4E03-B647-2026A660C890}" dt="2022-01-06T01:02:28.435" v="421" actId="1076"/>
          <ac:picMkLst>
            <pc:docMk/>
            <pc:sldMk cId="1470352333" sldId="1609"/>
            <ac:picMk id="14" creationId="{2F8DFC68-8391-431F-A7B4-16E4F9DBF85F}"/>
          </ac:picMkLst>
        </pc:picChg>
        <pc:picChg chg="mod">
          <ac:chgData name="이청화" userId="fd4583a3-4efa-4330-951d-ed80b027db0a" providerId="ADAL" clId="{3146C095-AC12-4E03-B647-2026A660C890}" dt="2022-01-06T01:02:28.435" v="421" actId="1076"/>
          <ac:picMkLst>
            <pc:docMk/>
            <pc:sldMk cId="1470352333" sldId="1609"/>
            <ac:picMk id="18" creationId="{060DEBD0-F1C7-420D-9DC9-151FF49DB972}"/>
          </ac:picMkLst>
        </pc:picChg>
        <pc:picChg chg="mod">
          <ac:chgData name="이청화" userId="fd4583a3-4efa-4330-951d-ed80b027db0a" providerId="ADAL" clId="{3146C095-AC12-4E03-B647-2026A660C890}" dt="2022-01-06T01:02:28.435" v="421" actId="1076"/>
          <ac:picMkLst>
            <pc:docMk/>
            <pc:sldMk cId="1470352333" sldId="1609"/>
            <ac:picMk id="22" creationId="{67D118CA-9B19-40BE-9D91-14509F30F306}"/>
          </ac:picMkLst>
        </pc:picChg>
        <pc:picChg chg="mod">
          <ac:chgData name="이청화" userId="fd4583a3-4efa-4330-951d-ed80b027db0a" providerId="ADAL" clId="{3146C095-AC12-4E03-B647-2026A660C890}" dt="2022-01-06T01:02:28.435" v="421" actId="1076"/>
          <ac:picMkLst>
            <pc:docMk/>
            <pc:sldMk cId="1470352333" sldId="1609"/>
            <ac:picMk id="23" creationId="{F7F65155-577D-4297-82E4-87E91FA766F2}"/>
          </ac:picMkLst>
        </pc:picChg>
        <pc:picChg chg="mod">
          <ac:chgData name="이청화" userId="fd4583a3-4efa-4330-951d-ed80b027db0a" providerId="ADAL" clId="{3146C095-AC12-4E03-B647-2026A660C890}" dt="2022-01-06T01:02:28.435" v="421" actId="1076"/>
          <ac:picMkLst>
            <pc:docMk/>
            <pc:sldMk cId="1470352333" sldId="1609"/>
            <ac:picMk id="26" creationId="{86ABEC72-0BEE-46C3-B73D-9743A7B452ED}"/>
          </ac:picMkLst>
        </pc:picChg>
        <pc:picChg chg="mod">
          <ac:chgData name="이청화" userId="fd4583a3-4efa-4330-951d-ed80b027db0a" providerId="ADAL" clId="{3146C095-AC12-4E03-B647-2026A660C890}" dt="2022-01-06T01:02:28.435" v="421" actId="1076"/>
          <ac:picMkLst>
            <pc:docMk/>
            <pc:sldMk cId="1470352333" sldId="1609"/>
            <ac:picMk id="29" creationId="{1264242D-A117-4550-8D4F-E5DFBBBD3C24}"/>
          </ac:picMkLst>
        </pc:picChg>
        <pc:picChg chg="mod">
          <ac:chgData name="이청화" userId="fd4583a3-4efa-4330-951d-ed80b027db0a" providerId="ADAL" clId="{3146C095-AC12-4E03-B647-2026A660C890}" dt="2022-01-06T01:02:28.435" v="421" actId="1076"/>
          <ac:picMkLst>
            <pc:docMk/>
            <pc:sldMk cId="1470352333" sldId="1609"/>
            <ac:picMk id="30" creationId="{FFAF698E-73C8-4F1A-B62A-FEC07F8FC5C7}"/>
          </ac:picMkLst>
        </pc:picChg>
        <pc:picChg chg="mod">
          <ac:chgData name="이청화" userId="fd4583a3-4efa-4330-951d-ed80b027db0a" providerId="ADAL" clId="{3146C095-AC12-4E03-B647-2026A660C890}" dt="2022-01-06T01:02:28.435" v="421" actId="1076"/>
          <ac:picMkLst>
            <pc:docMk/>
            <pc:sldMk cId="1470352333" sldId="1609"/>
            <ac:picMk id="31" creationId="{7890DB7F-4AE0-4FED-A0E8-BA50C7AE2B5D}"/>
          </ac:picMkLst>
        </pc:picChg>
        <pc:picChg chg="mod">
          <ac:chgData name="이청화" userId="fd4583a3-4efa-4330-951d-ed80b027db0a" providerId="ADAL" clId="{3146C095-AC12-4E03-B647-2026A660C890}" dt="2022-01-06T01:02:28.435" v="421" actId="1076"/>
          <ac:picMkLst>
            <pc:docMk/>
            <pc:sldMk cId="1470352333" sldId="1609"/>
            <ac:picMk id="32" creationId="{C562769A-84DE-4557-9706-D03EA504576B}"/>
          </ac:picMkLst>
        </pc:picChg>
        <pc:picChg chg="mod">
          <ac:chgData name="이청화" userId="fd4583a3-4efa-4330-951d-ed80b027db0a" providerId="ADAL" clId="{3146C095-AC12-4E03-B647-2026A660C890}" dt="2022-01-06T01:02:28.435" v="421" actId="1076"/>
          <ac:picMkLst>
            <pc:docMk/>
            <pc:sldMk cId="1470352333" sldId="1609"/>
            <ac:picMk id="48" creationId="{A346859A-3B66-4133-9B75-4812C82179EE}"/>
          </ac:picMkLst>
        </pc:picChg>
        <pc:picChg chg="mod">
          <ac:chgData name="이청화" userId="fd4583a3-4efa-4330-951d-ed80b027db0a" providerId="ADAL" clId="{3146C095-AC12-4E03-B647-2026A660C890}" dt="2022-01-06T01:02:28.435" v="421" actId="1076"/>
          <ac:picMkLst>
            <pc:docMk/>
            <pc:sldMk cId="1470352333" sldId="1609"/>
            <ac:picMk id="49" creationId="{73CF4D72-0C90-4652-A993-560DC4B9362D}"/>
          </ac:picMkLst>
        </pc:picChg>
        <pc:picChg chg="mod">
          <ac:chgData name="이청화" userId="fd4583a3-4efa-4330-951d-ed80b027db0a" providerId="ADAL" clId="{3146C095-AC12-4E03-B647-2026A660C890}" dt="2022-01-06T01:02:28.435" v="421" actId="1076"/>
          <ac:picMkLst>
            <pc:docMk/>
            <pc:sldMk cId="1470352333" sldId="1609"/>
            <ac:picMk id="53" creationId="{69C126BE-F134-4293-8772-48FC79C77574}"/>
          </ac:picMkLst>
        </pc:picChg>
        <pc:picChg chg="mod">
          <ac:chgData name="이청화" userId="fd4583a3-4efa-4330-951d-ed80b027db0a" providerId="ADAL" clId="{3146C095-AC12-4E03-B647-2026A660C890}" dt="2022-01-06T01:02:28.435" v="421" actId="1076"/>
          <ac:picMkLst>
            <pc:docMk/>
            <pc:sldMk cId="1470352333" sldId="1609"/>
            <ac:picMk id="59" creationId="{40A03D21-2736-4B1C-B4C2-66A40BE0C0B5}"/>
          </ac:picMkLst>
        </pc:picChg>
        <pc:picChg chg="mod">
          <ac:chgData name="이청화" userId="fd4583a3-4efa-4330-951d-ed80b027db0a" providerId="ADAL" clId="{3146C095-AC12-4E03-B647-2026A660C890}" dt="2022-01-06T01:02:28.435" v="421" actId="1076"/>
          <ac:picMkLst>
            <pc:docMk/>
            <pc:sldMk cId="1470352333" sldId="1609"/>
            <ac:picMk id="60" creationId="{079F70F4-6BF6-48AC-8EAC-5C0B8B2FA371}"/>
          </ac:picMkLst>
        </pc:picChg>
        <pc:picChg chg="mod">
          <ac:chgData name="이청화" userId="fd4583a3-4efa-4330-951d-ed80b027db0a" providerId="ADAL" clId="{3146C095-AC12-4E03-B647-2026A660C890}" dt="2022-01-06T01:02:28.435" v="421" actId="1076"/>
          <ac:picMkLst>
            <pc:docMk/>
            <pc:sldMk cId="1470352333" sldId="1609"/>
            <ac:picMk id="64" creationId="{F6D942C3-2BE1-403F-AF49-03CB2C3E1AF4}"/>
          </ac:picMkLst>
        </pc:picChg>
        <pc:picChg chg="mod">
          <ac:chgData name="이청화" userId="fd4583a3-4efa-4330-951d-ed80b027db0a" providerId="ADAL" clId="{3146C095-AC12-4E03-B647-2026A660C890}" dt="2022-01-06T01:02:28.435" v="421" actId="1076"/>
          <ac:picMkLst>
            <pc:docMk/>
            <pc:sldMk cId="1470352333" sldId="1609"/>
            <ac:picMk id="69" creationId="{741E9C77-C5D3-4CDB-843A-F0E4CD4E5DBB}"/>
          </ac:picMkLst>
        </pc:picChg>
        <pc:picChg chg="mod">
          <ac:chgData name="이청화" userId="fd4583a3-4efa-4330-951d-ed80b027db0a" providerId="ADAL" clId="{3146C095-AC12-4E03-B647-2026A660C890}" dt="2022-01-06T01:02:28.435" v="421" actId="1076"/>
          <ac:picMkLst>
            <pc:docMk/>
            <pc:sldMk cId="1470352333" sldId="1609"/>
            <ac:picMk id="70" creationId="{6633ACF9-0F4B-4C46-84AD-E019791FDFEB}"/>
          </ac:picMkLst>
        </pc:picChg>
        <pc:picChg chg="mod">
          <ac:chgData name="이청화" userId="fd4583a3-4efa-4330-951d-ed80b027db0a" providerId="ADAL" clId="{3146C095-AC12-4E03-B647-2026A660C890}" dt="2022-01-06T01:02:28.435" v="421" actId="1076"/>
          <ac:picMkLst>
            <pc:docMk/>
            <pc:sldMk cId="1470352333" sldId="1609"/>
            <ac:picMk id="74" creationId="{BFE54384-819B-425B-9806-6540B9C0C666}"/>
          </ac:picMkLst>
        </pc:picChg>
        <pc:picChg chg="mod">
          <ac:chgData name="이청화" userId="fd4583a3-4efa-4330-951d-ed80b027db0a" providerId="ADAL" clId="{3146C095-AC12-4E03-B647-2026A660C890}" dt="2022-01-06T01:02:28.435" v="421" actId="1076"/>
          <ac:picMkLst>
            <pc:docMk/>
            <pc:sldMk cId="1470352333" sldId="1609"/>
            <ac:picMk id="83" creationId="{B96ABCE0-E3DD-4528-BA1B-566B821E19DD}"/>
          </ac:picMkLst>
        </pc:picChg>
        <pc:picChg chg="mod">
          <ac:chgData name="이청화" userId="fd4583a3-4efa-4330-951d-ed80b027db0a" providerId="ADAL" clId="{3146C095-AC12-4E03-B647-2026A660C890}" dt="2022-01-06T01:02:28.435" v="421" actId="1076"/>
          <ac:picMkLst>
            <pc:docMk/>
            <pc:sldMk cId="1470352333" sldId="1609"/>
            <ac:picMk id="84" creationId="{F56651B9-0B3E-457B-959F-2E739541D55A}"/>
          </ac:picMkLst>
        </pc:picChg>
        <pc:picChg chg="mod">
          <ac:chgData name="이청화" userId="fd4583a3-4efa-4330-951d-ed80b027db0a" providerId="ADAL" clId="{3146C095-AC12-4E03-B647-2026A660C890}" dt="2022-01-06T01:02:28.435" v="421" actId="1076"/>
          <ac:picMkLst>
            <pc:docMk/>
            <pc:sldMk cId="1470352333" sldId="1609"/>
            <ac:picMk id="89" creationId="{DA8A1D41-EC16-42DA-8178-686FB4460A12}"/>
          </ac:picMkLst>
        </pc:pic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10" creationId="{58BB05FB-713B-4A3B-8DF4-2FD7DD135DE3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11" creationId="{A41B54CD-4458-47CF-971F-28123B3E1978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12" creationId="{0669E1A3-B517-4B66-AA27-F2636C573C70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13" creationId="{E64CBB0E-D219-44CC-9643-6550107AA8A8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15" creationId="{3656A6B0-8733-4C51-98C3-2FFD601A7599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16" creationId="{6F4EFD52-D8B1-4DB8-8401-2B6F1ECF2E2C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17" creationId="{AF355468-176E-4411-98C5-F1399BC59988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19" creationId="{8A6A3F98-D7E9-4023-A970-766407B992E5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20" creationId="{5785617C-61DD-484A-9A81-6E9462A6DF20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21" creationId="{F2E548AF-35C4-47E7-BCC8-7085720B61BD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24" creationId="{47F17DAA-3FE5-43AE-8406-2E98ED4BB207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25" creationId="{3B8EAB35-C32C-4521-AF1B-49CACD9B1E61}"/>
          </ac:cxnSpMkLst>
        </pc:cxnChg>
        <pc:cxnChg chg="add 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33" creationId="{2F9DFE36-9FAD-4C96-A990-74007EDB35BC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35" creationId="{C4464094-DE54-4207-9BF2-637C16A02D1F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41" creationId="{4E5DBC0C-3C00-4B6B-BA77-2D856AA654B5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42" creationId="{44255D09-43CC-4A3D-85AE-5842CEA94B42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43" creationId="{7B0849F5-314D-482B-8BD8-89D535FA3377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44" creationId="{31EB9C0B-3FB1-4242-AC2F-467919F17D66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45" creationId="{AE59AACD-046C-4DB2-B04B-C75CE85ED019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46" creationId="{57CC60C1-40E0-49A7-BEDB-B237CEB86390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47" creationId="{13CEC527-5023-44EE-BF72-0553232A0380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50" creationId="{938D4839-0BBC-40DB-9201-DEA13993D2B3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54" creationId="{AC1AE1AF-F048-4F19-BFAF-5ADC4C936F17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55" creationId="{BF186BC1-A866-4CAF-A0C7-9886AAE27A6E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56" creationId="{EDC139D5-E723-4DFD-8379-D08B57A8EAA9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57" creationId="{BCAB53F3-B0FE-4263-A5EB-1AB85DAE9C09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58" creationId="{0B1EEFA3-B8CB-4F81-B490-DD3EB73F351F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61" creationId="{E3B7A2F5-A77B-4D14-898B-B81FC77E6EF5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65" creationId="{60DF05F9-C319-49AB-811E-096134E066C0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66" creationId="{87E360D9-3967-47E9-84C3-FDE172AC2AE5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67" creationId="{DF1291E3-B08D-4BB2-AFAA-4D8EEB5E64F4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68" creationId="{B17E6E98-E9DF-4EC3-9466-EF87528B64CE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71" creationId="{FCDE86B7-FA8D-48F1-BB20-0BB1FA28FAB8}"/>
          </ac:cxnSpMkLst>
        </pc:cxnChg>
        <pc:cxnChg chg="add 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77" creationId="{08F4C81C-3EA7-4E02-99FD-1662490851D3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80" creationId="{F24FF32F-7ECD-4855-8460-F901C394032F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81" creationId="{4C31754E-3BFE-400D-8DCE-16F6AB8B6479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82" creationId="{CC2C8EB0-A132-46CF-9718-F40FC248A651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85" creationId="{1915E3C0-2B6B-49C0-BAA6-9CBBA41A49CA}"/>
          </ac:cxnSpMkLst>
        </pc:cxnChg>
        <pc:cxnChg chg="mod">
          <ac:chgData name="이청화" userId="fd4583a3-4efa-4330-951d-ed80b027db0a" providerId="ADAL" clId="{3146C095-AC12-4E03-B647-2026A660C890}" dt="2022-01-06T01:02:28.435" v="421" actId="1076"/>
          <ac:cxnSpMkLst>
            <pc:docMk/>
            <pc:sldMk cId="1470352333" sldId="1609"/>
            <ac:cxnSpMk id="88" creationId="{C3C56F7F-3E4A-4720-BE7B-9F0C7EE7870D}"/>
          </ac:cxnSpMkLst>
        </pc:cxnChg>
      </pc:sldChg>
      <pc:sldChg chg="addSp modSp new mod">
        <pc:chgData name="이청화" userId="fd4583a3-4efa-4330-951d-ed80b027db0a" providerId="ADAL" clId="{3146C095-AC12-4E03-B647-2026A660C890}" dt="2022-01-06T01:03:21.753" v="422"/>
        <pc:sldMkLst>
          <pc:docMk/>
          <pc:sldMk cId="1113193992" sldId="1610"/>
        </pc:sldMkLst>
        <pc:spChg chg="mod">
          <ac:chgData name="이청화" userId="fd4583a3-4efa-4330-951d-ed80b027db0a" providerId="ADAL" clId="{3146C095-AC12-4E03-B647-2026A660C890}" dt="2022-01-06T01:00:25.320" v="411" actId="255"/>
          <ac:spMkLst>
            <pc:docMk/>
            <pc:sldMk cId="1113193992" sldId="1610"/>
            <ac:spMk id="2" creationId="{1AAC2C15-91DA-430B-86D5-183B6E20BFBF}"/>
          </ac:spMkLst>
        </pc:spChg>
        <pc:spChg chg="mod">
          <ac:chgData name="이청화" userId="fd4583a3-4efa-4330-951d-ed80b027db0a" providerId="ADAL" clId="{3146C095-AC12-4E03-B647-2026A660C890}" dt="2022-01-06T01:00:56.282" v="414"/>
          <ac:spMkLst>
            <pc:docMk/>
            <pc:sldMk cId="1113193992" sldId="1610"/>
            <ac:spMk id="3" creationId="{5900E5CA-6573-400F-9836-24A257AD1596}"/>
          </ac:spMkLst>
        </pc:spChg>
        <pc:picChg chg="add mod">
          <ac:chgData name="이청화" userId="fd4583a3-4efa-4330-951d-ed80b027db0a" providerId="ADAL" clId="{3146C095-AC12-4E03-B647-2026A660C890}" dt="2022-01-06T01:03:21.753" v="422"/>
          <ac:picMkLst>
            <pc:docMk/>
            <pc:sldMk cId="1113193992" sldId="1610"/>
            <ac:picMk id="5" creationId="{229E30FA-ACD5-4FDD-A4E2-DBC177661888}"/>
          </ac:picMkLst>
        </pc:picChg>
      </pc:sldChg>
    </pc:docChg>
  </pc:docChgLst>
  <pc:docChgLst>
    <pc:chgData name="이청화" userId="fd4583a3-4efa-4330-951d-ed80b027db0a" providerId="ADAL" clId="{FFD07BA0-3567-4D6F-9726-6C75D962225B}"/>
    <pc:docChg chg="undo custSel addSld modSld">
      <pc:chgData name="이청화" userId="fd4583a3-4efa-4330-951d-ed80b027db0a" providerId="ADAL" clId="{FFD07BA0-3567-4D6F-9726-6C75D962225B}" dt="2022-02-16T04:45:23.848" v="465" actId="1076"/>
      <pc:docMkLst>
        <pc:docMk/>
      </pc:docMkLst>
      <pc:sldChg chg="modSp new mod">
        <pc:chgData name="이청화" userId="fd4583a3-4efa-4330-951d-ed80b027db0a" providerId="ADAL" clId="{FFD07BA0-3567-4D6F-9726-6C75D962225B}" dt="2022-02-16T02:27:58.318" v="69"/>
        <pc:sldMkLst>
          <pc:docMk/>
          <pc:sldMk cId="256848849" sldId="1612"/>
        </pc:sldMkLst>
        <pc:spChg chg="mod">
          <ac:chgData name="이청화" userId="fd4583a3-4efa-4330-951d-ed80b027db0a" providerId="ADAL" clId="{FFD07BA0-3567-4D6F-9726-6C75D962225B}" dt="2022-02-16T02:27:00.556" v="9"/>
          <ac:spMkLst>
            <pc:docMk/>
            <pc:sldMk cId="256848849" sldId="1612"/>
            <ac:spMk id="2" creationId="{102C5A70-ABDA-43DB-AFCA-FA19542D472C}"/>
          </ac:spMkLst>
        </pc:spChg>
        <pc:spChg chg="mod">
          <ac:chgData name="이청화" userId="fd4583a3-4efa-4330-951d-ed80b027db0a" providerId="ADAL" clId="{FFD07BA0-3567-4D6F-9726-6C75D962225B}" dt="2022-02-16T02:27:58.318" v="69"/>
          <ac:spMkLst>
            <pc:docMk/>
            <pc:sldMk cId="256848849" sldId="1612"/>
            <ac:spMk id="3" creationId="{0D3479F1-7293-4017-BC3F-CF243D9430EB}"/>
          </ac:spMkLst>
        </pc:spChg>
      </pc:sldChg>
      <pc:sldChg chg="addSp delSp modSp new mod modNotesTx">
        <pc:chgData name="이청화" userId="fd4583a3-4efa-4330-951d-ed80b027db0a" providerId="ADAL" clId="{FFD07BA0-3567-4D6F-9726-6C75D962225B}" dt="2022-02-16T04:45:23.848" v="465" actId="1076"/>
        <pc:sldMkLst>
          <pc:docMk/>
          <pc:sldMk cId="3841102343" sldId="1613"/>
        </pc:sldMkLst>
        <pc:spChg chg="mod">
          <ac:chgData name="이청화" userId="fd4583a3-4efa-4330-951d-ed80b027db0a" providerId="ADAL" clId="{FFD07BA0-3567-4D6F-9726-6C75D962225B}" dt="2022-02-16T02:28:17.751" v="98" actId="20577"/>
          <ac:spMkLst>
            <pc:docMk/>
            <pc:sldMk cId="3841102343" sldId="1613"/>
            <ac:spMk id="2" creationId="{72696812-642D-4D3D-9C95-83119C8E6E92}"/>
          </ac:spMkLst>
        </pc:spChg>
        <pc:spChg chg="mod">
          <ac:chgData name="이청화" userId="fd4583a3-4efa-4330-951d-ed80b027db0a" providerId="ADAL" clId="{FFD07BA0-3567-4D6F-9726-6C75D962225B}" dt="2022-02-16T02:37:28.020" v="240" actId="1076"/>
          <ac:spMkLst>
            <pc:docMk/>
            <pc:sldMk cId="3841102343" sldId="1613"/>
            <ac:spMk id="3" creationId="{E23DCA91-BFD2-4E0A-AF9C-B8CF43357036}"/>
          </ac:spMkLst>
        </pc:spChg>
        <pc:spChg chg="add mod">
          <ac:chgData name="이청화" userId="fd4583a3-4efa-4330-951d-ed80b027db0a" providerId="ADAL" clId="{FFD07BA0-3567-4D6F-9726-6C75D962225B}" dt="2022-02-16T02:46:08.493" v="283" actId="1076"/>
          <ac:spMkLst>
            <pc:docMk/>
            <pc:sldMk cId="3841102343" sldId="1613"/>
            <ac:spMk id="5" creationId="{39EEFCE6-D499-4CCE-B9E8-802CDE9ACE5D}"/>
          </ac:spMkLst>
        </pc:spChg>
        <pc:spChg chg="add mod">
          <ac:chgData name="이청화" userId="fd4583a3-4efa-4330-951d-ed80b027db0a" providerId="ADAL" clId="{FFD07BA0-3567-4D6F-9726-6C75D962225B}" dt="2022-02-16T02:46:08.493" v="283" actId="1076"/>
          <ac:spMkLst>
            <pc:docMk/>
            <pc:sldMk cId="3841102343" sldId="1613"/>
            <ac:spMk id="6" creationId="{A331813D-BB23-417B-961C-CF046AEA89CC}"/>
          </ac:spMkLst>
        </pc:spChg>
        <pc:spChg chg="add mod">
          <ac:chgData name="이청화" userId="fd4583a3-4efa-4330-951d-ed80b027db0a" providerId="ADAL" clId="{FFD07BA0-3567-4D6F-9726-6C75D962225B}" dt="2022-02-16T02:46:08.493" v="283" actId="1076"/>
          <ac:spMkLst>
            <pc:docMk/>
            <pc:sldMk cId="3841102343" sldId="1613"/>
            <ac:spMk id="7" creationId="{7EC12EB8-4A54-4D4C-84A1-4AC73C30FC7E}"/>
          </ac:spMkLst>
        </pc:spChg>
        <pc:spChg chg="add mod">
          <ac:chgData name="이청화" userId="fd4583a3-4efa-4330-951d-ed80b027db0a" providerId="ADAL" clId="{FFD07BA0-3567-4D6F-9726-6C75D962225B}" dt="2022-02-16T02:34:00.009" v="208" actId="1076"/>
          <ac:spMkLst>
            <pc:docMk/>
            <pc:sldMk cId="3841102343" sldId="1613"/>
            <ac:spMk id="8" creationId="{F601EA03-5CCB-44DB-9A29-CFDF3DCA5A2C}"/>
          </ac:spMkLst>
        </pc:spChg>
        <pc:spChg chg="add mod">
          <ac:chgData name="이청화" userId="fd4583a3-4efa-4330-951d-ed80b027db0a" providerId="ADAL" clId="{FFD07BA0-3567-4D6F-9726-6C75D962225B}" dt="2022-02-16T02:34:00.009" v="208" actId="1076"/>
          <ac:spMkLst>
            <pc:docMk/>
            <pc:sldMk cId="3841102343" sldId="1613"/>
            <ac:spMk id="9" creationId="{0D38AC55-DBA3-4445-A6F3-272B913B27A9}"/>
          </ac:spMkLst>
        </pc:spChg>
        <pc:spChg chg="add mod">
          <ac:chgData name="이청화" userId="fd4583a3-4efa-4330-951d-ed80b027db0a" providerId="ADAL" clId="{FFD07BA0-3567-4D6F-9726-6C75D962225B}" dt="2022-02-16T02:34:00.009" v="208" actId="1076"/>
          <ac:spMkLst>
            <pc:docMk/>
            <pc:sldMk cId="3841102343" sldId="1613"/>
            <ac:spMk id="13" creationId="{910C8020-156B-4957-8BDA-C9D5F1896E65}"/>
          </ac:spMkLst>
        </pc:spChg>
        <pc:spChg chg="add mod">
          <ac:chgData name="이청화" userId="fd4583a3-4efa-4330-951d-ed80b027db0a" providerId="ADAL" clId="{FFD07BA0-3567-4D6F-9726-6C75D962225B}" dt="2022-02-16T02:34:00.009" v="208" actId="1076"/>
          <ac:spMkLst>
            <pc:docMk/>
            <pc:sldMk cId="3841102343" sldId="1613"/>
            <ac:spMk id="14" creationId="{B6932428-7EA6-404E-B056-FB305FA37948}"/>
          </ac:spMkLst>
        </pc:spChg>
        <pc:spChg chg="add del mod">
          <ac:chgData name="이청화" userId="fd4583a3-4efa-4330-951d-ed80b027db0a" providerId="ADAL" clId="{FFD07BA0-3567-4D6F-9726-6C75D962225B}" dt="2022-02-16T02:37:14.589" v="237" actId="478"/>
          <ac:spMkLst>
            <pc:docMk/>
            <pc:sldMk cId="3841102343" sldId="1613"/>
            <ac:spMk id="15" creationId="{C6425C2B-4016-4F0C-8A8C-DA358D6BECE4}"/>
          </ac:spMkLst>
        </pc:spChg>
        <pc:spChg chg="add del mod">
          <ac:chgData name="이청화" userId="fd4583a3-4efa-4330-951d-ed80b027db0a" providerId="ADAL" clId="{FFD07BA0-3567-4D6F-9726-6C75D962225B}" dt="2022-02-16T02:37:14.589" v="237" actId="478"/>
          <ac:spMkLst>
            <pc:docMk/>
            <pc:sldMk cId="3841102343" sldId="1613"/>
            <ac:spMk id="19" creationId="{CC452FBE-24CE-452B-A3F3-B42294B036F3}"/>
          </ac:spMkLst>
        </pc:spChg>
        <pc:spChg chg="add mod">
          <ac:chgData name="이청화" userId="fd4583a3-4efa-4330-951d-ed80b027db0a" providerId="ADAL" clId="{FFD07BA0-3567-4D6F-9726-6C75D962225B}" dt="2022-02-16T03:01:42.729" v="460" actId="20577"/>
          <ac:spMkLst>
            <pc:docMk/>
            <pc:sldMk cId="3841102343" sldId="1613"/>
            <ac:spMk id="20" creationId="{573C27A0-726D-4AB5-861B-48F2B1C3A8C0}"/>
          </ac:spMkLst>
        </pc:spChg>
        <pc:spChg chg="add del mod">
          <ac:chgData name="이청화" userId="fd4583a3-4efa-4330-951d-ed80b027db0a" providerId="ADAL" clId="{FFD07BA0-3567-4D6F-9726-6C75D962225B}" dt="2022-02-16T02:43:30.097" v="278" actId="478"/>
          <ac:spMkLst>
            <pc:docMk/>
            <pc:sldMk cId="3841102343" sldId="1613"/>
            <ac:spMk id="21" creationId="{A2805BFC-12B9-4793-B38F-CD1A2A13FBFB}"/>
          </ac:spMkLst>
        </pc:spChg>
        <pc:spChg chg="add mod">
          <ac:chgData name="이청화" userId="fd4583a3-4efa-4330-951d-ed80b027db0a" providerId="ADAL" clId="{FFD07BA0-3567-4D6F-9726-6C75D962225B}" dt="2022-02-16T02:46:43.391" v="293" actId="207"/>
          <ac:spMkLst>
            <pc:docMk/>
            <pc:sldMk cId="3841102343" sldId="1613"/>
            <ac:spMk id="25" creationId="{3E5A4E0A-091A-4E5F-8D6E-DA07FD539D28}"/>
          </ac:spMkLst>
        </pc:spChg>
        <pc:spChg chg="add mod">
          <ac:chgData name="이청화" userId="fd4583a3-4efa-4330-951d-ed80b027db0a" providerId="ADAL" clId="{FFD07BA0-3567-4D6F-9726-6C75D962225B}" dt="2022-02-16T04:45:23.848" v="465" actId="1076"/>
          <ac:spMkLst>
            <pc:docMk/>
            <pc:sldMk cId="3841102343" sldId="1613"/>
            <ac:spMk id="26" creationId="{CB955E71-C917-43B0-A0E1-A6B450ED84D4}"/>
          </ac:spMkLst>
        </pc:spChg>
        <pc:spChg chg="add mod">
          <ac:chgData name="이청화" userId="fd4583a3-4efa-4330-951d-ed80b027db0a" providerId="ADAL" clId="{FFD07BA0-3567-4D6F-9726-6C75D962225B}" dt="2022-02-16T02:52:29.968" v="325" actId="1076"/>
          <ac:spMkLst>
            <pc:docMk/>
            <pc:sldMk cId="3841102343" sldId="1613"/>
            <ac:spMk id="27" creationId="{483A1F72-E301-4360-A4A0-7A2D761170C5}"/>
          </ac:spMkLst>
        </pc:spChg>
        <pc:spChg chg="add mod">
          <ac:chgData name="이청화" userId="fd4583a3-4efa-4330-951d-ed80b027db0a" providerId="ADAL" clId="{FFD07BA0-3567-4D6F-9726-6C75D962225B}" dt="2022-02-16T02:55:44.770" v="390" actId="13926"/>
          <ac:spMkLst>
            <pc:docMk/>
            <pc:sldMk cId="3841102343" sldId="1613"/>
            <ac:spMk id="28" creationId="{DB7EF038-FE68-4FFE-960F-EBABF2E38C0D}"/>
          </ac:spMkLst>
        </pc:spChg>
        <pc:spChg chg="add mod">
          <ac:chgData name="이청화" userId="fd4583a3-4efa-4330-951d-ed80b027db0a" providerId="ADAL" clId="{FFD07BA0-3567-4D6F-9726-6C75D962225B}" dt="2022-02-16T02:54:09.843" v="340" actId="20577"/>
          <ac:spMkLst>
            <pc:docMk/>
            <pc:sldMk cId="3841102343" sldId="1613"/>
            <ac:spMk id="29" creationId="{D4E7E073-1E42-4411-A6E5-2B43175192AB}"/>
          </ac:spMkLst>
        </pc:spChg>
        <pc:spChg chg="add mod">
          <ac:chgData name="이청화" userId="fd4583a3-4efa-4330-951d-ed80b027db0a" providerId="ADAL" clId="{FFD07BA0-3567-4D6F-9726-6C75D962225B}" dt="2022-02-16T02:59:04.959" v="419" actId="1076"/>
          <ac:spMkLst>
            <pc:docMk/>
            <pc:sldMk cId="3841102343" sldId="1613"/>
            <ac:spMk id="30" creationId="{2E2201E9-1AC0-47B0-95A6-6A5B8FDF5808}"/>
          </ac:spMkLst>
        </pc:spChg>
        <pc:spChg chg="add mod">
          <ac:chgData name="이청화" userId="fd4583a3-4efa-4330-951d-ed80b027db0a" providerId="ADAL" clId="{FFD07BA0-3567-4D6F-9726-6C75D962225B}" dt="2022-02-16T03:00:33.637" v="444" actId="6549"/>
          <ac:spMkLst>
            <pc:docMk/>
            <pc:sldMk cId="3841102343" sldId="1613"/>
            <ac:spMk id="31" creationId="{9503FCEC-7D28-49A6-A43D-0F12B28475FC}"/>
          </ac:spMkLst>
        </pc:spChg>
        <pc:spChg chg="add mod">
          <ac:chgData name="이청화" userId="fd4583a3-4efa-4330-951d-ed80b027db0a" providerId="ADAL" clId="{FFD07BA0-3567-4D6F-9726-6C75D962225B}" dt="2022-02-16T03:01:57.286" v="464" actId="6549"/>
          <ac:spMkLst>
            <pc:docMk/>
            <pc:sldMk cId="3841102343" sldId="1613"/>
            <ac:spMk id="32" creationId="{2F3EF1FA-6421-4FA3-AD73-272DD642A26D}"/>
          </ac:spMkLst>
        </pc:spChg>
        <pc:picChg chg="add mod">
          <ac:chgData name="이청화" userId="fd4583a3-4efa-4330-951d-ed80b027db0a" providerId="ADAL" clId="{FFD07BA0-3567-4D6F-9726-6C75D962225B}" dt="2022-02-16T02:34:00.009" v="208" actId="1076"/>
          <ac:picMkLst>
            <pc:docMk/>
            <pc:sldMk cId="3841102343" sldId="1613"/>
            <ac:picMk id="11" creationId="{2DCB12D8-5FFA-4442-B2E8-16F520DF740F}"/>
          </ac:picMkLst>
        </pc:picChg>
        <pc:picChg chg="add mod">
          <ac:chgData name="이청화" userId="fd4583a3-4efa-4330-951d-ed80b027db0a" providerId="ADAL" clId="{FFD07BA0-3567-4D6F-9726-6C75D962225B}" dt="2022-02-16T02:34:00.009" v="208" actId="1076"/>
          <ac:picMkLst>
            <pc:docMk/>
            <pc:sldMk cId="3841102343" sldId="1613"/>
            <ac:picMk id="12" creationId="{6DAC1FC5-D12A-4CB7-BCD7-E5D2B20C0DBC}"/>
          </ac:picMkLst>
        </pc:picChg>
        <pc:picChg chg="add del mod">
          <ac:chgData name="이청화" userId="fd4583a3-4efa-4330-951d-ed80b027db0a" providerId="ADAL" clId="{FFD07BA0-3567-4D6F-9726-6C75D962225B}" dt="2022-02-16T02:37:14.589" v="237" actId="478"/>
          <ac:picMkLst>
            <pc:docMk/>
            <pc:sldMk cId="3841102343" sldId="1613"/>
            <ac:picMk id="16" creationId="{1408C701-1625-4D5F-B2D3-FC962DA9614A}"/>
          </ac:picMkLst>
        </pc:picChg>
        <pc:picChg chg="add mod">
          <ac:chgData name="이청화" userId="fd4583a3-4efa-4330-951d-ed80b027db0a" providerId="ADAL" clId="{FFD07BA0-3567-4D6F-9726-6C75D962225B}" dt="2022-02-16T02:46:08.493" v="283" actId="1076"/>
          <ac:picMkLst>
            <pc:docMk/>
            <pc:sldMk cId="3841102343" sldId="1613"/>
            <ac:picMk id="17" creationId="{59E88DA0-9047-40D5-98BD-81F049343028}"/>
          </ac:picMkLst>
        </pc:picChg>
        <pc:picChg chg="add del mod">
          <ac:chgData name="이청화" userId="fd4583a3-4efa-4330-951d-ed80b027db0a" providerId="ADAL" clId="{FFD07BA0-3567-4D6F-9726-6C75D962225B}" dt="2022-02-16T02:37:14.589" v="237" actId="478"/>
          <ac:picMkLst>
            <pc:docMk/>
            <pc:sldMk cId="3841102343" sldId="1613"/>
            <ac:picMk id="18" creationId="{F7E9D68D-81B9-42E2-81EE-8CFF6943226B}"/>
          </ac:picMkLst>
        </pc:picChg>
        <pc:cxnChg chg="add mod">
          <ac:chgData name="이청화" userId="fd4583a3-4efa-4330-951d-ed80b027db0a" providerId="ADAL" clId="{FFD07BA0-3567-4D6F-9726-6C75D962225B}" dt="2022-02-16T02:43:47.711" v="281" actId="208"/>
          <ac:cxnSpMkLst>
            <pc:docMk/>
            <pc:sldMk cId="3841102343" sldId="1613"/>
            <ac:cxnSpMk id="23" creationId="{6D02F372-7EC6-4017-A0A5-05AB2EBF976E}"/>
          </ac:cxnSpMkLst>
        </pc:cxnChg>
        <pc:cxnChg chg="add mod">
          <ac:chgData name="이청화" userId="fd4583a3-4efa-4330-951d-ed80b027db0a" providerId="ADAL" clId="{FFD07BA0-3567-4D6F-9726-6C75D962225B}" dt="2022-02-16T02:46:30.174" v="289" actId="1076"/>
          <ac:cxnSpMkLst>
            <pc:docMk/>
            <pc:sldMk cId="3841102343" sldId="1613"/>
            <ac:cxnSpMk id="24" creationId="{46E10A05-52C7-4797-8427-00E44B09ADEF}"/>
          </ac:cxnSpMkLst>
        </pc:cxnChg>
      </pc:sldChg>
    </pc:docChg>
  </pc:docChgLst>
  <pc:docChgLst>
    <pc:chgData name="이청화" userId="fd4583a3-4efa-4330-951d-ed80b027db0a" providerId="ADAL" clId="{4C5D0825-6E48-4306-A6CF-8E92B6F9B7AB}"/>
    <pc:docChg chg="custSel addSld modSld sldOrd">
      <pc:chgData name="이청화" userId="fd4583a3-4efa-4330-951d-ed80b027db0a" providerId="ADAL" clId="{4C5D0825-6E48-4306-A6CF-8E92B6F9B7AB}" dt="2022-02-11T07:29:01.734" v="409"/>
      <pc:docMkLst>
        <pc:docMk/>
      </pc:docMkLst>
      <pc:sldChg chg="modSp new mod ord">
        <pc:chgData name="이청화" userId="fd4583a3-4efa-4330-951d-ed80b027db0a" providerId="ADAL" clId="{4C5D0825-6E48-4306-A6CF-8E92B6F9B7AB}" dt="2022-02-11T07:29:01.734" v="409"/>
        <pc:sldMkLst>
          <pc:docMk/>
          <pc:sldMk cId="2827769308" sldId="1611"/>
        </pc:sldMkLst>
        <pc:spChg chg="mod">
          <ac:chgData name="이청화" userId="fd4583a3-4efa-4330-951d-ed80b027db0a" providerId="ADAL" clId="{4C5D0825-6E48-4306-A6CF-8E92B6F9B7AB}" dt="2022-02-11T06:38:09.954" v="4"/>
          <ac:spMkLst>
            <pc:docMk/>
            <pc:sldMk cId="2827769308" sldId="1611"/>
            <ac:spMk id="2" creationId="{00B0EBA1-F2C1-48B3-8498-F11A3FDB2AA7}"/>
          </ac:spMkLst>
        </pc:spChg>
        <pc:spChg chg="mod">
          <ac:chgData name="이청화" userId="fd4583a3-4efa-4330-951d-ed80b027db0a" providerId="ADAL" clId="{4C5D0825-6E48-4306-A6CF-8E92B6F9B7AB}" dt="2022-02-11T07:29:01.734" v="409"/>
          <ac:spMkLst>
            <pc:docMk/>
            <pc:sldMk cId="2827769308" sldId="1611"/>
            <ac:spMk id="3" creationId="{3F5B0935-436C-4BE6-A144-91E1B6A7F95F}"/>
          </ac:spMkLst>
        </pc:spChg>
      </pc:sldChg>
    </pc:docChg>
  </pc:docChgLst>
  <pc:docChgLst>
    <pc:chgData name="이청화" userId="fd4583a3-4efa-4330-951d-ed80b027db0a" providerId="ADAL" clId="{D4E382AF-F66D-42A1-BCAC-8C682956B50F}"/>
    <pc:docChg chg="custSel addSld modSld">
      <pc:chgData name="이청화" userId="fd4583a3-4efa-4330-951d-ed80b027db0a" providerId="ADAL" clId="{D4E382AF-F66D-42A1-BCAC-8C682956B50F}" dt="2022-03-02T05:34:37.101" v="150"/>
      <pc:docMkLst>
        <pc:docMk/>
      </pc:docMkLst>
      <pc:sldChg chg="modSp new mod">
        <pc:chgData name="이청화" userId="fd4583a3-4efa-4330-951d-ed80b027db0a" providerId="ADAL" clId="{D4E382AF-F66D-42A1-BCAC-8C682956B50F}" dt="2022-03-02T05:34:37.101" v="150"/>
        <pc:sldMkLst>
          <pc:docMk/>
          <pc:sldMk cId="1508723105" sldId="1614"/>
        </pc:sldMkLst>
        <pc:spChg chg="mod">
          <ac:chgData name="이청화" userId="fd4583a3-4efa-4330-951d-ed80b027db0a" providerId="ADAL" clId="{D4E382AF-F66D-42A1-BCAC-8C682956B50F}" dt="2022-03-02T05:34:37.101" v="150"/>
          <ac:spMkLst>
            <pc:docMk/>
            <pc:sldMk cId="1508723105" sldId="1614"/>
            <ac:spMk id="3" creationId="{268817D5-3DFC-4F5D-834C-DE901099B75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8055"/>
          </a:xfrm>
          <a:prstGeom prst="rect">
            <a:avLst/>
          </a:prstGeom>
        </p:spPr>
        <p:txBody>
          <a:bodyPr vert="horz" lIns="90672" tIns="45336" rIns="90672" bIns="4533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8055"/>
          </a:xfrm>
          <a:prstGeom prst="rect">
            <a:avLst/>
          </a:prstGeom>
        </p:spPr>
        <p:txBody>
          <a:bodyPr vert="horz" lIns="90672" tIns="45336" rIns="90672" bIns="45336" rtlCol="0"/>
          <a:lstStyle>
            <a:lvl1pPr algn="r">
              <a:defRPr sz="1200"/>
            </a:lvl1pPr>
          </a:lstStyle>
          <a:p>
            <a:fld id="{33338C88-EE9B-4106-8C4F-F2338E4657C5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4"/>
          </a:xfrm>
          <a:prstGeom prst="rect">
            <a:avLst/>
          </a:prstGeom>
        </p:spPr>
        <p:txBody>
          <a:bodyPr vert="horz" lIns="90672" tIns="45336" rIns="90672" bIns="4533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4"/>
          </a:xfrm>
          <a:prstGeom prst="rect">
            <a:avLst/>
          </a:prstGeom>
        </p:spPr>
        <p:txBody>
          <a:bodyPr vert="horz" lIns="90672" tIns="45336" rIns="90672" bIns="45336" rtlCol="0" anchor="b"/>
          <a:lstStyle>
            <a:lvl1pPr algn="r">
              <a:defRPr sz="1200"/>
            </a:lvl1pPr>
          </a:lstStyle>
          <a:p>
            <a:fld id="{C9DB1A6F-A5C6-478C-BE40-76BB7C687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61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331"/>
          </a:xfrm>
          <a:prstGeom prst="rect">
            <a:avLst/>
          </a:prstGeom>
        </p:spPr>
        <p:txBody>
          <a:bodyPr vert="horz" lIns="90672" tIns="45336" rIns="90672" bIns="4533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6331"/>
          </a:xfrm>
          <a:prstGeom prst="rect">
            <a:avLst/>
          </a:prstGeom>
        </p:spPr>
        <p:txBody>
          <a:bodyPr vert="horz" lIns="90672" tIns="45336" rIns="90672" bIns="45336" rtlCol="0"/>
          <a:lstStyle>
            <a:lvl1pPr algn="r">
              <a:defRPr sz="1200"/>
            </a:lvl1pPr>
          </a:lstStyle>
          <a:p>
            <a:fld id="{D4BB69D5-610E-4C14-AF9A-25BBCBDD5592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72" tIns="45336" rIns="90672" bIns="4533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0672" tIns="45336" rIns="90672" bIns="45336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6331"/>
          </a:xfrm>
          <a:prstGeom prst="rect">
            <a:avLst/>
          </a:prstGeom>
        </p:spPr>
        <p:txBody>
          <a:bodyPr vert="horz" lIns="90672" tIns="45336" rIns="90672" bIns="4533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6331"/>
          </a:xfrm>
          <a:prstGeom prst="rect">
            <a:avLst/>
          </a:prstGeom>
        </p:spPr>
        <p:txBody>
          <a:bodyPr vert="horz" lIns="90672" tIns="45336" rIns="90672" bIns="45336" rtlCol="0" anchor="b"/>
          <a:lstStyle>
            <a:lvl1pPr algn="r">
              <a:defRPr sz="1200"/>
            </a:lvl1pPr>
          </a:lstStyle>
          <a:p>
            <a:fld id="{236AB394-76F8-4D0C-B447-96E1C57ED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6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AB394-76F8-4D0C-B447-96E1C57EDB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527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AB394-76F8-4D0C-B447-96E1C57EDB4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63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Signal: </a:t>
            </a:r>
            <a:r>
              <a:rPr lang="en-US" altLang="ko-KR" dirty="0" err="1"/>
              <a:t>remain_time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AB394-76F8-4D0C-B447-96E1C57EDB4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459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이상으로 발표를 마치겠습니다</a:t>
            </a:r>
            <a:r>
              <a:rPr lang="en-US" altLang="ko-KR"/>
              <a:t>. </a:t>
            </a:r>
            <a:r>
              <a:rPr lang="ko-KR" altLang="en-US"/>
              <a:t>질문 있으십니까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9554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F58574-B18F-44D8-9B6B-DC8DA61861D1}" type="slidenum">
              <a:rPr kumimoji="1" lang="ko-KR" altLang="en-US" sz="13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rPr>
              <a:pPr marL="0" marR="0" lvl="0" indent="0" algn="r" defTabSz="959554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ko-KR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725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6477000"/>
            <a:ext cx="7772400" cy="176213"/>
          </a:xfrm>
          <a:prstGeom prst="rect">
            <a:avLst/>
          </a:prstGeom>
          <a:gradFill rotWithShape="0">
            <a:gsLst>
              <a:gs pos="0">
                <a:srgbClr val="00008C"/>
              </a:gs>
              <a:gs pos="100000">
                <a:srgbClr val="EFE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굴림체" pitchFamily="49" charset="-127"/>
            </a:endParaRPr>
          </a:p>
        </p:txBody>
      </p:sp>
      <p:pic>
        <p:nvPicPr>
          <p:cNvPr id="5" name="Picture 6" descr="rtos-lab-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234113"/>
            <a:ext cx="1447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433388"/>
            <a:ext cx="7772400" cy="176212"/>
          </a:xfrm>
          <a:prstGeom prst="rect">
            <a:avLst/>
          </a:prstGeom>
          <a:gradFill rotWithShape="0">
            <a:gsLst>
              <a:gs pos="0">
                <a:srgbClr val="EFEFFF"/>
              </a:gs>
              <a:gs pos="100000">
                <a:srgbClr val="00008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굴림체" pitchFamily="49" charset="-127"/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1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1763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4267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44525"/>
            <a:ext cx="1943100" cy="55276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44525"/>
            <a:ext cx="5676900" cy="5527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3037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62729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6477000"/>
            <a:ext cx="7772400" cy="176213"/>
          </a:xfrm>
          <a:prstGeom prst="rect">
            <a:avLst/>
          </a:prstGeom>
          <a:gradFill rotWithShape="0">
            <a:gsLst>
              <a:gs pos="0">
                <a:srgbClr val="00008C"/>
              </a:gs>
              <a:gs pos="100000">
                <a:srgbClr val="EFE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굴림체" pitchFamily="49" charset="-127"/>
            </a:endParaRPr>
          </a:p>
        </p:txBody>
      </p:sp>
      <p:pic>
        <p:nvPicPr>
          <p:cNvPr id="5" name="Picture 6" descr="rtos-lab-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234113"/>
            <a:ext cx="1447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433388"/>
            <a:ext cx="7772400" cy="176212"/>
          </a:xfrm>
          <a:prstGeom prst="rect">
            <a:avLst/>
          </a:prstGeom>
          <a:gradFill rotWithShape="0">
            <a:gsLst>
              <a:gs pos="0">
                <a:srgbClr val="EFEFFF"/>
              </a:gs>
              <a:gs pos="100000">
                <a:srgbClr val="00008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굴림체" pitchFamily="49" charset="-127"/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1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38916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06992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2643182"/>
            <a:ext cx="7772400" cy="1362075"/>
          </a:xfrm>
        </p:spPr>
        <p:txBody>
          <a:bodyPr anchor="t"/>
          <a:lstStyle>
            <a:lvl1pPr algn="ctr">
              <a:defRPr sz="4000" b="1" cap="none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4348" y="114298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79862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68030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576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0000" y="28080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9738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9470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5171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2492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5064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9390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3209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5501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4525"/>
            <a:ext cx="7772400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ko-KR"/>
              <a:t>Master Subject Type </a:t>
            </a:r>
            <a:r>
              <a:rPr lang="ko-KR" altLang="en-US"/>
              <a:t>편집하려면 누르십시오.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685800" y="6477000"/>
            <a:ext cx="7772400" cy="176213"/>
          </a:xfrm>
          <a:prstGeom prst="rect">
            <a:avLst/>
          </a:prstGeom>
          <a:gradFill rotWithShape="0">
            <a:gsLst>
              <a:gs pos="0">
                <a:srgbClr val="00008C"/>
              </a:gs>
              <a:gs pos="100000">
                <a:srgbClr val="EFE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굴림체" pitchFamily="49" charset="-127"/>
            </a:endParaRPr>
          </a:p>
        </p:txBody>
      </p:sp>
      <p:pic>
        <p:nvPicPr>
          <p:cNvPr id="1029" name="Picture 6" descr="rtos-lab-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234113"/>
            <a:ext cx="1447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8534400" y="6338888"/>
            <a:ext cx="460375" cy="3667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defRPr/>
            </a:pPr>
            <a:fld id="{73AD0886-6FCA-4CDF-B18C-B42987764EC7}" type="slidenum">
              <a:rPr lang="ko-KR" altLang="en-US" sz="1800" b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pPr algn="r">
                <a:defRPr/>
              </a:pPr>
              <a:t>‹#›</a:t>
            </a:fld>
            <a:endParaRPr lang="en-US" altLang="ko-KR" sz="1800" b="0">
              <a:solidFill>
                <a:schemeClr val="tx1"/>
              </a:solidFill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85800" y="257175"/>
            <a:ext cx="7772400" cy="360363"/>
          </a:xfrm>
          <a:prstGeom prst="rect">
            <a:avLst/>
          </a:prstGeom>
          <a:gradFill flip="none" rotWithShape="1">
            <a:gsLst>
              <a:gs pos="0">
                <a:srgbClr val="EFEFFF"/>
              </a:gs>
              <a:gs pos="100000">
                <a:srgbClr val="00008C"/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굴림체" pitchFamily="49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FFCC00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4525"/>
            <a:ext cx="7772400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ko-KR"/>
              <a:t>Master Subject Type </a:t>
            </a:r>
            <a:r>
              <a:rPr lang="ko-KR" altLang="en-US"/>
              <a:t>편집하려면 누르십시오.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685800" y="6477000"/>
            <a:ext cx="7772400" cy="176213"/>
          </a:xfrm>
          <a:prstGeom prst="rect">
            <a:avLst/>
          </a:prstGeom>
          <a:gradFill rotWithShape="0">
            <a:gsLst>
              <a:gs pos="0">
                <a:srgbClr val="00008C"/>
              </a:gs>
              <a:gs pos="100000">
                <a:srgbClr val="EFE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굴림체" pitchFamily="49" charset="-127"/>
            </a:endParaRPr>
          </a:p>
        </p:txBody>
      </p:sp>
      <p:pic>
        <p:nvPicPr>
          <p:cNvPr id="1029" name="Picture 6" descr="rtos-lab-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34200" y="6234113"/>
            <a:ext cx="1447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8534400" y="6338888"/>
            <a:ext cx="460375" cy="3667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defRPr/>
            </a:pPr>
            <a:fld id="{89B877DB-5AEC-406F-A41B-49AD1DB9624B}" type="slidenum">
              <a:rPr lang="ko-KR" altLang="en-US" sz="1800" b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pPr algn="r">
                <a:defRPr/>
              </a:pPr>
              <a:t>‹#›</a:t>
            </a:fld>
            <a:endParaRPr lang="en-US" altLang="ko-KR" sz="1800" b="0">
              <a:solidFill>
                <a:schemeClr val="tx1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85800" y="257175"/>
            <a:ext cx="7772400" cy="360363"/>
          </a:xfrm>
          <a:prstGeom prst="rect">
            <a:avLst/>
          </a:prstGeom>
          <a:gradFill flip="none" rotWithShape="1">
            <a:gsLst>
              <a:gs pos="0">
                <a:srgbClr val="EFEFFF"/>
              </a:gs>
              <a:gs pos="100000">
                <a:srgbClr val="00008C"/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55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FFCC00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8"/>
        </a:buBlip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2514" y="1912641"/>
            <a:ext cx="6878972" cy="1611610"/>
          </a:xfrm>
          <a:solidFill>
            <a:schemeClr val="bg1"/>
          </a:solidFill>
        </p:spPr>
        <p:txBody>
          <a:bodyPr/>
          <a:lstStyle/>
          <a:p>
            <a:r>
              <a:rPr lang="en-US" altLang="ko-KR" sz="2800" dirty="0"/>
              <a:t>Fallback MRC </a:t>
            </a:r>
            <a:r>
              <a:rPr lang="ko-KR" altLang="en-US" sz="2800" dirty="0"/>
              <a:t>과제</a:t>
            </a:r>
            <a:r>
              <a:rPr lang="en-US" altLang="ko-KR" sz="2800" dirty="0"/>
              <a:t>:</a:t>
            </a:r>
            <a:r>
              <a:rPr lang="ko-KR" altLang="en-US" sz="2800" dirty="0"/>
              <a:t> </a:t>
            </a:r>
            <a:br>
              <a:rPr lang="en-US" altLang="ko-KR" sz="2800" dirty="0"/>
            </a:br>
            <a:r>
              <a:rPr lang="en-US" altLang="ko-KR" sz="2800" dirty="0"/>
              <a:t>2</a:t>
            </a:r>
            <a:r>
              <a:rPr lang="ko-KR" altLang="en-US" sz="2800" dirty="0"/>
              <a:t>차년도 연구 내용</a:t>
            </a:r>
            <a:endParaRPr lang="ko-KR" altLang="en-US" sz="1200" i="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2351112"/>
          </a:xfrm>
        </p:spPr>
        <p:txBody>
          <a:bodyPr>
            <a:normAutofit/>
          </a:bodyPr>
          <a:lstStyle/>
          <a:p>
            <a:pPr lvl="0"/>
            <a:endParaRPr lang="ko-KR" altLang="en-US" sz="1200" dirty="0">
              <a:solidFill>
                <a:srgbClr val="000000"/>
              </a:solidFill>
            </a:endParaRPr>
          </a:p>
          <a:p>
            <a:pPr lvl="0"/>
            <a:r>
              <a:rPr lang="en-US" altLang="ko-KR" sz="1800" dirty="0"/>
              <a:t>January 6, 2022</a:t>
            </a:r>
          </a:p>
          <a:p>
            <a:pPr lvl="0"/>
            <a:endParaRPr lang="en-US" altLang="ko-KR" sz="1100" dirty="0">
              <a:solidFill>
                <a:srgbClr val="000000"/>
              </a:solidFill>
            </a:endParaRPr>
          </a:p>
          <a:p>
            <a:pPr lvl="0"/>
            <a:r>
              <a:rPr lang="en-US" altLang="ko-KR" sz="1800" dirty="0">
                <a:solidFill>
                  <a:srgbClr val="000000"/>
                </a:solidFill>
              </a:rPr>
              <a:t>Cheonghwa Lee</a:t>
            </a:r>
            <a:endParaRPr lang="ko-KR" altLang="en-US" sz="2800" dirty="0">
              <a:solidFill>
                <a:srgbClr val="000000"/>
              </a:solidFill>
            </a:endParaRPr>
          </a:p>
          <a:p>
            <a:pPr lvl="0"/>
            <a:r>
              <a:rPr lang="en-US" altLang="ko-K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chlee@redwood.snu.ac.kr</a:t>
            </a:r>
          </a:p>
          <a:p>
            <a:pPr lvl="0"/>
            <a:endParaRPr lang="en-US" altLang="ko-KR" sz="900" dirty="0">
              <a:solidFill>
                <a:srgbClr val="000000"/>
              </a:solidFill>
            </a:endParaRPr>
          </a:p>
          <a:p>
            <a:pPr lvl="0"/>
            <a:r>
              <a:rPr lang="en-US" altLang="ko-KR" sz="1200" dirty="0">
                <a:solidFill>
                  <a:srgbClr val="000000"/>
                </a:solidFill>
              </a:rPr>
              <a:t>Real-Time Operating Systems Laboratory,</a:t>
            </a:r>
          </a:p>
          <a:p>
            <a:r>
              <a:rPr lang="en-US" altLang="ko-KR" sz="1200" dirty="0">
                <a:solidFill>
                  <a:srgbClr val="000000"/>
                </a:solidFill>
              </a:rPr>
              <a:t>Department of Electrical and Computer Engineering,</a:t>
            </a:r>
          </a:p>
          <a:p>
            <a:pPr lvl="0"/>
            <a:r>
              <a:rPr lang="en-US" altLang="ko-KR" sz="1200" dirty="0">
                <a:solidFill>
                  <a:srgbClr val="000000"/>
                </a:solidFill>
              </a:rPr>
              <a:t>Seoul National University, Korea</a:t>
            </a:r>
          </a:p>
        </p:txBody>
      </p:sp>
    </p:spTree>
    <p:extLst>
      <p:ext uri="{BB962C8B-B14F-4D97-AF65-F5344CB8AC3E}">
        <p14:creationId xmlns:p14="http://schemas.microsoft.com/office/powerpoint/2010/main" val="2035967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803E0-14E3-4A0D-B509-058CC3D4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결과물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6520A-39EA-4E9D-95E9-B7EDEA336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차년도 결과물</a:t>
            </a:r>
            <a:endParaRPr lang="en-US" altLang="ko-KR" dirty="0"/>
          </a:p>
          <a:p>
            <a:pPr lvl="1"/>
            <a:r>
              <a:rPr lang="ko-KR" altLang="en-US" dirty="0"/>
              <a:t>학술대회 </a:t>
            </a:r>
            <a:r>
              <a:rPr lang="en-US" altLang="ko-KR" dirty="0"/>
              <a:t>1</a:t>
            </a:r>
            <a:r>
              <a:rPr lang="ko-KR" altLang="en-US" dirty="0"/>
              <a:t>건</a:t>
            </a:r>
            <a:endParaRPr lang="en-US" altLang="ko-KR" dirty="0"/>
          </a:p>
          <a:p>
            <a:pPr lvl="1"/>
            <a:r>
              <a:rPr lang="ko-KR" altLang="en-US" dirty="0"/>
              <a:t>기술문서 </a:t>
            </a:r>
            <a:r>
              <a:rPr lang="en-US" altLang="ko-KR" dirty="0"/>
              <a:t>1</a:t>
            </a:r>
            <a:r>
              <a:rPr lang="ko-KR" altLang="en-US" dirty="0"/>
              <a:t>건</a:t>
            </a:r>
            <a:endParaRPr lang="en-US" altLang="ko-KR" dirty="0"/>
          </a:p>
          <a:p>
            <a:pPr lvl="1"/>
            <a:r>
              <a:rPr lang="en-US" altLang="ko-KR" dirty="0"/>
              <a:t>Fallback </a:t>
            </a:r>
            <a:r>
              <a:rPr lang="ko-KR" altLang="en-US" dirty="0"/>
              <a:t>시나리오 </a:t>
            </a:r>
            <a:r>
              <a:rPr lang="en-US" altLang="ko-KR" dirty="0"/>
              <a:t>3</a:t>
            </a:r>
            <a:r>
              <a:rPr lang="ko-KR" altLang="en-US" dirty="0"/>
              <a:t>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3C1731-0884-4E97-B297-1992E50910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540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9E6D0-7664-45F3-A048-54898647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321616-9F35-49EF-9CE7-349832997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06D6C67-1764-4E52-9B0F-E20530793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차년도 연구 일정</a:t>
            </a:r>
          </a:p>
        </p:txBody>
      </p:sp>
      <p:graphicFrame>
        <p:nvGraphicFramePr>
          <p:cNvPr id="9" name="내용 개체 틀 4">
            <a:extLst>
              <a:ext uri="{FF2B5EF4-FFF2-40B4-BE49-F238E27FC236}">
                <a16:creationId xmlns:a16="http://schemas.microsoft.com/office/drawing/2014/main" id="{2FE4746F-D4F0-48B2-9240-462BD3B8CC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6052681"/>
              </p:ext>
            </p:extLst>
          </p:nvPr>
        </p:nvGraphicFramePr>
        <p:xfrm>
          <a:off x="685800" y="2931826"/>
          <a:ext cx="7772391" cy="2497649"/>
        </p:xfrm>
        <a:graphic>
          <a:graphicData uri="http://schemas.openxmlformats.org/drawingml/2006/table">
            <a:tbl>
              <a:tblPr/>
              <a:tblGrid>
                <a:gridCol w="552805">
                  <a:extLst>
                    <a:ext uri="{9D8B030D-6E8A-4147-A177-3AD203B41FA5}">
                      <a16:colId xmlns:a16="http://schemas.microsoft.com/office/drawing/2014/main" val="2802296365"/>
                    </a:ext>
                  </a:extLst>
                </a:gridCol>
                <a:gridCol w="1807268">
                  <a:extLst>
                    <a:ext uri="{9D8B030D-6E8A-4147-A177-3AD203B41FA5}">
                      <a16:colId xmlns:a16="http://schemas.microsoft.com/office/drawing/2014/main" val="3719409204"/>
                    </a:ext>
                  </a:extLst>
                </a:gridCol>
                <a:gridCol w="198182">
                  <a:extLst>
                    <a:ext uri="{9D8B030D-6E8A-4147-A177-3AD203B41FA5}">
                      <a16:colId xmlns:a16="http://schemas.microsoft.com/office/drawing/2014/main" val="4053524018"/>
                    </a:ext>
                  </a:extLst>
                </a:gridCol>
                <a:gridCol w="198182">
                  <a:extLst>
                    <a:ext uri="{9D8B030D-6E8A-4147-A177-3AD203B41FA5}">
                      <a16:colId xmlns:a16="http://schemas.microsoft.com/office/drawing/2014/main" val="3272050963"/>
                    </a:ext>
                  </a:extLst>
                </a:gridCol>
                <a:gridCol w="198182">
                  <a:extLst>
                    <a:ext uri="{9D8B030D-6E8A-4147-A177-3AD203B41FA5}">
                      <a16:colId xmlns:a16="http://schemas.microsoft.com/office/drawing/2014/main" val="3120756960"/>
                    </a:ext>
                  </a:extLst>
                </a:gridCol>
                <a:gridCol w="198182">
                  <a:extLst>
                    <a:ext uri="{9D8B030D-6E8A-4147-A177-3AD203B41FA5}">
                      <a16:colId xmlns:a16="http://schemas.microsoft.com/office/drawing/2014/main" val="387623671"/>
                    </a:ext>
                  </a:extLst>
                </a:gridCol>
                <a:gridCol w="198182">
                  <a:extLst>
                    <a:ext uri="{9D8B030D-6E8A-4147-A177-3AD203B41FA5}">
                      <a16:colId xmlns:a16="http://schemas.microsoft.com/office/drawing/2014/main" val="733975626"/>
                    </a:ext>
                  </a:extLst>
                </a:gridCol>
                <a:gridCol w="198182">
                  <a:extLst>
                    <a:ext uri="{9D8B030D-6E8A-4147-A177-3AD203B41FA5}">
                      <a16:colId xmlns:a16="http://schemas.microsoft.com/office/drawing/2014/main" val="3247475043"/>
                    </a:ext>
                  </a:extLst>
                </a:gridCol>
                <a:gridCol w="198182">
                  <a:extLst>
                    <a:ext uri="{9D8B030D-6E8A-4147-A177-3AD203B41FA5}">
                      <a16:colId xmlns:a16="http://schemas.microsoft.com/office/drawing/2014/main" val="2743583065"/>
                    </a:ext>
                  </a:extLst>
                </a:gridCol>
                <a:gridCol w="198182">
                  <a:extLst>
                    <a:ext uri="{9D8B030D-6E8A-4147-A177-3AD203B41FA5}">
                      <a16:colId xmlns:a16="http://schemas.microsoft.com/office/drawing/2014/main" val="949792730"/>
                    </a:ext>
                  </a:extLst>
                </a:gridCol>
                <a:gridCol w="198182">
                  <a:extLst>
                    <a:ext uri="{9D8B030D-6E8A-4147-A177-3AD203B41FA5}">
                      <a16:colId xmlns:a16="http://schemas.microsoft.com/office/drawing/2014/main" val="2682629381"/>
                    </a:ext>
                  </a:extLst>
                </a:gridCol>
                <a:gridCol w="198182">
                  <a:extLst>
                    <a:ext uri="{9D8B030D-6E8A-4147-A177-3AD203B41FA5}">
                      <a16:colId xmlns:a16="http://schemas.microsoft.com/office/drawing/2014/main" val="1953261800"/>
                    </a:ext>
                  </a:extLst>
                </a:gridCol>
                <a:gridCol w="198182">
                  <a:extLst>
                    <a:ext uri="{9D8B030D-6E8A-4147-A177-3AD203B41FA5}">
                      <a16:colId xmlns:a16="http://schemas.microsoft.com/office/drawing/2014/main" val="2242300759"/>
                    </a:ext>
                  </a:extLst>
                </a:gridCol>
                <a:gridCol w="198182">
                  <a:extLst>
                    <a:ext uri="{9D8B030D-6E8A-4147-A177-3AD203B41FA5}">
                      <a16:colId xmlns:a16="http://schemas.microsoft.com/office/drawing/2014/main" val="3972842442"/>
                    </a:ext>
                  </a:extLst>
                </a:gridCol>
                <a:gridCol w="198182">
                  <a:extLst>
                    <a:ext uri="{9D8B030D-6E8A-4147-A177-3AD203B41FA5}">
                      <a16:colId xmlns:a16="http://schemas.microsoft.com/office/drawing/2014/main" val="788649246"/>
                    </a:ext>
                  </a:extLst>
                </a:gridCol>
                <a:gridCol w="198182">
                  <a:extLst>
                    <a:ext uri="{9D8B030D-6E8A-4147-A177-3AD203B41FA5}">
                      <a16:colId xmlns:a16="http://schemas.microsoft.com/office/drawing/2014/main" val="3227452047"/>
                    </a:ext>
                  </a:extLst>
                </a:gridCol>
                <a:gridCol w="198182">
                  <a:extLst>
                    <a:ext uri="{9D8B030D-6E8A-4147-A177-3AD203B41FA5}">
                      <a16:colId xmlns:a16="http://schemas.microsoft.com/office/drawing/2014/main" val="3668986990"/>
                    </a:ext>
                  </a:extLst>
                </a:gridCol>
                <a:gridCol w="198182">
                  <a:extLst>
                    <a:ext uri="{9D8B030D-6E8A-4147-A177-3AD203B41FA5}">
                      <a16:colId xmlns:a16="http://schemas.microsoft.com/office/drawing/2014/main" val="1313925653"/>
                    </a:ext>
                  </a:extLst>
                </a:gridCol>
                <a:gridCol w="198182">
                  <a:extLst>
                    <a:ext uri="{9D8B030D-6E8A-4147-A177-3AD203B41FA5}">
                      <a16:colId xmlns:a16="http://schemas.microsoft.com/office/drawing/2014/main" val="1342152080"/>
                    </a:ext>
                  </a:extLst>
                </a:gridCol>
                <a:gridCol w="198182">
                  <a:extLst>
                    <a:ext uri="{9D8B030D-6E8A-4147-A177-3AD203B41FA5}">
                      <a16:colId xmlns:a16="http://schemas.microsoft.com/office/drawing/2014/main" val="2360765279"/>
                    </a:ext>
                  </a:extLst>
                </a:gridCol>
                <a:gridCol w="198182">
                  <a:extLst>
                    <a:ext uri="{9D8B030D-6E8A-4147-A177-3AD203B41FA5}">
                      <a16:colId xmlns:a16="http://schemas.microsoft.com/office/drawing/2014/main" val="831097477"/>
                    </a:ext>
                  </a:extLst>
                </a:gridCol>
                <a:gridCol w="198182">
                  <a:extLst>
                    <a:ext uri="{9D8B030D-6E8A-4147-A177-3AD203B41FA5}">
                      <a16:colId xmlns:a16="http://schemas.microsoft.com/office/drawing/2014/main" val="520359756"/>
                    </a:ext>
                  </a:extLst>
                </a:gridCol>
                <a:gridCol w="198182">
                  <a:extLst>
                    <a:ext uri="{9D8B030D-6E8A-4147-A177-3AD203B41FA5}">
                      <a16:colId xmlns:a16="http://schemas.microsoft.com/office/drawing/2014/main" val="3744277779"/>
                    </a:ext>
                  </a:extLst>
                </a:gridCol>
                <a:gridCol w="198182">
                  <a:extLst>
                    <a:ext uri="{9D8B030D-6E8A-4147-A177-3AD203B41FA5}">
                      <a16:colId xmlns:a16="http://schemas.microsoft.com/office/drawing/2014/main" val="2594372919"/>
                    </a:ext>
                  </a:extLst>
                </a:gridCol>
                <a:gridCol w="198182">
                  <a:extLst>
                    <a:ext uri="{9D8B030D-6E8A-4147-A177-3AD203B41FA5}">
                      <a16:colId xmlns:a16="http://schemas.microsoft.com/office/drawing/2014/main" val="1982598192"/>
                    </a:ext>
                  </a:extLst>
                </a:gridCol>
                <a:gridCol w="198182">
                  <a:extLst>
                    <a:ext uri="{9D8B030D-6E8A-4147-A177-3AD203B41FA5}">
                      <a16:colId xmlns:a16="http://schemas.microsoft.com/office/drawing/2014/main" val="4207989866"/>
                    </a:ext>
                  </a:extLst>
                </a:gridCol>
                <a:gridCol w="655950">
                  <a:extLst>
                    <a:ext uri="{9D8B030D-6E8A-4147-A177-3AD203B41FA5}">
                      <a16:colId xmlns:a16="http://schemas.microsoft.com/office/drawing/2014/main" val="1037866067"/>
                    </a:ext>
                  </a:extLst>
                </a:gridCol>
              </a:tblGrid>
              <a:tr h="162560">
                <a:tc gridSpan="2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차년도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582242"/>
                  </a:ext>
                </a:extLst>
              </a:tr>
              <a:tr h="16281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일련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번호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개발내용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추진 일정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책임자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소속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700719"/>
                  </a:ext>
                </a:extLst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9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11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12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35276"/>
                  </a:ext>
                </a:extLst>
              </a:tr>
              <a:tr h="9931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HCI Poppy"/>
                          <a:ea typeface="휴먼명조"/>
                        </a:rPr>
                        <a:t>Fallback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휴먼명조"/>
                          <a:ea typeface="휴먼명조"/>
                        </a:rPr>
                        <a:t>시나리오 마이닝 기법 개발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휴먼명조"/>
                          <a:ea typeface="휴먼명조"/>
                        </a:rPr>
                        <a:t>홍성수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10" dirty="0">
                          <a:solidFill>
                            <a:schemeClr val="tx1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100" kern="0" spc="10" dirty="0">
                          <a:solidFill>
                            <a:schemeClr val="tx1"/>
                          </a:solidFill>
                          <a:effectLst/>
                          <a:latin typeface="휴먼명조"/>
                          <a:ea typeface="휴먼명조"/>
                        </a:rPr>
                        <a:t>서울대학교</a:t>
                      </a:r>
                      <a:r>
                        <a:rPr lang="en-US" altLang="ko-KR" sz="1100" kern="0" spc="10" dirty="0">
                          <a:solidFill>
                            <a:schemeClr val="tx1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443046"/>
                  </a:ext>
                </a:extLst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41397"/>
                  </a:ext>
                </a:extLst>
              </a:tr>
              <a:tr h="99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82322"/>
                  </a:ext>
                </a:extLst>
              </a:tr>
              <a:tr h="9931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휴먼명조"/>
                          <a:ea typeface="휴먼명조"/>
                        </a:rPr>
                        <a:t>위험 상황에 대해 최적의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HCI Poppy"/>
                          <a:ea typeface="휴먼명조"/>
                        </a:rPr>
                        <a:t>fallback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휴먼명조"/>
                          <a:ea typeface="휴먼명조"/>
                        </a:rPr>
                        <a:t>도출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161449"/>
                  </a:ext>
                </a:extLst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629319"/>
                  </a:ext>
                </a:extLst>
              </a:tr>
              <a:tr h="99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45893"/>
                  </a:ext>
                </a:extLst>
              </a:tr>
              <a:tr h="9931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3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휴먼명조"/>
                          <a:ea typeface="휴먼명조"/>
                        </a:rPr>
                        <a:t>사이버 복원력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HCI Poppy"/>
                          <a:ea typeface="휴먼명조"/>
                        </a:rPr>
                        <a:t>fallback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휴먼명조"/>
                          <a:ea typeface="휴먼명조"/>
                        </a:rPr>
                        <a:t>시나리오 문서화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622986"/>
                  </a:ext>
                </a:extLst>
              </a:tr>
              <a:tr h="1501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C4C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309425"/>
                  </a:ext>
                </a:extLst>
              </a:tr>
              <a:tr h="99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399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36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Questions or Comments?</a:t>
            </a:r>
            <a:endParaRPr lang="ko-KR" altLang="en-US"/>
          </a:p>
        </p:txBody>
      </p:sp>
      <p:pic>
        <p:nvPicPr>
          <p:cNvPr id="5" name="Picture 3" descr="uqspeazo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749550"/>
            <a:ext cx="175260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F2108316-BFCC-4716-AA35-07AFC0B5C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000" y="280800"/>
            <a:ext cx="7772400" cy="324000"/>
          </a:xfrm>
        </p:spPr>
        <p:txBody>
          <a:bodyPr/>
          <a:lstStyle/>
          <a:p>
            <a:r>
              <a:rPr lang="en-US" altLang="ko-KR" b="1"/>
              <a:t>Splash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41859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03F47-6BAA-4D79-BCEF-9CF2A66C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연구 내용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57437-4B3B-44E9-8512-03FFEAAAA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차량</a:t>
            </a:r>
            <a:r>
              <a:rPr lang="en-US" altLang="ko-KR" dirty="0"/>
              <a:t>-</a:t>
            </a:r>
            <a:r>
              <a:rPr lang="ko-KR" altLang="en-US" dirty="0" err="1"/>
              <a:t>엣지</a:t>
            </a:r>
            <a:r>
              <a:rPr lang="ko-KR" altLang="en-US" dirty="0"/>
              <a:t> 통합 자율주행 사이버 복원력 </a:t>
            </a:r>
            <a:r>
              <a:rPr lang="en-US" altLang="ko-KR" dirty="0"/>
              <a:t>fallback </a:t>
            </a:r>
            <a:r>
              <a:rPr lang="ko-KR" altLang="en-US" dirty="0"/>
              <a:t>시나리오 마이닝 및 문서화</a:t>
            </a:r>
            <a:endParaRPr lang="en-US" altLang="ko-KR" dirty="0"/>
          </a:p>
          <a:p>
            <a:pPr marL="914400" lvl="1" indent="-457200">
              <a:buClr>
                <a:srgbClr val="FFC000"/>
              </a:buClr>
              <a:buFont typeface="+mj-ea"/>
              <a:buAutoNum type="circleNumDbPlain"/>
            </a:pPr>
            <a:r>
              <a:rPr lang="en-US" altLang="ko-KR" dirty="0"/>
              <a:t>Fallback </a:t>
            </a:r>
            <a:r>
              <a:rPr lang="ko-KR" altLang="en-US" dirty="0"/>
              <a:t>시나리오 마이닝 기법 개발</a:t>
            </a:r>
          </a:p>
          <a:p>
            <a:pPr lvl="2"/>
            <a:r>
              <a:rPr lang="ko-KR" altLang="en-US" dirty="0"/>
              <a:t>데이터 분석 기법에 기반한 </a:t>
            </a:r>
            <a:r>
              <a:rPr lang="en-US" altLang="ko-KR" dirty="0"/>
              <a:t>fallback </a:t>
            </a:r>
            <a:r>
              <a:rPr lang="ko-KR" altLang="en-US" dirty="0"/>
              <a:t>시나리오 마이닝 기법 개발</a:t>
            </a:r>
            <a:endParaRPr lang="en-US" altLang="ko-KR" dirty="0"/>
          </a:p>
          <a:p>
            <a:pPr marL="914400" lvl="1" indent="-457200">
              <a:buClr>
                <a:srgbClr val="FFC000"/>
              </a:buClr>
              <a:buFont typeface="+mj-ea"/>
              <a:buAutoNum type="circleNumDbPlain"/>
            </a:pPr>
            <a:r>
              <a:rPr lang="ko-KR" altLang="en-US" dirty="0"/>
              <a:t>위험 상황에 대해 최적의 </a:t>
            </a:r>
            <a:r>
              <a:rPr lang="en-US" altLang="ko-KR" dirty="0"/>
              <a:t>fallback </a:t>
            </a:r>
            <a:r>
              <a:rPr lang="ko-KR" altLang="en-US" dirty="0"/>
              <a:t>도출</a:t>
            </a:r>
            <a:endParaRPr lang="en-US" altLang="ko-KR" dirty="0"/>
          </a:p>
          <a:p>
            <a:pPr lvl="2"/>
            <a:r>
              <a:rPr lang="ko-KR" altLang="en-US" dirty="0"/>
              <a:t>자율주행 시 발생할 수 있는 위험 상황에 대해 최적의 </a:t>
            </a:r>
            <a:r>
              <a:rPr lang="en-US" altLang="ko-KR" dirty="0"/>
              <a:t>fallback </a:t>
            </a:r>
            <a:r>
              <a:rPr lang="ko-KR" altLang="en-US" dirty="0"/>
              <a:t>도출</a:t>
            </a:r>
            <a:endParaRPr lang="en-US" altLang="ko-KR" dirty="0"/>
          </a:p>
          <a:p>
            <a:pPr marL="914400" lvl="1" indent="-457200">
              <a:buClr>
                <a:srgbClr val="FFC000"/>
              </a:buClr>
              <a:buFont typeface="+mj-ea"/>
              <a:buAutoNum type="circleNumDbPlain"/>
            </a:pPr>
            <a:r>
              <a:rPr lang="ko-KR" altLang="en-US" dirty="0"/>
              <a:t>사이버 복원력 </a:t>
            </a:r>
            <a:r>
              <a:rPr lang="en-US" altLang="ko-KR" dirty="0"/>
              <a:t>fallback </a:t>
            </a:r>
            <a:r>
              <a:rPr lang="ko-KR" altLang="en-US" dirty="0"/>
              <a:t>시나리오 문서화</a:t>
            </a:r>
            <a:endParaRPr lang="en-US" altLang="ko-KR" dirty="0"/>
          </a:p>
          <a:p>
            <a:pPr lvl="2"/>
            <a:r>
              <a:rPr lang="ko-KR" altLang="en-US" dirty="0"/>
              <a:t>데이터 마이닝 기법으로 도출된 </a:t>
            </a:r>
            <a:r>
              <a:rPr lang="en-US" altLang="ko-KR" dirty="0"/>
              <a:t>fallback </a:t>
            </a:r>
            <a:r>
              <a:rPr lang="ko-KR" altLang="en-US" dirty="0"/>
              <a:t>시나리오 문서화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93E54F-59A5-401C-B730-693699F417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Fallback MRC </a:t>
            </a:r>
            <a:r>
              <a:rPr lang="ko-KR" altLang="en-US"/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val="2395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0EBA1-F2C1-48B3-8498-F11A3FDB2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① Fallback </a:t>
            </a:r>
            <a:r>
              <a:rPr lang="ko-KR" altLang="en-US" dirty="0"/>
              <a:t>시나리오 마이닝 기법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5B0935-436C-4BE6-A144-91E1B6A7F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비지도 학습</a:t>
            </a:r>
            <a:r>
              <a:rPr lang="en-US" altLang="ko-KR" dirty="0"/>
              <a:t>)</a:t>
            </a:r>
            <a:r>
              <a:rPr lang="ko-KR" altLang="en-US" dirty="0"/>
              <a:t> 알고리즘을 사용하여 </a:t>
            </a:r>
            <a:r>
              <a:rPr lang="en-US" altLang="ko-KR" dirty="0"/>
              <a:t>OBU </a:t>
            </a:r>
            <a:r>
              <a:rPr lang="ko-KR" altLang="en-US" dirty="0"/>
              <a:t>및 </a:t>
            </a:r>
            <a:r>
              <a:rPr lang="en-US" altLang="ko-KR" dirty="0"/>
              <a:t>RSU</a:t>
            </a:r>
            <a:r>
              <a:rPr lang="ko-KR" altLang="en-US" dirty="0"/>
              <a:t>에서 수집한 데이터를</a:t>
            </a:r>
            <a:r>
              <a:rPr lang="en-US" altLang="ko-KR" dirty="0"/>
              <a:t> clustering</a:t>
            </a:r>
            <a:r>
              <a:rPr lang="ko-KR" altLang="en-US" dirty="0"/>
              <a:t>하여 </a:t>
            </a:r>
            <a:r>
              <a:rPr lang="en-US" altLang="ko-KR" dirty="0"/>
              <a:t>fallback </a:t>
            </a:r>
            <a:r>
              <a:rPr lang="ko-KR" altLang="en-US" dirty="0"/>
              <a:t>시나리오 도출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개발 계획</a:t>
            </a:r>
            <a:endParaRPr lang="en-US" altLang="ko-KR" dirty="0"/>
          </a:p>
          <a:p>
            <a:pPr lvl="1"/>
            <a:r>
              <a:rPr lang="ko-KR" altLang="en-US" dirty="0"/>
              <a:t>위험상황 </a:t>
            </a:r>
            <a:r>
              <a:rPr lang="en-US" altLang="ko-KR" dirty="0"/>
              <a:t>Metric </a:t>
            </a:r>
            <a:r>
              <a:rPr lang="ko-KR" altLang="en-US" dirty="0"/>
              <a:t>설정 </a:t>
            </a:r>
            <a:r>
              <a:rPr lang="en-US" altLang="ko-KR" dirty="0"/>
              <a:t>(Feature</a:t>
            </a:r>
            <a:r>
              <a:rPr lang="ko-KR" altLang="en-US" dirty="0"/>
              <a:t> </a:t>
            </a:r>
            <a:r>
              <a:rPr lang="en-US" altLang="ko-KR" dirty="0"/>
              <a:t>Engineering, </a:t>
            </a:r>
            <a:r>
              <a:rPr lang="ko-KR" altLang="en-US"/>
              <a:t>데이터 포맷 설정</a:t>
            </a:r>
            <a:r>
              <a:rPr lang="en-US" altLang="ko-KR"/>
              <a:t>)</a:t>
            </a:r>
            <a:endParaRPr lang="en-US" altLang="ko-KR" dirty="0"/>
          </a:p>
          <a:p>
            <a:pPr lvl="1"/>
            <a:r>
              <a:rPr lang="ko-KR" altLang="en-US" dirty="0"/>
              <a:t>비지도학습 알고리즘 선정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06649D-9DD2-428F-8FD2-7B1334BE3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76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62DAA-5B35-4733-A241-69A1FA4C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817D5-3DFC-4F5D-834C-DE901099B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탐색적 데이터 분석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err="1"/>
              <a:t>전처리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/>
              <a:t>Feature engineering</a:t>
            </a:r>
          </a:p>
          <a:p>
            <a:pPr lvl="1"/>
            <a:r>
              <a:rPr lang="en-US" altLang="ko-KR" dirty="0"/>
              <a:t>...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/>
              <a:t>Clustering</a:t>
            </a:r>
          </a:p>
          <a:p>
            <a:pPr lvl="1"/>
            <a:r>
              <a:rPr lang="en-US" altLang="ko-KR" dirty="0"/>
              <a:t>…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후처리</a:t>
            </a:r>
          </a:p>
          <a:p>
            <a:pPr lvl="1"/>
            <a:r>
              <a:rPr lang="en-US" altLang="ko-KR" dirty="0"/>
              <a:t>…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F147B6-C104-4084-A21E-933B2B7559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72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C5A70-ABDA-43DB-AFCA-FA19542D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3479F1-7293-4017-BC3F-CF243D943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OBU</a:t>
            </a:r>
          </a:p>
          <a:p>
            <a:pPr lvl="1"/>
            <a:r>
              <a:rPr lang="en-US" altLang="ko-KR" dirty="0"/>
              <a:t>PVD_200623_obu_state</a:t>
            </a:r>
          </a:p>
          <a:p>
            <a:pPr lvl="2"/>
            <a:r>
              <a:rPr lang="en-US" altLang="ko-KR" dirty="0"/>
              <a:t>.xlsx</a:t>
            </a:r>
          </a:p>
          <a:p>
            <a:pPr lvl="2"/>
            <a:r>
              <a:rPr lang="en-US" altLang="ko-KR" dirty="0"/>
              <a:t>.csv</a:t>
            </a:r>
          </a:p>
          <a:p>
            <a:r>
              <a:rPr lang="en-US" altLang="ko-KR" dirty="0"/>
              <a:t>RSU 1, 2, 3, 7</a:t>
            </a:r>
          </a:p>
          <a:p>
            <a:pPr lvl="1"/>
            <a:r>
              <a:rPr lang="en-US" altLang="ko-KR" dirty="0"/>
              <a:t>RSA_200623_rsu_accidentstate</a:t>
            </a:r>
          </a:p>
          <a:p>
            <a:r>
              <a:rPr lang="en-US" altLang="ko-KR" dirty="0"/>
              <a:t>RSU 4, 5, 6</a:t>
            </a:r>
          </a:p>
          <a:p>
            <a:pPr lvl="1"/>
            <a:r>
              <a:rPr lang="en-US" altLang="ko-KR" dirty="0"/>
              <a:t>SPaT_200623_rsu_signalstate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28C17E-1105-467C-880F-1EBD740A70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4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96812-642D-4D3D-9C95-83119C8E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DCA91-BFD2-4E0A-AF9C-B8CF43357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F55DC2-9BB3-48C6-8BB2-1363729A44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9EEFCE6-D499-4CCE-B9E8-802CDE9ACE5D}"/>
              </a:ext>
            </a:extLst>
          </p:cNvPr>
          <p:cNvSpPr/>
          <p:nvPr/>
        </p:nvSpPr>
        <p:spPr bwMode="auto">
          <a:xfrm>
            <a:off x="825869" y="2286001"/>
            <a:ext cx="1317811" cy="1317811"/>
          </a:xfrm>
          <a:prstGeom prst="ellipse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굴림체" pitchFamily="49" charset="-127"/>
              </a:rPr>
              <a:t>OBU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굴림체" pitchFamily="49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331813D-BB23-417B-961C-CF046AEA89CC}"/>
              </a:ext>
            </a:extLst>
          </p:cNvPr>
          <p:cNvSpPr/>
          <p:nvPr/>
        </p:nvSpPr>
        <p:spPr bwMode="auto">
          <a:xfrm>
            <a:off x="825869" y="3678891"/>
            <a:ext cx="1317811" cy="1317811"/>
          </a:xfrm>
          <a:prstGeom prst="ellipse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굴림체" pitchFamily="49" charset="-127"/>
              </a:rPr>
              <a:t>신호 제어기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굴림체" pitchFamily="49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EC12EB8-4A54-4D4C-84A1-4AC73C30FC7E}"/>
              </a:ext>
            </a:extLst>
          </p:cNvPr>
          <p:cNvSpPr/>
          <p:nvPr/>
        </p:nvSpPr>
        <p:spPr bwMode="auto">
          <a:xfrm>
            <a:off x="825869" y="5071781"/>
            <a:ext cx="1317811" cy="1317811"/>
          </a:xfrm>
          <a:prstGeom prst="ellipse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굴림체" pitchFamily="49" charset="-127"/>
              </a:rPr>
              <a:t>물체 감지기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굴림체" pitchFamily="49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601EA03-5CCB-44DB-9A29-CFDF3DCA5A2C}"/>
              </a:ext>
            </a:extLst>
          </p:cNvPr>
          <p:cNvSpPr/>
          <p:nvPr/>
        </p:nvSpPr>
        <p:spPr bwMode="auto">
          <a:xfrm>
            <a:off x="4970929" y="3678891"/>
            <a:ext cx="1317811" cy="1317811"/>
          </a:xfrm>
          <a:prstGeom prst="ellipse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굴림체" pitchFamily="49" charset="-127"/>
              </a:rPr>
              <a:t>RSU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굴림체" pitchFamily="49" charset="-127"/>
              </a:rPr>
              <a:t>(Edge)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굴림체" pitchFamily="49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D38AC55-DBA3-4445-A6F3-272B913B27A9}"/>
              </a:ext>
            </a:extLst>
          </p:cNvPr>
          <p:cNvSpPr/>
          <p:nvPr/>
        </p:nvSpPr>
        <p:spPr bwMode="auto">
          <a:xfrm>
            <a:off x="7646893" y="3678891"/>
            <a:ext cx="1317811" cy="1317811"/>
          </a:xfrm>
          <a:prstGeom prst="ellipse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굴림체" pitchFamily="49" charset="-127"/>
              </a:rPr>
              <a:t>Server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굴림체" pitchFamily="49" charset="-127"/>
            </a:endParaRPr>
          </a:p>
        </p:txBody>
      </p:sp>
      <p:pic>
        <p:nvPicPr>
          <p:cNvPr id="11" name="그래픽 10" descr="직선 화살표 단색으로 채워진">
            <a:extLst>
              <a:ext uri="{FF2B5EF4-FFF2-40B4-BE49-F238E27FC236}">
                <a16:creationId xmlns:a16="http://schemas.microsoft.com/office/drawing/2014/main" id="{2DCB12D8-5FFA-4442-B2E8-16F520DF7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834653" y="3880596"/>
            <a:ext cx="914400" cy="914400"/>
          </a:xfrm>
          <a:prstGeom prst="rect">
            <a:avLst/>
          </a:prstGeom>
        </p:spPr>
      </p:pic>
      <p:pic>
        <p:nvPicPr>
          <p:cNvPr id="12" name="그래픽 11" descr="직선 화살표 단색으로 채워진">
            <a:extLst>
              <a:ext uri="{FF2B5EF4-FFF2-40B4-BE49-F238E27FC236}">
                <a16:creationId xmlns:a16="http://schemas.microsoft.com/office/drawing/2014/main" id="{6DAC1FC5-D12A-4CB7-BCD7-E5D2B20C0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510616" y="388059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0C8020-156B-4957-8BDA-C9D5F1896E65}"/>
              </a:ext>
            </a:extLst>
          </p:cNvPr>
          <p:cNvSpPr txBox="1"/>
          <p:nvPr/>
        </p:nvSpPr>
        <p:spPr>
          <a:xfrm>
            <a:off x="3723715" y="3429000"/>
            <a:ext cx="113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received_time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932428-7EA6-404E-B056-FB305FA37948}"/>
              </a:ext>
            </a:extLst>
          </p:cNvPr>
          <p:cNvSpPr txBox="1"/>
          <p:nvPr/>
        </p:nvSpPr>
        <p:spPr>
          <a:xfrm>
            <a:off x="6399678" y="3429000"/>
            <a:ext cx="113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created_time</a:t>
            </a:r>
            <a:endParaRPr lang="ko-KR" altLang="en-US" dirty="0"/>
          </a:p>
        </p:txBody>
      </p:sp>
      <p:pic>
        <p:nvPicPr>
          <p:cNvPr id="17" name="그래픽 16" descr="직선 화살표 단색으로 채워진">
            <a:extLst>
              <a:ext uri="{FF2B5EF4-FFF2-40B4-BE49-F238E27FC236}">
                <a16:creationId xmlns:a16="http://schemas.microsoft.com/office/drawing/2014/main" id="{59E88DA0-9047-40D5-98BD-81F049343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365559" y="3880596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73C27A0-726D-4AB5-861B-48F2B1C3A8C0}"/>
              </a:ext>
            </a:extLst>
          </p:cNvPr>
          <p:cNvSpPr txBox="1"/>
          <p:nvPr/>
        </p:nvSpPr>
        <p:spPr>
          <a:xfrm>
            <a:off x="2254620" y="3434605"/>
            <a:ext cx="1136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sent_time</a:t>
            </a:r>
            <a:endParaRPr lang="en-US" altLang="ko-KR" dirty="0"/>
          </a:p>
          <a:p>
            <a:pPr algn="ctr"/>
            <a:r>
              <a:rPr lang="en-US" altLang="ko-KR" dirty="0"/>
              <a:t>(real)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D02F372-7EC6-4017-A0A5-05AB2EBF976E}"/>
              </a:ext>
            </a:extLst>
          </p:cNvPr>
          <p:cNvCxnSpPr/>
          <p:nvPr/>
        </p:nvCxnSpPr>
        <p:spPr bwMode="auto">
          <a:xfrm>
            <a:off x="3723712" y="2106706"/>
            <a:ext cx="0" cy="4186518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6E10A05-52C7-4797-8427-00E44B09ADEF}"/>
              </a:ext>
            </a:extLst>
          </p:cNvPr>
          <p:cNvCxnSpPr/>
          <p:nvPr/>
        </p:nvCxnSpPr>
        <p:spPr bwMode="auto">
          <a:xfrm>
            <a:off x="3390896" y="2106706"/>
            <a:ext cx="0" cy="4186518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5A4E0A-091A-4E5F-8D6E-DA07FD539D28}"/>
              </a:ext>
            </a:extLst>
          </p:cNvPr>
          <p:cNvSpPr txBox="1"/>
          <p:nvPr/>
        </p:nvSpPr>
        <p:spPr>
          <a:xfrm>
            <a:off x="2983003" y="4138300"/>
            <a:ext cx="113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~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6" name="별: 꼭짓점 5개 25">
            <a:extLst>
              <a:ext uri="{FF2B5EF4-FFF2-40B4-BE49-F238E27FC236}">
                <a16:creationId xmlns:a16="http://schemas.microsoft.com/office/drawing/2014/main" id="{CB955E71-C917-43B0-A0E1-A6B450ED84D4}"/>
              </a:ext>
            </a:extLst>
          </p:cNvPr>
          <p:cNvSpPr/>
          <p:nvPr/>
        </p:nvSpPr>
        <p:spPr bwMode="auto">
          <a:xfrm>
            <a:off x="4061005" y="2954346"/>
            <a:ext cx="457199" cy="457199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굴림체" pitchFamily="49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3A1F72-E301-4360-A4A0-7A2D761170C5}"/>
              </a:ext>
            </a:extLst>
          </p:cNvPr>
          <p:cNvSpPr txBox="1"/>
          <p:nvPr/>
        </p:nvSpPr>
        <p:spPr>
          <a:xfrm>
            <a:off x="2983003" y="5202425"/>
            <a:ext cx="113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대략</a:t>
            </a:r>
            <a:endParaRPr lang="en-US" altLang="ko-KR" dirty="0">
              <a:solidFill>
                <a:srgbClr val="C00000"/>
              </a:solidFill>
            </a:endParaRPr>
          </a:p>
          <a:p>
            <a:pPr algn="ctr"/>
            <a:r>
              <a:rPr lang="en-US" altLang="ko-KR" dirty="0">
                <a:solidFill>
                  <a:srgbClr val="C00000"/>
                </a:solidFill>
              </a:rPr>
              <a:t>9</a:t>
            </a:r>
            <a:r>
              <a:rPr lang="ko-KR" altLang="en-US" dirty="0">
                <a:solidFill>
                  <a:srgbClr val="C00000"/>
                </a:solidFill>
              </a:rPr>
              <a:t>시간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7EF038-FE68-4FFE-960F-EBABF2E38C0D}"/>
              </a:ext>
            </a:extLst>
          </p:cNvPr>
          <p:cNvSpPr txBox="1"/>
          <p:nvPr/>
        </p:nvSpPr>
        <p:spPr>
          <a:xfrm>
            <a:off x="53785" y="5407520"/>
            <a:ext cx="1136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AM 12</a:t>
            </a:r>
            <a:r>
              <a:rPr lang="ko-KR" altLang="en-US" dirty="0">
                <a:solidFill>
                  <a:srgbClr val="C00000"/>
                </a:solidFill>
              </a:rPr>
              <a:t>시 </a:t>
            </a:r>
            <a:r>
              <a:rPr lang="en-US" altLang="ko-KR" dirty="0">
                <a:solidFill>
                  <a:srgbClr val="C00000"/>
                </a:solidFill>
              </a:rPr>
              <a:t>44</a:t>
            </a:r>
            <a:r>
              <a:rPr lang="ko-KR" altLang="en-US" dirty="0">
                <a:solidFill>
                  <a:srgbClr val="C00000"/>
                </a:solidFill>
              </a:rPr>
              <a:t>분</a:t>
            </a:r>
            <a:endParaRPr lang="en-US" altLang="ko-KR" dirty="0">
              <a:solidFill>
                <a:srgbClr val="C00000"/>
              </a:solidFill>
            </a:endParaRPr>
          </a:p>
          <a:p>
            <a:pPr algn="ctr"/>
            <a:r>
              <a:rPr lang="en-US" altLang="ko-KR" dirty="0">
                <a:solidFill>
                  <a:srgbClr val="C00000"/>
                </a:solidFill>
                <a:highlight>
                  <a:srgbClr val="FFFF00"/>
                </a:highlight>
              </a:rPr>
              <a:t>old</a:t>
            </a:r>
            <a:endParaRPr lang="ko-KR" altLang="en-US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E7E073-1E42-4411-A6E5-2B43175192AB}"/>
              </a:ext>
            </a:extLst>
          </p:cNvPr>
          <p:cNvSpPr txBox="1"/>
          <p:nvPr/>
        </p:nvSpPr>
        <p:spPr>
          <a:xfrm>
            <a:off x="53785" y="4014630"/>
            <a:ext cx="113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AM 1</a:t>
            </a:r>
            <a:r>
              <a:rPr lang="ko-KR" altLang="en-US" dirty="0">
                <a:solidFill>
                  <a:srgbClr val="C00000"/>
                </a:solidFill>
              </a:rPr>
              <a:t>시 </a:t>
            </a:r>
            <a:r>
              <a:rPr lang="en-US" altLang="ko-KR" dirty="0">
                <a:solidFill>
                  <a:srgbClr val="C00000"/>
                </a:solidFill>
              </a:rPr>
              <a:t>2</a:t>
            </a:r>
            <a:r>
              <a:rPr lang="ko-KR" altLang="en-US" dirty="0">
                <a:solidFill>
                  <a:srgbClr val="C00000"/>
                </a:solidFill>
              </a:rPr>
              <a:t>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2201E9-1AC0-47B0-95A6-6A5B8FDF5808}"/>
              </a:ext>
            </a:extLst>
          </p:cNvPr>
          <p:cNvSpPr txBox="1"/>
          <p:nvPr/>
        </p:nvSpPr>
        <p:spPr>
          <a:xfrm>
            <a:off x="685800" y="2184464"/>
            <a:ext cx="1694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12:43:19 AM </a:t>
            </a:r>
          </a:p>
          <a:p>
            <a:pPr algn="ctr"/>
            <a:r>
              <a:rPr lang="en-US" altLang="ko-KR" dirty="0">
                <a:solidFill>
                  <a:srgbClr val="C00000"/>
                </a:solidFill>
              </a:rPr>
              <a:t>12:25:32 PM</a:t>
            </a:r>
            <a:endParaRPr lang="ko-KR" altLang="en-US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03FCEC-7D28-49A6-A43D-0F12B28475FC}"/>
              </a:ext>
            </a:extLst>
          </p:cNvPr>
          <p:cNvSpPr txBox="1"/>
          <p:nvPr/>
        </p:nvSpPr>
        <p:spPr>
          <a:xfrm>
            <a:off x="685800" y="3217213"/>
            <a:ext cx="1694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12:54:00 AM </a:t>
            </a:r>
          </a:p>
          <a:p>
            <a:pPr algn="ctr"/>
            <a:r>
              <a:rPr lang="en-US" altLang="ko-KR" dirty="0">
                <a:solidFill>
                  <a:srgbClr val="C00000"/>
                </a:solidFill>
              </a:rPr>
              <a:t>07:19:00 PM</a:t>
            </a:r>
            <a:endParaRPr lang="ko-KR" altLang="en-US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3EF1FA-6421-4FA3-AD73-272DD642A26D}"/>
              </a:ext>
            </a:extLst>
          </p:cNvPr>
          <p:cNvSpPr txBox="1"/>
          <p:nvPr/>
        </p:nvSpPr>
        <p:spPr>
          <a:xfrm>
            <a:off x="685800" y="4723649"/>
            <a:ext cx="1694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12:44:17 AM </a:t>
            </a:r>
          </a:p>
          <a:p>
            <a:pPr algn="ctr"/>
            <a:r>
              <a:rPr lang="en-US" altLang="ko-KR" dirty="0">
                <a:solidFill>
                  <a:srgbClr val="C00000"/>
                </a:solidFill>
              </a:rPr>
              <a:t>07:19:18 PM</a:t>
            </a:r>
            <a:endParaRPr lang="ko-KR" altLang="en-US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4110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DA04C-D284-43C7-82C1-B5924B4B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① Fallback </a:t>
            </a:r>
            <a:r>
              <a:rPr lang="ko-KR" altLang="en-US" dirty="0"/>
              <a:t>시나리오 마이닝 기법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20AF89-0827-48D7-81C3-0B1A4CCAF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분석 기법에 기반한 </a:t>
            </a:r>
            <a:r>
              <a:rPr lang="en-US" altLang="ko-KR" dirty="0"/>
              <a:t>fallback </a:t>
            </a:r>
            <a:r>
              <a:rPr lang="ko-KR" altLang="en-US" dirty="0"/>
              <a:t>시나리오 마이닝 기법 개발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F4D2BA-6D43-43BA-A174-A14CE6CC67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8B076065-BB6D-4E24-BC1B-BA505C23C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522" y="2623439"/>
            <a:ext cx="4854956" cy="359003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4299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44127-DC30-4542-8271-9BB5EAE8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② </a:t>
            </a:r>
            <a:r>
              <a:rPr lang="ko-KR" altLang="en-US" dirty="0"/>
              <a:t>위험 상황에 대해 최적의 </a:t>
            </a:r>
            <a:r>
              <a:rPr lang="en-US" altLang="ko-KR" dirty="0"/>
              <a:t>fallback </a:t>
            </a:r>
            <a:r>
              <a:rPr lang="ko-KR" altLang="en-US" dirty="0"/>
              <a:t>도출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AC97F-9DE5-486D-ACC1-641CC4E18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자율주행 시 발생할 수 있는 위험 상황에 대해 최적의 </a:t>
            </a:r>
            <a:r>
              <a:rPr lang="en-US" altLang="ko-KR" dirty="0"/>
              <a:t>fallback </a:t>
            </a:r>
            <a:r>
              <a:rPr lang="ko-KR" altLang="en-US" dirty="0"/>
              <a:t>도출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365FD-E2E1-4767-BA23-F93486B26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68C52F9D-A485-4698-AEF8-A2A82CF42C2F}"/>
              </a:ext>
            </a:extLst>
          </p:cNvPr>
          <p:cNvGrpSpPr/>
          <p:nvPr/>
        </p:nvGrpSpPr>
        <p:grpSpPr>
          <a:xfrm>
            <a:off x="711035" y="2735048"/>
            <a:ext cx="7595599" cy="3437152"/>
            <a:chOff x="711035" y="2993356"/>
            <a:chExt cx="7595599" cy="34371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FB7421-44E1-4A84-9CD6-C450804052C2}"/>
                </a:ext>
              </a:extLst>
            </p:cNvPr>
            <p:cNvSpPr/>
            <p:nvPr/>
          </p:nvSpPr>
          <p:spPr bwMode="auto">
            <a:xfrm>
              <a:off x="5874833" y="4203262"/>
              <a:ext cx="2430512" cy="759974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</a:pPr>
              <a:endParaRPr kumimoji="1" lang="ko-KR" altLang="en-US" sz="1200" b="1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굴림체" pitchFamily="49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34FD985-4139-4007-983C-AF1AAA6C4C07}"/>
                </a:ext>
              </a:extLst>
            </p:cNvPr>
            <p:cNvSpPr/>
            <p:nvPr/>
          </p:nvSpPr>
          <p:spPr bwMode="auto">
            <a:xfrm>
              <a:off x="713819" y="5320670"/>
              <a:ext cx="2430512" cy="759974"/>
            </a:xfrm>
            <a:prstGeom prst="rect">
              <a:avLst/>
            </a:prstGeom>
            <a:solidFill>
              <a:srgbClr val="FFCC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</a:pPr>
              <a:endParaRPr kumimoji="1" lang="ko-KR" altLang="en-US" sz="1200" b="1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굴림체" pitchFamily="49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3352C7-DE32-45C5-A8F5-964497D0C401}"/>
                </a:ext>
              </a:extLst>
            </p:cNvPr>
            <p:cNvSpPr/>
            <p:nvPr/>
          </p:nvSpPr>
          <p:spPr bwMode="auto">
            <a:xfrm>
              <a:off x="3285762" y="5320670"/>
              <a:ext cx="2430512" cy="759974"/>
            </a:xfrm>
            <a:prstGeom prst="rect">
              <a:avLst/>
            </a:prstGeom>
            <a:solidFill>
              <a:srgbClr val="FFCC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</a:pPr>
              <a:endParaRPr kumimoji="1" lang="ko-KR" altLang="en-US" sz="1200" b="1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굴림체" pitchFamily="49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6EEF9B7-0AE3-487D-87DC-EF786AA2EB86}"/>
                </a:ext>
              </a:extLst>
            </p:cNvPr>
            <p:cNvSpPr/>
            <p:nvPr/>
          </p:nvSpPr>
          <p:spPr bwMode="auto">
            <a:xfrm>
              <a:off x="5874833" y="5320670"/>
              <a:ext cx="2430512" cy="759974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</a:pPr>
              <a:endParaRPr kumimoji="1" lang="ko-KR" altLang="en-US" sz="1200" b="1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굴림체" pitchFamily="49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0322134-7DA8-48F7-AA36-5693585D470E}"/>
                </a:ext>
              </a:extLst>
            </p:cNvPr>
            <p:cNvGrpSpPr/>
            <p:nvPr/>
          </p:nvGrpSpPr>
          <p:grpSpPr>
            <a:xfrm>
              <a:off x="711035" y="4963236"/>
              <a:ext cx="7595599" cy="1115837"/>
              <a:chOff x="711035" y="4963236"/>
              <a:chExt cx="7595599" cy="1115837"/>
            </a:xfrm>
          </p:grpSpPr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58BB05FB-713B-4A3B-8DF4-2FD7DD135DE3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 bwMode="auto">
              <a:xfrm>
                <a:off x="7090089" y="4963236"/>
                <a:ext cx="0" cy="357434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A41B54CD-4458-47CF-971F-28123B3E197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1926291" y="4100103"/>
                <a:ext cx="0" cy="2430512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0669E1A3-B517-4B66-AA27-F2636C573C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1926291" y="4494278"/>
                <a:ext cx="0" cy="2430512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E64CBB0E-D219-44CC-9643-6550107AA8A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1926291" y="4863817"/>
                <a:ext cx="0" cy="2430512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pic>
            <p:nvPicPr>
              <p:cNvPr id="14" name="Picture 2" descr="2022 Genesis GV80 Reviews, Pricing &amp;amp; Specs | Kelley Blue Book">
                <a:extLst>
                  <a:ext uri="{FF2B5EF4-FFF2-40B4-BE49-F238E27FC236}">
                    <a16:creationId xmlns:a16="http://schemas.microsoft.com/office/drawing/2014/main" id="{2F8DFC68-8391-431F-A7B4-16E4F9DBF8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4375" r="92969">
                            <a14:foregroundMark x1="14063" y1="47292" x2="14063" y2="47292"/>
                            <a14:foregroundMark x1="6094" y1="47917" x2="6094" y2="47917"/>
                            <a14:foregroundMark x1="4375" y1="44583" x2="4375" y2="44583"/>
                            <a14:foregroundMark x1="92969" y1="54167" x2="92969" y2="54167"/>
                            <a14:foregroundMark x1="49375" y1="32917" x2="49375" y2="32917"/>
                            <a14:foregroundMark x1="48750" y1="66250" x2="48750" y2="66250"/>
                            <a14:foregroundMark x1="30000" y1="25208" x2="30000" y2="25208"/>
                            <a14:foregroundMark x1="29219" y1="25417" x2="29219" y2="25417"/>
                            <a14:foregroundMark x1="50938" y1="26042" x2="50938" y2="26042"/>
                            <a14:foregroundMark x1="50000" y1="74375" x2="50000" y2="74375"/>
                            <a14:foregroundMark x1="29219" y1="74167" x2="29219" y2="741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8556" y="5722237"/>
                <a:ext cx="496630" cy="353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3656A6B0-8733-4C51-98C3-2FFD601A759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4505700" y="4100103"/>
                <a:ext cx="0" cy="2430512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F4EFD52-D8B1-4DB8-8401-2B6F1ECF2E2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4505700" y="4494278"/>
                <a:ext cx="0" cy="2430512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AF355468-176E-4411-98C5-F1399BC5998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4505700" y="4863817"/>
                <a:ext cx="0" cy="2430512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pic>
            <p:nvPicPr>
              <p:cNvPr id="18" name="Picture 2" descr="2022 Genesis GV80 Reviews, Pricing &amp;amp; Specs | Kelley Blue Book">
                <a:extLst>
                  <a:ext uri="{FF2B5EF4-FFF2-40B4-BE49-F238E27FC236}">
                    <a16:creationId xmlns:a16="http://schemas.microsoft.com/office/drawing/2014/main" id="{060DEBD0-F1C7-420D-9DC9-151FF49DB9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4375" r="92969">
                            <a14:foregroundMark x1="14063" y1="47292" x2="14063" y2="47292"/>
                            <a14:foregroundMark x1="6094" y1="47917" x2="6094" y2="47917"/>
                            <a14:foregroundMark x1="4375" y1="44583" x2="4375" y2="44583"/>
                            <a14:foregroundMark x1="92969" y1="54167" x2="92969" y2="54167"/>
                            <a14:foregroundMark x1="49375" y1="32917" x2="49375" y2="32917"/>
                            <a14:foregroundMark x1="48750" y1="66250" x2="48750" y2="66250"/>
                            <a14:foregroundMark x1="30000" y1="25208" x2="30000" y2="25208"/>
                            <a14:foregroundMark x1="29219" y1="25417" x2="29219" y2="25417"/>
                            <a14:foregroundMark x1="50938" y1="26042" x2="50938" y2="26042"/>
                            <a14:foregroundMark x1="50000" y1="74375" x2="50000" y2="74375"/>
                            <a14:foregroundMark x1="29219" y1="74167" x2="29219" y2="741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515" y="5339086"/>
                <a:ext cx="496630" cy="353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A6A3F98-D7E9-4023-A970-766407B992E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7091378" y="4102712"/>
                <a:ext cx="0" cy="2430512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5785617C-61DD-484A-9A81-6E9462A6DF2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7091378" y="4490537"/>
                <a:ext cx="0" cy="2430512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F2E548AF-35C4-47E7-BCC8-7085720B61B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7091378" y="4860076"/>
                <a:ext cx="0" cy="2430512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pic>
            <p:nvPicPr>
              <p:cNvPr id="22" name="Picture 2" descr="2022 Genesis GV80 Reviews, Pricing &amp;amp; Specs | Kelley Blue Book">
                <a:extLst>
                  <a:ext uri="{FF2B5EF4-FFF2-40B4-BE49-F238E27FC236}">
                    <a16:creationId xmlns:a16="http://schemas.microsoft.com/office/drawing/2014/main" id="{67D118CA-9B19-40BE-9D91-14509F30F3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4375" r="92969">
                            <a14:foregroundMark x1="14063" y1="47292" x2="14063" y2="47292"/>
                            <a14:foregroundMark x1="6094" y1="47917" x2="6094" y2="47917"/>
                            <a14:foregroundMark x1="4375" y1="44583" x2="4375" y2="44583"/>
                            <a14:foregroundMark x1="92969" y1="54167" x2="92969" y2="54167"/>
                            <a14:foregroundMark x1="49375" y1="32917" x2="49375" y2="32917"/>
                            <a14:foregroundMark x1="48750" y1="66250" x2="48750" y2="66250"/>
                            <a14:foregroundMark x1="30000" y1="25208" x2="30000" y2="25208"/>
                            <a14:foregroundMark x1="29219" y1="25417" x2="29219" y2="25417"/>
                            <a14:foregroundMark x1="50938" y1="26042" x2="50938" y2="26042"/>
                            <a14:foregroundMark x1="50000" y1="74375" x2="50000" y2="74375"/>
                            <a14:foregroundMark x1="29219" y1="74167" x2="29219" y2="741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1770" y="5718496"/>
                <a:ext cx="496630" cy="353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2022 Genesis GV80 Reviews, Pricing &amp;amp; Specs | Kelley Blue Book">
                <a:extLst>
                  <a:ext uri="{FF2B5EF4-FFF2-40B4-BE49-F238E27FC236}">
                    <a16:creationId xmlns:a16="http://schemas.microsoft.com/office/drawing/2014/main" id="{F7F65155-577D-4297-82E4-87E91FA766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4375" r="92969">
                            <a14:foregroundMark x1="14063" y1="47292" x2="14063" y2="47292"/>
                            <a14:foregroundMark x1="6094" y1="47917" x2="6094" y2="47917"/>
                            <a14:foregroundMark x1="4375" y1="44583" x2="4375" y2="44583"/>
                            <a14:foregroundMark x1="92969" y1="54167" x2="92969" y2="54167"/>
                            <a14:foregroundMark x1="49375" y1="32917" x2="49375" y2="32917"/>
                            <a14:foregroundMark x1="48750" y1="66250" x2="48750" y2="66250"/>
                            <a14:foregroundMark x1="30000" y1="25208" x2="30000" y2="25208"/>
                            <a14:foregroundMark x1="29219" y1="25417" x2="29219" y2="25417"/>
                            <a14:foregroundMark x1="50938" y1="26042" x2="50938" y2="26042"/>
                            <a14:foregroundMark x1="50000" y1="74375" x2="50000" y2="74375"/>
                            <a14:foregroundMark x1="29219" y1="74167" x2="29219" y2="741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98771" y="5335345"/>
                <a:ext cx="496630" cy="353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47F17DAA-3FE5-43AE-8406-2E98ED4BB207}"/>
                  </a:ext>
                </a:extLst>
              </p:cNvPr>
              <p:cNvCxnSpPr>
                <a:cxnSpLocks/>
                <a:stCxn id="36" idx="2"/>
                <a:endCxn id="6" idx="0"/>
              </p:cNvCxnSpPr>
              <p:nvPr/>
            </p:nvCxnSpPr>
            <p:spPr bwMode="auto">
              <a:xfrm>
                <a:off x="1929075" y="4963236"/>
                <a:ext cx="0" cy="357434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3B8EAB35-C32C-4521-AF1B-49CACD9B1E61}"/>
                  </a:ext>
                </a:extLst>
              </p:cNvPr>
              <p:cNvCxnSpPr>
                <a:cxnSpLocks/>
                <a:stCxn id="37" idx="2"/>
                <a:endCxn id="7" idx="0"/>
              </p:cNvCxnSpPr>
              <p:nvPr/>
            </p:nvCxnSpPr>
            <p:spPr bwMode="auto">
              <a:xfrm>
                <a:off x="4501018" y="4963236"/>
                <a:ext cx="0" cy="357434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arrow" w="med" len="med"/>
              </a:ln>
              <a:effectLst/>
            </p:spPr>
          </p:cxnSp>
          <p:pic>
            <p:nvPicPr>
              <p:cNvPr id="26" name="Picture 2" descr="2022 Genesis GV80 Reviews, Pricing &amp;amp; Specs | Kelley Blue Book">
                <a:extLst>
                  <a:ext uri="{FF2B5EF4-FFF2-40B4-BE49-F238E27FC236}">
                    <a16:creationId xmlns:a16="http://schemas.microsoft.com/office/drawing/2014/main" id="{86ABEC72-0BEE-46C3-B73D-9743A7B452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rgbClr val="00B05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4375" r="92969">
                            <a14:foregroundMark x1="14063" y1="47292" x2="14063" y2="47292"/>
                            <a14:foregroundMark x1="6094" y1="47917" x2="6094" y2="47917"/>
                            <a14:foregroundMark x1="4375" y1="44583" x2="4375" y2="44583"/>
                            <a14:foregroundMark x1="92969" y1="54167" x2="92969" y2="54167"/>
                            <a14:foregroundMark x1="49375" y1="32917" x2="49375" y2="32917"/>
                            <a14:foregroundMark x1="48750" y1="66250" x2="48750" y2="66250"/>
                            <a14:foregroundMark x1="30000" y1="25208" x2="30000" y2="25208"/>
                            <a14:foregroundMark x1="29219" y1="25417" x2="29219" y2="25417"/>
                            <a14:foregroundMark x1="50938" y1="26042" x2="50938" y2="26042"/>
                            <a14:foregroundMark x1="50000" y1="74375" x2="50000" y2="74375"/>
                            <a14:foregroundMark x1="29219" y1="74167" x2="29219" y2="741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85758" y="5715510"/>
                <a:ext cx="496630" cy="353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403A8DA4-4996-433B-8B6F-1502E1880EC1}"/>
                  </a:ext>
                </a:extLst>
              </p:cNvPr>
              <p:cNvSpPr/>
              <p:nvPr/>
            </p:nvSpPr>
            <p:spPr bwMode="auto">
              <a:xfrm>
                <a:off x="3845518" y="5751040"/>
                <a:ext cx="992070" cy="288886"/>
              </a:xfrm>
              <a:prstGeom prst="roundRect">
                <a:avLst>
                  <a:gd name="adj" fmla="val 50000"/>
                </a:avLst>
              </a:prstGeom>
              <a:pattFill prst="ltUpDiag">
                <a:fgClr>
                  <a:srgbClr val="FF0000"/>
                </a:fgClr>
                <a:bgClr>
                  <a:srgbClr val="FFCCCC"/>
                </a:bgClr>
              </a:patt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28600" marR="0" indent="-22860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1" lang="ko-KR" altLang="en-US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굴림체" pitchFamily="49" charset="-127"/>
                </a:endParaRP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8E3AE3B1-2DCC-480E-8462-768AE9A42DC2}"/>
                  </a:ext>
                </a:extLst>
              </p:cNvPr>
              <p:cNvSpPr/>
              <p:nvPr/>
            </p:nvSpPr>
            <p:spPr bwMode="auto">
              <a:xfrm>
                <a:off x="1672858" y="5366379"/>
                <a:ext cx="992070" cy="288886"/>
              </a:xfrm>
              <a:prstGeom prst="roundRect">
                <a:avLst>
                  <a:gd name="adj" fmla="val 50000"/>
                </a:avLst>
              </a:prstGeom>
              <a:pattFill prst="ltUpDiag">
                <a:fgClr>
                  <a:srgbClr val="FF0000"/>
                </a:fgClr>
                <a:bgClr>
                  <a:srgbClr val="FFCCCC"/>
                </a:bgClr>
              </a:patt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28600" marR="0" indent="-22860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1" lang="ko-KR" altLang="en-US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굴림체" pitchFamily="49" charset="-127"/>
                </a:endParaRPr>
              </a:p>
            </p:txBody>
          </p:sp>
          <p:pic>
            <p:nvPicPr>
              <p:cNvPr id="29" name="Picture 2" descr="2022 Genesis GV80 Reviews, Pricing &amp;amp; Specs | Kelley Blue Book">
                <a:extLst>
                  <a:ext uri="{FF2B5EF4-FFF2-40B4-BE49-F238E27FC236}">
                    <a16:creationId xmlns:a16="http://schemas.microsoft.com/office/drawing/2014/main" id="{1264242D-A117-4550-8D4F-E5DFBBBD3C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rgbClr val="00B05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4375" r="92969">
                            <a14:foregroundMark x1="14063" y1="47292" x2="14063" y2="47292"/>
                            <a14:foregroundMark x1="6094" y1="47917" x2="6094" y2="47917"/>
                            <a14:foregroundMark x1="4375" y1="44583" x2="4375" y2="44583"/>
                            <a14:foregroundMark x1="92969" y1="54167" x2="92969" y2="54167"/>
                            <a14:foregroundMark x1="49375" y1="32917" x2="49375" y2="32917"/>
                            <a14:foregroundMark x1="48750" y1="66250" x2="48750" y2="66250"/>
                            <a14:foregroundMark x1="30000" y1="25208" x2="30000" y2="25208"/>
                            <a14:foregroundMark x1="29219" y1="25417" x2="29219" y2="25417"/>
                            <a14:foregroundMark x1="50938" y1="26042" x2="50938" y2="26042"/>
                            <a14:foregroundMark x1="50000" y1="74375" x2="50000" y2="74375"/>
                            <a14:foregroundMark x1="29219" y1="74167" x2="29219" y2="741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00080" y="5715510"/>
                <a:ext cx="496630" cy="353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2022 Genesis GV80 Reviews, Pricing &amp;amp; Specs | Kelley Blue Book">
                <a:extLst>
                  <a:ext uri="{FF2B5EF4-FFF2-40B4-BE49-F238E27FC236}">
                    <a16:creationId xmlns:a16="http://schemas.microsoft.com/office/drawing/2014/main" id="{FFAF698E-73C8-4F1A-B62A-FEC07F8FC5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4375" r="92969">
                            <a14:foregroundMark x1="14063" y1="47292" x2="14063" y2="47292"/>
                            <a14:foregroundMark x1="6094" y1="47917" x2="6094" y2="47917"/>
                            <a14:foregroundMark x1="4375" y1="44583" x2="4375" y2="44583"/>
                            <a14:foregroundMark x1="92969" y1="54167" x2="92969" y2="54167"/>
                            <a14:foregroundMark x1="49375" y1="32917" x2="49375" y2="32917"/>
                            <a14:foregroundMark x1="48750" y1="66250" x2="48750" y2="66250"/>
                            <a14:foregroundMark x1="30000" y1="25208" x2="30000" y2="25208"/>
                            <a14:foregroundMark x1="29219" y1="25417" x2="29219" y2="25417"/>
                            <a14:foregroundMark x1="50938" y1="26042" x2="50938" y2="26042"/>
                            <a14:foregroundMark x1="50000" y1="74375" x2="50000" y2="74375"/>
                            <a14:foregroundMark x1="29219" y1="74167" x2="29219" y2="741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2460" y="5722237"/>
                <a:ext cx="496630" cy="353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2022 Genesis GV80 Reviews, Pricing &amp;amp; Specs | Kelley Blue Book">
                <a:extLst>
                  <a:ext uri="{FF2B5EF4-FFF2-40B4-BE49-F238E27FC236}">
                    <a16:creationId xmlns:a16="http://schemas.microsoft.com/office/drawing/2014/main" id="{7890DB7F-4AE0-4FED-A0E8-BA50C7AE2B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rgbClr val="00B05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4375" r="92969">
                            <a14:foregroundMark x1="14063" y1="47292" x2="14063" y2="47292"/>
                            <a14:foregroundMark x1="6094" y1="47917" x2="6094" y2="47917"/>
                            <a14:foregroundMark x1="4375" y1="44583" x2="4375" y2="44583"/>
                            <a14:foregroundMark x1="92969" y1="54167" x2="92969" y2="54167"/>
                            <a14:foregroundMark x1="49375" y1="32917" x2="49375" y2="32917"/>
                            <a14:foregroundMark x1="48750" y1="66250" x2="48750" y2="66250"/>
                            <a14:foregroundMark x1="30000" y1="25208" x2="30000" y2="25208"/>
                            <a14:foregroundMark x1="29219" y1="25417" x2="29219" y2="25417"/>
                            <a14:foregroundMark x1="50938" y1="26042" x2="50938" y2="26042"/>
                            <a14:foregroundMark x1="50000" y1="74375" x2="50000" y2="74375"/>
                            <a14:foregroundMark x1="29219" y1="74167" x2="29219" y2="741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20671" y="5339086"/>
                <a:ext cx="496630" cy="353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2022 Genesis GV80 Reviews, Pricing &amp;amp; Specs | Kelley Blue Book">
                <a:extLst>
                  <a:ext uri="{FF2B5EF4-FFF2-40B4-BE49-F238E27FC236}">
                    <a16:creationId xmlns:a16="http://schemas.microsoft.com/office/drawing/2014/main" id="{C562769A-84DE-4557-9706-D03EA50457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4375" r="92969">
                            <a14:foregroundMark x1="14063" y1="47292" x2="14063" y2="47292"/>
                            <a14:foregroundMark x1="6094" y1="47917" x2="6094" y2="47917"/>
                            <a14:foregroundMark x1="4375" y1="44583" x2="4375" y2="44583"/>
                            <a14:foregroundMark x1="92969" y1="54167" x2="92969" y2="54167"/>
                            <a14:foregroundMark x1="49375" y1="32917" x2="49375" y2="32917"/>
                            <a14:foregroundMark x1="48750" y1="66250" x2="48750" y2="66250"/>
                            <a14:foregroundMark x1="30000" y1="25208" x2="30000" y2="25208"/>
                            <a14:foregroundMark x1="29219" y1="25417" x2="29219" y2="25417"/>
                            <a14:foregroundMark x1="50938" y1="26042" x2="50938" y2="26042"/>
                            <a14:foregroundMark x1="50000" y1="74375" x2="50000" y2="74375"/>
                            <a14:foregroundMark x1="29219" y1="74167" x2="29219" y2="741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7545" y="5339087"/>
                <a:ext cx="496630" cy="353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F9DFE36-9FAD-4C96-A990-74007EDB35BC}"/>
                </a:ext>
              </a:extLst>
            </p:cNvPr>
            <p:cNvCxnSpPr>
              <a:cxnSpLocks/>
              <a:endCxn id="8" idx="0"/>
            </p:cNvCxnSpPr>
            <p:nvPr/>
          </p:nvCxnSpPr>
          <p:spPr bwMode="auto">
            <a:xfrm>
              <a:off x="7090089" y="4963236"/>
              <a:ext cx="0" cy="357434"/>
            </a:xfrm>
            <a:prstGeom prst="straightConnector1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CB3102D-25C1-4F8A-AF4C-79E9502F7FFC}"/>
                </a:ext>
              </a:extLst>
            </p:cNvPr>
            <p:cNvGrpSpPr/>
            <p:nvPr/>
          </p:nvGrpSpPr>
          <p:grpSpPr>
            <a:xfrm>
              <a:off x="711035" y="3760822"/>
              <a:ext cx="7595599" cy="1202414"/>
              <a:chOff x="711035" y="3760822"/>
              <a:chExt cx="7595599" cy="1202414"/>
            </a:xfrm>
          </p:grpSpPr>
          <p:cxnSp>
            <p:nvCxnSpPr>
              <p:cNvPr id="35" name="연결선: 꺾임 34">
                <a:extLst>
                  <a:ext uri="{FF2B5EF4-FFF2-40B4-BE49-F238E27FC236}">
                    <a16:creationId xmlns:a16="http://schemas.microsoft.com/office/drawing/2014/main" id="{C4464094-DE54-4207-9BF2-637C16A02D1F}"/>
                  </a:ext>
                </a:extLst>
              </p:cNvPr>
              <p:cNvCxnSpPr>
                <a:cxnSpLocks/>
                <a:stCxn id="78" idx="2"/>
              </p:cNvCxnSpPr>
              <p:nvPr/>
            </p:nvCxnSpPr>
            <p:spPr bwMode="auto">
              <a:xfrm rot="16200000" flipH="1">
                <a:off x="5574334" y="2687506"/>
                <a:ext cx="442439" cy="2589071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09ECECB-55DD-4010-9BA5-E994427A486B}"/>
                  </a:ext>
                </a:extLst>
              </p:cNvPr>
              <p:cNvSpPr/>
              <p:nvPr/>
            </p:nvSpPr>
            <p:spPr bwMode="auto">
              <a:xfrm>
                <a:off x="713819" y="4203262"/>
                <a:ext cx="2430512" cy="75997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28600" marR="0" indent="-22860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1" lang="ko-KR" altLang="en-US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굴림체" pitchFamily="49" charset="-127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EAA3516-B4CE-4174-B815-4E102847859D}"/>
                  </a:ext>
                </a:extLst>
              </p:cNvPr>
              <p:cNvSpPr/>
              <p:nvPr/>
            </p:nvSpPr>
            <p:spPr bwMode="auto">
              <a:xfrm>
                <a:off x="3285762" y="4203262"/>
                <a:ext cx="2430512" cy="75997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28600" marR="0" indent="-22860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1" lang="ko-KR" altLang="en-US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굴림체" pitchFamily="49" charset="-127"/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3DFC10EA-FA60-4B96-8C85-B8E23AB08508}"/>
                  </a:ext>
                </a:extLst>
              </p:cNvPr>
              <p:cNvGrpSpPr/>
              <p:nvPr/>
            </p:nvGrpSpPr>
            <p:grpSpPr>
              <a:xfrm>
                <a:off x="711035" y="4197951"/>
                <a:ext cx="2430512" cy="763714"/>
                <a:chOff x="1534433" y="3592613"/>
                <a:chExt cx="5868945" cy="1945342"/>
              </a:xfrm>
            </p:grpSpPr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60DF05F9-C319-49AB-811E-096134E066C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5400000">
                  <a:off x="4468906" y="658140"/>
                  <a:ext cx="0" cy="5868945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87E360D9-3967-47E9-84C3-FDE172AC2AE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5400000">
                  <a:off x="4468906" y="1662188"/>
                  <a:ext cx="0" cy="5868945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DF1291E3-B08D-4BB2-AFAA-4D8EEB5E64F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5400000">
                  <a:off x="4468906" y="2603482"/>
                  <a:ext cx="0" cy="5868945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B17E6E98-E9DF-4EC3-9466-EF87528B64C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467367" y="5083853"/>
                  <a:ext cx="735857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pic>
              <p:nvPicPr>
                <p:cNvPr id="69" name="Picture 2" descr="2022 Genesis GV80 Reviews, Pricing &amp;amp; Specs | Kelley Blue Book">
                  <a:extLst>
                    <a:ext uri="{FF2B5EF4-FFF2-40B4-BE49-F238E27FC236}">
                      <a16:creationId xmlns:a16="http://schemas.microsoft.com/office/drawing/2014/main" id="{741E9C77-C5D3-4CDB-843A-F0E4CD4E5D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4375" r="92969">
                              <a14:foregroundMark x1="14063" y1="47292" x2="14063" y2="47292"/>
                              <a14:foregroundMark x1="6094" y1="47917" x2="6094" y2="47917"/>
                              <a14:foregroundMark x1="4375" y1="44583" x2="4375" y2="44583"/>
                              <a14:foregroundMark x1="92969" y1="54167" x2="92969" y2="54167"/>
                              <a14:foregroundMark x1="49375" y1="32917" x2="49375" y2="32917"/>
                              <a14:foregroundMark x1="48750" y1="66250" x2="48750" y2="66250"/>
                              <a14:foregroundMark x1="30000" y1="25208" x2="30000" y2="25208"/>
                              <a14:foregroundMark x1="29219" y1="25417" x2="29219" y2="25417"/>
                              <a14:foregroundMark x1="50938" y1="26042" x2="50938" y2="26042"/>
                              <a14:foregroundMark x1="50000" y1="74375" x2="50000" y2="74375"/>
                              <a14:foregroundMark x1="29219" y1="74167" x2="29219" y2="7416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53515" y="4629019"/>
                  <a:ext cx="1199209" cy="8994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0" name="Picture 2" descr="2022 Genesis GV80 Reviews, Pricing &amp;amp; Specs | Kelley Blue Book">
                  <a:extLst>
                    <a:ext uri="{FF2B5EF4-FFF2-40B4-BE49-F238E27FC236}">
                      <a16:creationId xmlns:a16="http://schemas.microsoft.com/office/drawing/2014/main" id="{6633ACF9-0F4B-4C46-84AD-E019791FDF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4375" r="92969">
                              <a14:foregroundMark x1="14063" y1="47292" x2="14063" y2="47292"/>
                              <a14:foregroundMark x1="6094" y1="47917" x2="6094" y2="47917"/>
                              <a14:foregroundMark x1="4375" y1="44583" x2="4375" y2="44583"/>
                              <a14:foregroundMark x1="92969" y1="54167" x2="92969" y2="54167"/>
                              <a14:foregroundMark x1="49375" y1="32917" x2="49375" y2="32917"/>
                              <a14:foregroundMark x1="48750" y1="66250" x2="48750" y2="66250"/>
                              <a14:foregroundMark x1="30000" y1="25208" x2="30000" y2="25208"/>
                              <a14:foregroundMark x1="29219" y1="25417" x2="29219" y2="25417"/>
                              <a14:foregroundMark x1="50938" y1="26042" x2="50938" y2="26042"/>
                              <a14:foregroundMark x1="50000" y1="74375" x2="50000" y2="74375"/>
                              <a14:foregroundMark x1="29219" y1="74167" x2="29219" y2="7416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02405" y="3653053"/>
                  <a:ext cx="1199209" cy="8994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71" name="직선 화살표 연결선 70">
                  <a:extLst>
                    <a:ext uri="{FF2B5EF4-FFF2-40B4-BE49-F238E27FC236}">
                      <a16:creationId xmlns:a16="http://schemas.microsoft.com/office/drawing/2014/main" id="{FCDE86B7-FA8D-48F1-BB20-0BB1FA28FAB8}"/>
                    </a:ext>
                  </a:extLst>
                </p:cNvPr>
                <p:cNvCxnSpPr/>
                <p:nvPr/>
              </p:nvCxnSpPr>
              <p:spPr bwMode="auto">
                <a:xfrm flipH="1">
                  <a:off x="5387036" y="4109285"/>
                  <a:ext cx="415370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72" name="별: 꼭짓점 4개 71">
                  <a:extLst>
                    <a:ext uri="{FF2B5EF4-FFF2-40B4-BE49-F238E27FC236}">
                      <a16:creationId xmlns:a16="http://schemas.microsoft.com/office/drawing/2014/main" id="{DE6FC2B6-E8B3-4252-B497-1CC96D31FA9E}"/>
                    </a:ext>
                  </a:extLst>
                </p:cNvPr>
                <p:cNvSpPr/>
                <p:nvPr/>
              </p:nvSpPr>
              <p:spPr bwMode="auto">
                <a:xfrm rot="2700000">
                  <a:off x="5746183" y="3823885"/>
                  <a:ext cx="269616" cy="269616"/>
                </a:xfrm>
                <a:prstGeom prst="star4">
                  <a:avLst>
                    <a:gd name="adj" fmla="val 15831"/>
                  </a:avLst>
                </a:prstGeom>
                <a:solidFill>
                  <a:srgbClr val="C0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228600" marR="0" indent="-22860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/>
                    <a:tabLst/>
                  </a:pPr>
                  <a:endParaRPr kumimoji="1" lang="ko-KR" altLang="en-US" sz="4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  <a:ea typeface="굴림체" pitchFamily="49" charset="-127"/>
                  </a:endParaRPr>
                </a:p>
              </p:txBody>
            </p:sp>
            <p:sp>
              <p:nvSpPr>
                <p:cNvPr id="73" name="별: 꼭짓점 4개 72">
                  <a:extLst>
                    <a:ext uri="{FF2B5EF4-FFF2-40B4-BE49-F238E27FC236}">
                      <a16:creationId xmlns:a16="http://schemas.microsoft.com/office/drawing/2014/main" id="{78C61116-56D4-4744-9734-802324DACE53}"/>
                    </a:ext>
                  </a:extLst>
                </p:cNvPr>
                <p:cNvSpPr/>
                <p:nvPr/>
              </p:nvSpPr>
              <p:spPr bwMode="auto">
                <a:xfrm rot="2700000">
                  <a:off x="5746185" y="4120678"/>
                  <a:ext cx="269616" cy="269616"/>
                </a:xfrm>
                <a:prstGeom prst="star4">
                  <a:avLst>
                    <a:gd name="adj" fmla="val 15831"/>
                  </a:avLst>
                </a:prstGeom>
                <a:solidFill>
                  <a:srgbClr val="C0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228600" marR="0" indent="-22860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/>
                    <a:tabLst/>
                  </a:pPr>
                  <a:endParaRPr kumimoji="1" lang="ko-KR" altLang="en-US" sz="4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  <a:ea typeface="굴림체" pitchFamily="49" charset="-127"/>
                  </a:endParaRPr>
                </a:p>
              </p:txBody>
            </p:sp>
            <p:pic>
              <p:nvPicPr>
                <p:cNvPr id="74" name="Picture 2" descr="2022 Genesis GV80 Reviews, Pricing &amp;amp; Specs | Kelley Blue Book">
                  <a:extLst>
                    <a:ext uri="{FF2B5EF4-FFF2-40B4-BE49-F238E27FC236}">
                      <a16:creationId xmlns:a16="http://schemas.microsoft.com/office/drawing/2014/main" id="{BFE54384-819B-425B-9806-6540B9C0C66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duotone>
                    <a:prstClr val="black"/>
                    <a:srgbClr val="00B050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4375" r="92969">
                              <a14:foregroundMark x1="14063" y1="47292" x2="14063" y2="47292"/>
                              <a14:foregroundMark x1="6094" y1="47917" x2="6094" y2="47917"/>
                              <a14:foregroundMark x1="4375" y1="44583" x2="4375" y2="44583"/>
                              <a14:foregroundMark x1="92969" y1="54167" x2="92969" y2="54167"/>
                              <a14:foregroundMark x1="49375" y1="32917" x2="49375" y2="32917"/>
                              <a14:foregroundMark x1="48750" y1="66250" x2="48750" y2="66250"/>
                              <a14:foregroundMark x1="30000" y1="25208" x2="30000" y2="25208"/>
                              <a14:foregroundMark x1="29219" y1="25417" x2="29219" y2="25417"/>
                              <a14:foregroundMark x1="50938" y1="26042" x2="50938" y2="26042"/>
                              <a14:foregroundMark x1="50000" y1="74375" x2="50000" y2="74375"/>
                              <a14:foregroundMark x1="29219" y1="74167" x2="29219" y2="7416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72395" y="3653051"/>
                  <a:ext cx="1199209" cy="8994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5" name="별: 꼭짓점 4개 74">
                  <a:extLst>
                    <a:ext uri="{FF2B5EF4-FFF2-40B4-BE49-F238E27FC236}">
                      <a16:creationId xmlns:a16="http://schemas.microsoft.com/office/drawing/2014/main" id="{2C335159-1ABD-4763-B62D-889A53A7C461}"/>
                    </a:ext>
                  </a:extLst>
                </p:cNvPr>
                <p:cNvSpPr/>
                <p:nvPr/>
              </p:nvSpPr>
              <p:spPr bwMode="auto">
                <a:xfrm rot="2700000">
                  <a:off x="3870348" y="3823877"/>
                  <a:ext cx="269616" cy="269616"/>
                </a:xfrm>
                <a:prstGeom prst="star4">
                  <a:avLst>
                    <a:gd name="adj" fmla="val 15831"/>
                  </a:avLst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228600" marR="0" indent="-22860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/>
                    <a:tabLst/>
                  </a:pPr>
                  <a:endParaRPr kumimoji="1" lang="ko-KR" altLang="en-US" sz="4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  <a:ea typeface="굴림체" pitchFamily="49" charset="-127"/>
                  </a:endParaRPr>
                </a:p>
              </p:txBody>
            </p:sp>
            <p:sp>
              <p:nvSpPr>
                <p:cNvPr id="76" name="별: 꼭짓점 4개 75">
                  <a:extLst>
                    <a:ext uri="{FF2B5EF4-FFF2-40B4-BE49-F238E27FC236}">
                      <a16:creationId xmlns:a16="http://schemas.microsoft.com/office/drawing/2014/main" id="{7EC2B842-DFA1-4331-9BFA-D1BFF69BB89E}"/>
                    </a:ext>
                  </a:extLst>
                </p:cNvPr>
                <p:cNvSpPr/>
                <p:nvPr/>
              </p:nvSpPr>
              <p:spPr bwMode="auto">
                <a:xfrm rot="2700000">
                  <a:off x="3870350" y="4120676"/>
                  <a:ext cx="269616" cy="269616"/>
                </a:xfrm>
                <a:prstGeom prst="star4">
                  <a:avLst>
                    <a:gd name="adj" fmla="val 15831"/>
                  </a:avLst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228600" marR="0" indent="-22860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/>
                    <a:tabLst/>
                  </a:pPr>
                  <a:endParaRPr kumimoji="1" lang="ko-KR" altLang="en-US" sz="4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  <a:ea typeface="굴림체" pitchFamily="49" charset="-127"/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992A360A-05A8-443B-A9D6-5551EB22E3CA}"/>
                  </a:ext>
                </a:extLst>
              </p:cNvPr>
              <p:cNvGrpSpPr/>
              <p:nvPr/>
            </p:nvGrpSpPr>
            <p:grpSpPr>
              <a:xfrm>
                <a:off x="3290444" y="4197951"/>
                <a:ext cx="2430512" cy="763714"/>
                <a:chOff x="1534432" y="3592613"/>
                <a:chExt cx="5868944" cy="1945342"/>
              </a:xfrm>
            </p:grpSpPr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AC1AE1AF-F048-4F19-BFAF-5ADC4C936F1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5400000">
                  <a:off x="4468904" y="658141"/>
                  <a:ext cx="0" cy="5868944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BF186BC1-A866-4CAF-A0C7-9886AAE27A6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5400000">
                  <a:off x="4468904" y="1662189"/>
                  <a:ext cx="0" cy="5868944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EDC139D5-E723-4DFD-8379-D08B57A8EAA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5400000">
                  <a:off x="4468904" y="2603483"/>
                  <a:ext cx="0" cy="5868944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7" name="연결선: 구부러짐 56">
                  <a:extLst>
                    <a:ext uri="{FF2B5EF4-FFF2-40B4-BE49-F238E27FC236}">
                      <a16:creationId xmlns:a16="http://schemas.microsoft.com/office/drawing/2014/main" id="{BCAB53F3-B0FE-4263-A5EB-1AB85DAE9C0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16200000" flipH="1">
                  <a:off x="5068033" y="4040206"/>
                  <a:ext cx="585054" cy="1585881"/>
                </a:xfrm>
                <a:prstGeom prst="curvedConnector2">
                  <a:avLst/>
                </a:prstGeom>
                <a:noFill/>
                <a:ln w="190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0B1EEFA3-B8CB-4F81-B490-DD3EB73F351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489226" y="5083853"/>
                  <a:ext cx="735856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pic>
              <p:nvPicPr>
                <p:cNvPr id="59" name="Picture 2" descr="2022 Genesis GV80 Reviews, Pricing &amp;amp; Specs | Kelley Blue Book">
                  <a:extLst>
                    <a:ext uri="{FF2B5EF4-FFF2-40B4-BE49-F238E27FC236}">
                      <a16:creationId xmlns:a16="http://schemas.microsoft.com/office/drawing/2014/main" id="{40A03D21-2736-4B1C-B4C2-66A40BE0C0B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4375" r="92969">
                              <a14:foregroundMark x1="14063" y1="47292" x2="14063" y2="47292"/>
                              <a14:foregroundMark x1="6094" y1="47917" x2="6094" y2="47917"/>
                              <a14:foregroundMark x1="4375" y1="44583" x2="4375" y2="44583"/>
                              <a14:foregroundMark x1="92969" y1="54167" x2="92969" y2="54167"/>
                              <a14:foregroundMark x1="49375" y1="32917" x2="49375" y2="32917"/>
                              <a14:foregroundMark x1="48750" y1="66250" x2="48750" y2="66250"/>
                              <a14:foregroundMark x1="30000" y1="25208" x2="30000" y2="25208"/>
                              <a14:foregroundMark x1="29219" y1="25417" x2="29219" y2="25417"/>
                              <a14:foregroundMark x1="50938" y1="26042" x2="50938" y2="26042"/>
                              <a14:foregroundMark x1="50000" y1="74375" x2="50000" y2="74375"/>
                              <a14:foregroundMark x1="29219" y1="74167" x2="29219" y2="7416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53514" y="4629019"/>
                  <a:ext cx="1199209" cy="8994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0" name="Picture 2" descr="2022 Genesis GV80 Reviews, Pricing &amp;amp; Specs | Kelley Blue Book">
                  <a:extLst>
                    <a:ext uri="{FF2B5EF4-FFF2-40B4-BE49-F238E27FC236}">
                      <a16:creationId xmlns:a16="http://schemas.microsoft.com/office/drawing/2014/main" id="{079F70F4-6BF6-48AC-8EAC-5C0B8B2FA37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4375" r="92969">
                              <a14:foregroundMark x1="14063" y1="47292" x2="14063" y2="47292"/>
                              <a14:foregroundMark x1="6094" y1="47917" x2="6094" y2="47917"/>
                              <a14:foregroundMark x1="4375" y1="44583" x2="4375" y2="44583"/>
                              <a14:foregroundMark x1="92969" y1="54167" x2="92969" y2="54167"/>
                              <a14:foregroundMark x1="49375" y1="32917" x2="49375" y2="32917"/>
                              <a14:foregroundMark x1="48750" y1="66250" x2="48750" y2="66250"/>
                              <a14:foregroundMark x1="30000" y1="25208" x2="30000" y2="25208"/>
                              <a14:foregroundMark x1="29219" y1="25417" x2="29219" y2="25417"/>
                              <a14:foregroundMark x1="50938" y1="26042" x2="50938" y2="26042"/>
                              <a14:foregroundMark x1="50000" y1="74375" x2="50000" y2="74375"/>
                              <a14:foregroundMark x1="29219" y1="74167" x2="29219" y2="7416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02404" y="3653053"/>
                  <a:ext cx="1199209" cy="8994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E3B7A2F5-A77B-4D14-898B-B81FC77E6EF5}"/>
                    </a:ext>
                  </a:extLst>
                </p:cNvPr>
                <p:cNvCxnSpPr/>
                <p:nvPr/>
              </p:nvCxnSpPr>
              <p:spPr bwMode="auto">
                <a:xfrm flipH="1">
                  <a:off x="5387033" y="4109285"/>
                  <a:ext cx="415370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62" name="별: 꼭짓점 4개 61">
                  <a:extLst>
                    <a:ext uri="{FF2B5EF4-FFF2-40B4-BE49-F238E27FC236}">
                      <a16:creationId xmlns:a16="http://schemas.microsoft.com/office/drawing/2014/main" id="{41992212-BC48-40AB-AB9A-456FA503CB8F}"/>
                    </a:ext>
                  </a:extLst>
                </p:cNvPr>
                <p:cNvSpPr/>
                <p:nvPr/>
              </p:nvSpPr>
              <p:spPr bwMode="auto">
                <a:xfrm rot="2700000">
                  <a:off x="5746180" y="3823885"/>
                  <a:ext cx="269616" cy="269616"/>
                </a:xfrm>
                <a:prstGeom prst="star4">
                  <a:avLst>
                    <a:gd name="adj" fmla="val 15831"/>
                  </a:avLst>
                </a:prstGeom>
                <a:solidFill>
                  <a:srgbClr val="C0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228600" marR="0" indent="-22860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/>
                    <a:tabLst/>
                  </a:pPr>
                  <a:endParaRPr kumimoji="1" lang="ko-KR" altLang="en-US" sz="4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  <a:ea typeface="굴림체" pitchFamily="49" charset="-127"/>
                  </a:endParaRPr>
                </a:p>
              </p:txBody>
            </p:sp>
            <p:sp>
              <p:nvSpPr>
                <p:cNvPr id="63" name="별: 꼭짓점 4개 62">
                  <a:extLst>
                    <a:ext uri="{FF2B5EF4-FFF2-40B4-BE49-F238E27FC236}">
                      <a16:creationId xmlns:a16="http://schemas.microsoft.com/office/drawing/2014/main" id="{03BFFCEB-BB89-475C-AF11-6E25735E257A}"/>
                    </a:ext>
                  </a:extLst>
                </p:cNvPr>
                <p:cNvSpPr/>
                <p:nvPr/>
              </p:nvSpPr>
              <p:spPr bwMode="auto">
                <a:xfrm rot="2700000">
                  <a:off x="5746182" y="4120678"/>
                  <a:ext cx="269616" cy="269616"/>
                </a:xfrm>
                <a:prstGeom prst="star4">
                  <a:avLst>
                    <a:gd name="adj" fmla="val 15831"/>
                  </a:avLst>
                </a:prstGeom>
                <a:solidFill>
                  <a:srgbClr val="C0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228600" marR="0" indent="-22860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/>
                    <a:tabLst/>
                  </a:pPr>
                  <a:endParaRPr kumimoji="1" lang="ko-KR" altLang="en-US" sz="4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  <a:ea typeface="굴림체" pitchFamily="49" charset="-127"/>
                  </a:endParaRPr>
                </a:p>
              </p:txBody>
            </p:sp>
            <p:pic>
              <p:nvPicPr>
                <p:cNvPr id="64" name="Picture 2" descr="2022 Genesis GV80 Reviews, Pricing &amp;amp; Specs | Kelley Blue Book">
                  <a:extLst>
                    <a:ext uri="{FF2B5EF4-FFF2-40B4-BE49-F238E27FC236}">
                      <a16:creationId xmlns:a16="http://schemas.microsoft.com/office/drawing/2014/main" id="{F6D942C3-2BE1-403F-AF49-03CB2C3E1A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duotone>
                    <a:prstClr val="black"/>
                    <a:srgbClr val="00B050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4375" r="92969">
                              <a14:foregroundMark x1="14063" y1="47292" x2="14063" y2="47292"/>
                              <a14:foregroundMark x1="6094" y1="47917" x2="6094" y2="47917"/>
                              <a14:foregroundMark x1="4375" y1="44583" x2="4375" y2="44583"/>
                              <a14:foregroundMark x1="92969" y1="54167" x2="92969" y2="54167"/>
                              <a14:foregroundMark x1="49375" y1="32917" x2="49375" y2="32917"/>
                              <a14:foregroundMark x1="48750" y1="66250" x2="48750" y2="66250"/>
                              <a14:foregroundMark x1="30000" y1="25208" x2="30000" y2="25208"/>
                              <a14:foregroundMark x1="29219" y1="25417" x2="29219" y2="25417"/>
                              <a14:foregroundMark x1="50938" y1="26042" x2="50938" y2="26042"/>
                              <a14:foregroundMark x1="50000" y1="74375" x2="50000" y2="74375"/>
                              <a14:foregroundMark x1="29219" y1="74167" x2="29219" y2="7416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72395" y="3653051"/>
                  <a:ext cx="1199209" cy="8994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C5DC9D89-6972-41B1-8065-E0064CEE88C1}"/>
                  </a:ext>
                </a:extLst>
              </p:cNvPr>
              <p:cNvGrpSpPr/>
              <p:nvPr/>
            </p:nvGrpSpPr>
            <p:grpSpPr>
              <a:xfrm>
                <a:off x="5876122" y="4200560"/>
                <a:ext cx="2430512" cy="757364"/>
                <a:chOff x="1534432" y="3608788"/>
                <a:chExt cx="5868944" cy="1929167"/>
              </a:xfrm>
            </p:grpSpPr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7B0849F5-314D-482B-8BD8-89D535FA337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5400000">
                  <a:off x="4468904" y="674316"/>
                  <a:ext cx="0" cy="5868944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31EB9C0B-3FB1-4242-AC2F-467919F17D6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5400000">
                  <a:off x="4468904" y="1662189"/>
                  <a:ext cx="0" cy="5868944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AE59AACD-046C-4DB2-B04B-C75CE85ED01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5400000">
                  <a:off x="4468904" y="2603483"/>
                  <a:ext cx="0" cy="5868944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6" name="연결선: 구부러짐 45">
                  <a:extLst>
                    <a:ext uri="{FF2B5EF4-FFF2-40B4-BE49-F238E27FC236}">
                      <a16:creationId xmlns:a16="http://schemas.microsoft.com/office/drawing/2014/main" id="{57CC60C1-40E0-49A7-BEDB-B237CEB8639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10800000" flipV="1">
                  <a:off x="2151134" y="4103769"/>
                  <a:ext cx="1616386" cy="964569"/>
                </a:xfrm>
                <a:prstGeom prst="curvedConnector3">
                  <a:avLst>
                    <a:gd name="adj1" fmla="val 131529"/>
                  </a:avLst>
                </a:prstGeom>
                <a:noFill/>
                <a:ln w="190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47" name="직선 화살표 연결선 46">
                  <a:extLst>
                    <a:ext uri="{FF2B5EF4-FFF2-40B4-BE49-F238E27FC236}">
                      <a16:creationId xmlns:a16="http://schemas.microsoft.com/office/drawing/2014/main" id="{13CEC527-5023-44EE-BF72-0553232A038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511086" y="5083853"/>
                  <a:ext cx="735856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pic>
              <p:nvPicPr>
                <p:cNvPr id="48" name="Picture 2" descr="2022 Genesis GV80 Reviews, Pricing &amp;amp; Specs | Kelley Blue Book">
                  <a:extLst>
                    <a:ext uri="{FF2B5EF4-FFF2-40B4-BE49-F238E27FC236}">
                      <a16:creationId xmlns:a16="http://schemas.microsoft.com/office/drawing/2014/main" id="{A346859A-3B66-4133-9B75-4812C82179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4375" r="92969">
                              <a14:foregroundMark x1="14063" y1="47292" x2="14063" y2="47292"/>
                              <a14:foregroundMark x1="6094" y1="47917" x2="6094" y2="47917"/>
                              <a14:foregroundMark x1="4375" y1="44583" x2="4375" y2="44583"/>
                              <a14:foregroundMark x1="92969" y1="54167" x2="92969" y2="54167"/>
                              <a14:foregroundMark x1="49375" y1="32917" x2="49375" y2="32917"/>
                              <a14:foregroundMark x1="48750" y1="66250" x2="48750" y2="66250"/>
                              <a14:foregroundMark x1="30000" y1="25208" x2="30000" y2="25208"/>
                              <a14:foregroundMark x1="29219" y1="25417" x2="29219" y2="25417"/>
                              <a14:foregroundMark x1="50938" y1="26042" x2="50938" y2="26042"/>
                              <a14:foregroundMark x1="50000" y1="74375" x2="50000" y2="74375"/>
                              <a14:foregroundMark x1="29219" y1="74167" x2="29219" y2="7416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53514" y="4629019"/>
                  <a:ext cx="1199209" cy="8994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2022 Genesis GV80 Reviews, Pricing &amp;amp; Specs | Kelley Blue Book">
                  <a:extLst>
                    <a:ext uri="{FF2B5EF4-FFF2-40B4-BE49-F238E27FC236}">
                      <a16:creationId xmlns:a16="http://schemas.microsoft.com/office/drawing/2014/main" id="{73CF4D72-0C90-4652-A993-560DC4B9362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4375" r="92969">
                              <a14:foregroundMark x1="14063" y1="47292" x2="14063" y2="47292"/>
                              <a14:foregroundMark x1="6094" y1="47917" x2="6094" y2="47917"/>
                              <a14:foregroundMark x1="4375" y1="44583" x2="4375" y2="44583"/>
                              <a14:foregroundMark x1="92969" y1="54167" x2="92969" y2="54167"/>
                              <a14:foregroundMark x1="49375" y1="32917" x2="49375" y2="32917"/>
                              <a14:foregroundMark x1="48750" y1="66250" x2="48750" y2="66250"/>
                              <a14:foregroundMark x1="30000" y1="25208" x2="30000" y2="25208"/>
                              <a14:foregroundMark x1="29219" y1="25417" x2="29219" y2="25417"/>
                              <a14:foregroundMark x1="50938" y1="26042" x2="50938" y2="26042"/>
                              <a14:foregroundMark x1="50000" y1="74375" x2="50000" y2="74375"/>
                              <a14:foregroundMark x1="29219" y1="74167" x2="29219" y2="7416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02404" y="3653053"/>
                  <a:ext cx="1199209" cy="8994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938D4839-0BBC-40DB-9201-DEA13993D2B3}"/>
                    </a:ext>
                  </a:extLst>
                </p:cNvPr>
                <p:cNvCxnSpPr/>
                <p:nvPr/>
              </p:nvCxnSpPr>
              <p:spPr bwMode="auto">
                <a:xfrm flipH="1">
                  <a:off x="5387033" y="4109285"/>
                  <a:ext cx="415370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51" name="별: 꼭짓점 4개 50">
                  <a:extLst>
                    <a:ext uri="{FF2B5EF4-FFF2-40B4-BE49-F238E27FC236}">
                      <a16:creationId xmlns:a16="http://schemas.microsoft.com/office/drawing/2014/main" id="{5537E72C-2B1C-496F-BADE-14B72E54E5FA}"/>
                    </a:ext>
                  </a:extLst>
                </p:cNvPr>
                <p:cNvSpPr/>
                <p:nvPr/>
              </p:nvSpPr>
              <p:spPr bwMode="auto">
                <a:xfrm rot="2700000">
                  <a:off x="5746180" y="3823885"/>
                  <a:ext cx="269616" cy="269616"/>
                </a:xfrm>
                <a:prstGeom prst="star4">
                  <a:avLst>
                    <a:gd name="adj" fmla="val 15831"/>
                  </a:avLst>
                </a:prstGeom>
                <a:solidFill>
                  <a:srgbClr val="C0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228600" marR="0" indent="-22860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/>
                    <a:tabLst/>
                  </a:pPr>
                  <a:endParaRPr kumimoji="1" lang="ko-KR" altLang="en-US" sz="4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  <a:ea typeface="굴림체" pitchFamily="49" charset="-127"/>
                  </a:endParaRPr>
                </a:p>
              </p:txBody>
            </p:sp>
            <p:sp>
              <p:nvSpPr>
                <p:cNvPr id="52" name="별: 꼭짓점 4개 51">
                  <a:extLst>
                    <a:ext uri="{FF2B5EF4-FFF2-40B4-BE49-F238E27FC236}">
                      <a16:creationId xmlns:a16="http://schemas.microsoft.com/office/drawing/2014/main" id="{53092857-43ED-4F5D-B2B9-04C68EBD1910}"/>
                    </a:ext>
                  </a:extLst>
                </p:cNvPr>
                <p:cNvSpPr/>
                <p:nvPr/>
              </p:nvSpPr>
              <p:spPr bwMode="auto">
                <a:xfrm rot="2700000">
                  <a:off x="5746182" y="4120678"/>
                  <a:ext cx="269616" cy="269616"/>
                </a:xfrm>
                <a:prstGeom prst="star4">
                  <a:avLst>
                    <a:gd name="adj" fmla="val 15831"/>
                  </a:avLst>
                </a:prstGeom>
                <a:solidFill>
                  <a:srgbClr val="C0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228600" marR="0" indent="-22860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/>
                    <a:tabLst/>
                  </a:pPr>
                  <a:endParaRPr kumimoji="1" lang="ko-KR" altLang="en-US" sz="4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  <a:ea typeface="굴림체" pitchFamily="49" charset="-127"/>
                  </a:endParaRPr>
                </a:p>
              </p:txBody>
            </p:sp>
            <p:pic>
              <p:nvPicPr>
                <p:cNvPr id="53" name="Picture 2" descr="2022 Genesis GV80 Reviews, Pricing &amp;amp; Specs | Kelley Blue Book">
                  <a:extLst>
                    <a:ext uri="{FF2B5EF4-FFF2-40B4-BE49-F238E27FC236}">
                      <a16:creationId xmlns:a16="http://schemas.microsoft.com/office/drawing/2014/main" id="{69C126BE-F134-4293-8772-48FC79C775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duotone>
                    <a:prstClr val="black"/>
                    <a:srgbClr val="00B050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4375" r="92969">
                              <a14:foregroundMark x1="14063" y1="47292" x2="14063" y2="47292"/>
                              <a14:foregroundMark x1="6094" y1="47917" x2="6094" y2="47917"/>
                              <a14:foregroundMark x1="4375" y1="44583" x2="4375" y2="44583"/>
                              <a14:foregroundMark x1="92969" y1="54167" x2="92969" y2="54167"/>
                              <a14:foregroundMark x1="49375" y1="32917" x2="49375" y2="32917"/>
                              <a14:foregroundMark x1="48750" y1="66250" x2="48750" y2="66250"/>
                              <a14:foregroundMark x1="30000" y1="25208" x2="30000" y2="25208"/>
                              <a14:foregroundMark x1="29219" y1="25417" x2="29219" y2="25417"/>
                              <a14:foregroundMark x1="50938" y1="26042" x2="50938" y2="26042"/>
                              <a14:foregroundMark x1="50000" y1="74375" x2="50000" y2="74375"/>
                              <a14:foregroundMark x1="29219" y1="74167" x2="29219" y2="7416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72395" y="3653051"/>
                  <a:ext cx="1199209" cy="8994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4E5DBC0C-3C00-4B6B-BA77-2D856AA654B5}"/>
                  </a:ext>
                </a:extLst>
              </p:cNvPr>
              <p:cNvCxnSpPr>
                <a:cxnSpLocks/>
                <a:stCxn id="78" idx="2"/>
                <a:endCxn id="37" idx="0"/>
              </p:cNvCxnSpPr>
              <p:nvPr/>
            </p:nvCxnSpPr>
            <p:spPr bwMode="auto">
              <a:xfrm>
                <a:off x="4501018" y="3760823"/>
                <a:ext cx="0" cy="442439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42" name="연결선: 꺾임 41">
                <a:extLst>
                  <a:ext uri="{FF2B5EF4-FFF2-40B4-BE49-F238E27FC236}">
                    <a16:creationId xmlns:a16="http://schemas.microsoft.com/office/drawing/2014/main" id="{44255D09-43CC-4A3D-85AE-5842CEA94B42}"/>
                  </a:ext>
                </a:extLst>
              </p:cNvPr>
              <p:cNvCxnSpPr>
                <a:cxnSpLocks/>
                <a:stCxn id="78" idx="2"/>
                <a:endCxn id="36" idx="0"/>
              </p:cNvCxnSpPr>
              <p:nvPr/>
            </p:nvCxnSpPr>
            <p:spPr bwMode="auto">
              <a:xfrm rot="5400000">
                <a:off x="2993828" y="2696071"/>
                <a:ext cx="442439" cy="2571943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arrow" w="med" len="med"/>
              </a:ln>
              <a:effectLst/>
            </p:spPr>
          </p:cxnSp>
        </p:grpSp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08F4C81C-3EA7-4E02-99FD-1662490851D3}"/>
                </a:ext>
              </a:extLst>
            </p:cNvPr>
            <p:cNvCxnSpPr>
              <a:cxnSpLocks/>
              <a:stCxn id="78" idx="2"/>
            </p:cNvCxnSpPr>
            <p:nvPr/>
          </p:nvCxnSpPr>
          <p:spPr bwMode="auto">
            <a:xfrm rot="16200000" flipH="1">
              <a:off x="5574334" y="2687506"/>
              <a:ext cx="442439" cy="2589071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5922A33-0C89-471D-AD04-691E996CE510}"/>
                </a:ext>
              </a:extLst>
            </p:cNvPr>
            <p:cNvSpPr/>
            <p:nvPr/>
          </p:nvSpPr>
          <p:spPr bwMode="auto">
            <a:xfrm>
              <a:off x="3285762" y="3000849"/>
              <a:ext cx="2430512" cy="75997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</a:pPr>
              <a:endParaRPr kumimoji="1" lang="ko-KR" altLang="en-US" sz="1200" b="1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굴림체" pitchFamily="49" charset="-127"/>
              </a:endParaRP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21B9A0BE-0C52-4DCD-AD0C-5D5068B8D80A}"/>
                </a:ext>
              </a:extLst>
            </p:cNvPr>
            <p:cNvGrpSpPr/>
            <p:nvPr/>
          </p:nvGrpSpPr>
          <p:grpSpPr>
            <a:xfrm>
              <a:off x="3293373" y="2993356"/>
              <a:ext cx="2430512" cy="763714"/>
              <a:chOff x="3356744" y="3138538"/>
              <a:chExt cx="2430512" cy="763714"/>
            </a:xfrm>
          </p:grpSpPr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F24FF32F-7ECD-4855-8460-F901C394032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4572000" y="1923282"/>
                <a:ext cx="0" cy="2430512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4C31754E-3BFE-400D-8DCE-16F6AB8B647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4572000" y="2317457"/>
                <a:ext cx="0" cy="2430512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CC2C8EB0-A132-46CF-9718-F40FC248A65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4572000" y="2686996"/>
                <a:ext cx="0" cy="2430512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pic>
            <p:nvPicPr>
              <p:cNvPr id="83" name="Picture 2" descr="2022 Genesis GV80 Reviews, Pricing &amp;amp; Specs | Kelley Blue Book">
                <a:extLst>
                  <a:ext uri="{FF2B5EF4-FFF2-40B4-BE49-F238E27FC236}">
                    <a16:creationId xmlns:a16="http://schemas.microsoft.com/office/drawing/2014/main" id="{B96ABCE0-E3DD-4528-BA1B-566B821E19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rgbClr val="00B05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4375" r="92969">
                            <a14:foregroundMark x1="14063" y1="47292" x2="14063" y2="47292"/>
                            <a14:foregroundMark x1="6094" y1="47917" x2="6094" y2="47917"/>
                            <a14:foregroundMark x1="4375" y1="44583" x2="4375" y2="44583"/>
                            <a14:foregroundMark x1="92969" y1="54167" x2="92969" y2="54167"/>
                            <a14:foregroundMark x1="49375" y1="32917" x2="49375" y2="32917"/>
                            <a14:foregroundMark x1="48750" y1="66250" x2="48750" y2="66250"/>
                            <a14:foregroundMark x1="30000" y1="25208" x2="30000" y2="25208"/>
                            <a14:foregroundMark x1="29219" y1="25417" x2="29219" y2="25417"/>
                            <a14:foregroundMark x1="50938" y1="26042" x2="50938" y2="26042"/>
                            <a14:foregroundMark x1="50000" y1="74375" x2="50000" y2="74375"/>
                            <a14:foregroundMark x1="29219" y1="74167" x2="29219" y2="741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6379" y="3162266"/>
                <a:ext cx="496630" cy="3530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2022 Genesis GV80 Reviews, Pricing &amp;amp; Specs | Kelley Blue Book">
                <a:extLst>
                  <a:ext uri="{FF2B5EF4-FFF2-40B4-BE49-F238E27FC236}">
                    <a16:creationId xmlns:a16="http://schemas.microsoft.com/office/drawing/2014/main" id="{F56651B9-0B3E-457B-959F-2E739541D5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4375" r="92969">
                            <a14:foregroundMark x1="14063" y1="47292" x2="14063" y2="47292"/>
                            <a14:foregroundMark x1="6094" y1="47917" x2="6094" y2="47917"/>
                            <a14:foregroundMark x1="4375" y1="44583" x2="4375" y2="44583"/>
                            <a14:foregroundMark x1="92969" y1="54167" x2="92969" y2="54167"/>
                            <a14:foregroundMark x1="49375" y1="32917" x2="49375" y2="32917"/>
                            <a14:foregroundMark x1="48750" y1="66250" x2="48750" y2="66250"/>
                            <a14:foregroundMark x1="30000" y1="25208" x2="30000" y2="25208"/>
                            <a14:foregroundMark x1="29219" y1="25417" x2="29219" y2="25417"/>
                            <a14:foregroundMark x1="50938" y1="26042" x2="50938" y2="26042"/>
                            <a14:foregroundMark x1="50000" y1="74375" x2="50000" y2="74375"/>
                            <a14:foregroundMark x1="29219" y1="74167" x2="29219" y2="741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4244" y="3162266"/>
                <a:ext cx="496630" cy="3530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1915E3C0-2B6B-49C0-BAA6-9CBBA41A49CA}"/>
                  </a:ext>
                </a:extLst>
              </p:cNvPr>
              <p:cNvCxnSpPr/>
              <p:nvPr/>
            </p:nvCxnSpPr>
            <p:spPr bwMode="auto">
              <a:xfrm flipH="1">
                <a:off x="4952226" y="3341377"/>
                <a:ext cx="172018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86" name="별: 꼭짓점 4개 85">
                <a:extLst>
                  <a:ext uri="{FF2B5EF4-FFF2-40B4-BE49-F238E27FC236}">
                    <a16:creationId xmlns:a16="http://schemas.microsoft.com/office/drawing/2014/main" id="{90FFF7CE-3E35-4845-8F98-691160089E24}"/>
                  </a:ext>
                </a:extLst>
              </p:cNvPr>
              <p:cNvSpPr/>
              <p:nvPr/>
            </p:nvSpPr>
            <p:spPr bwMode="auto">
              <a:xfrm rot="2700000">
                <a:off x="5103865" y="3226428"/>
                <a:ext cx="105848" cy="111657"/>
              </a:xfrm>
              <a:prstGeom prst="star4">
                <a:avLst>
                  <a:gd name="adj" fmla="val 15831"/>
                </a:avLst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28600" marR="0" indent="-22860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1" lang="ko-KR" altLang="en-US" sz="4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굴림체" pitchFamily="49" charset="-127"/>
                </a:endParaRPr>
              </a:p>
            </p:txBody>
          </p:sp>
          <p:sp>
            <p:nvSpPr>
              <p:cNvPr id="87" name="별: 꼭짓점 4개 86">
                <a:extLst>
                  <a:ext uri="{FF2B5EF4-FFF2-40B4-BE49-F238E27FC236}">
                    <a16:creationId xmlns:a16="http://schemas.microsoft.com/office/drawing/2014/main" id="{03818E48-99CC-4CD7-85CE-E9BC7EA2045D}"/>
                  </a:ext>
                </a:extLst>
              </p:cNvPr>
              <p:cNvSpPr/>
              <p:nvPr/>
            </p:nvSpPr>
            <p:spPr bwMode="auto">
              <a:xfrm rot="2700000">
                <a:off x="5103865" y="3342945"/>
                <a:ext cx="105848" cy="111657"/>
              </a:xfrm>
              <a:prstGeom prst="star4">
                <a:avLst>
                  <a:gd name="adj" fmla="val 15831"/>
                </a:avLst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28600" marR="0" indent="-22860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1" lang="ko-KR" altLang="en-US" sz="4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굴림체" pitchFamily="49" charset="-127"/>
                </a:endParaRPr>
              </a:p>
            </p:txBody>
          </p: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C3C56F7F-3E4A-4720-BE7B-9F0C7EE7870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75337" y="3723978"/>
                <a:ext cx="304741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pic>
            <p:nvPicPr>
              <p:cNvPr id="89" name="Picture 2" descr="2022 Genesis GV80 Reviews, Pricing &amp;amp; Specs | Kelley Blue Book">
                <a:extLst>
                  <a:ext uri="{FF2B5EF4-FFF2-40B4-BE49-F238E27FC236}">
                    <a16:creationId xmlns:a16="http://schemas.microsoft.com/office/drawing/2014/main" id="{DA8A1D41-EC16-42DA-8178-686FB4460A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4375" r="92969">
                            <a14:foregroundMark x1="14063" y1="47292" x2="14063" y2="47292"/>
                            <a14:foregroundMark x1="6094" y1="47917" x2="6094" y2="47917"/>
                            <a14:foregroundMark x1="4375" y1="44583" x2="4375" y2="44583"/>
                            <a14:foregroundMark x1="92969" y1="54167" x2="92969" y2="54167"/>
                            <a14:foregroundMark x1="49375" y1="32917" x2="49375" y2="32917"/>
                            <a14:foregroundMark x1="48750" y1="66250" x2="48750" y2="66250"/>
                            <a14:foregroundMark x1="30000" y1="25208" x2="30000" y2="25208"/>
                            <a14:foregroundMark x1="29219" y1="25417" x2="29219" y2="25417"/>
                            <a14:foregroundMark x1="50938" y1="26042" x2="50938" y2="26042"/>
                            <a14:foregroundMark x1="50000" y1="74375" x2="50000" y2="74375"/>
                            <a14:foregroundMark x1="29219" y1="74167" x2="29219" y2="741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4538" y="3545417"/>
                <a:ext cx="496630" cy="3530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484C48C4-4698-4943-A271-E261ECBF3110}"/>
                </a:ext>
              </a:extLst>
            </p:cNvPr>
            <p:cNvSpPr/>
            <p:nvPr/>
          </p:nvSpPr>
          <p:spPr bwMode="auto">
            <a:xfrm>
              <a:off x="749435" y="6232020"/>
              <a:ext cx="433146" cy="144648"/>
            </a:xfrm>
            <a:prstGeom prst="roundRect">
              <a:avLst>
                <a:gd name="adj" fmla="val 50000"/>
              </a:avLst>
            </a:prstGeom>
            <a:pattFill prst="ltUpDiag">
              <a:fgClr>
                <a:srgbClr val="FF0000"/>
              </a:fgClr>
              <a:bgClr>
                <a:srgbClr val="FFCCCC"/>
              </a:bgClr>
            </a:patt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</a:pPr>
              <a:endParaRPr kumimoji="1" lang="ko-KR" altLang="en-US" sz="1200" b="1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굴림체" pitchFamily="49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958E852-280C-4ACF-A698-5064D08283C5}"/>
                </a:ext>
              </a:extLst>
            </p:cNvPr>
            <p:cNvSpPr txBox="1"/>
            <p:nvPr/>
          </p:nvSpPr>
          <p:spPr>
            <a:xfrm>
              <a:off x="1120647" y="6168898"/>
              <a:ext cx="11396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/>
                <a:t>: Collision</a:t>
              </a:r>
              <a:endParaRPr lang="ko-KR" altLang="en-US" sz="1100"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35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C2C15-91DA-430B-86D5-183B6E20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100" dirty="0"/>
              <a:t>③ </a:t>
            </a:r>
            <a:r>
              <a:rPr lang="ko-KR" altLang="en-US" sz="3100" dirty="0"/>
              <a:t>사이버 복원력 </a:t>
            </a:r>
            <a:r>
              <a:rPr lang="en-US" altLang="ko-KR" sz="3100" dirty="0"/>
              <a:t>fallback </a:t>
            </a:r>
            <a:r>
              <a:rPr lang="ko-KR" altLang="en-US" sz="3100" dirty="0"/>
              <a:t>시나리오 문서화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0E5CA-6573-400F-9836-24A257AD1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마이닝 기법으로 도출된 </a:t>
            </a:r>
            <a:r>
              <a:rPr lang="en-US" altLang="ko-KR" dirty="0"/>
              <a:t>fallback </a:t>
            </a:r>
            <a:r>
              <a:rPr lang="ko-KR" altLang="en-US" dirty="0"/>
              <a:t>시나리오 문서화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534D7-0D45-4EE2-8C1F-CB2421C5B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9E30FA-ACD5-4FDD-A4E2-DBC177661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191" y="2510959"/>
            <a:ext cx="5513618" cy="36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93992"/>
      </p:ext>
    </p:extLst>
  </p:cSld>
  <p:clrMapOvr>
    <a:masterClrMapping/>
  </p:clrMapOvr>
</p:sld>
</file>

<file path=ppt/theme/theme1.xml><?xml version="1.0" encoding="utf-8"?>
<a:theme xmlns:a="http://schemas.openxmlformats.org/drawingml/2006/main" name="RTOSLAB Presentation Form_ver.2.1">
  <a:themeElements>
    <a:clrScheme name="rtoslab-tec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rtoslab-tech">
      <a:majorFont>
        <a:latin typeface="Arial"/>
        <a:ea typeface="굴림체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800" b="1" i="0" u="none" strike="noStrike" cap="none" normalizeH="0" baseline="0" smtClean="0">
            <a:ln>
              <a:noFill/>
            </a:ln>
            <a:solidFill>
              <a:srgbClr val="CC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ea typeface="굴림체" pitchFamily="49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rtoslab-te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toslab-te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TOSLAB Presentation Form_ver.2.1">
  <a:themeElements>
    <a:clrScheme name="rtoslab-tec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rtoslab-tech">
      <a:majorFont>
        <a:latin typeface="Arial"/>
        <a:ea typeface="굴림체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+mj-lt"/>
            <a:ea typeface="굴림체" pitchFamily="49" charset="-127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400" dirty="0" err="1" smtClean="0">
            <a:solidFill>
              <a:schemeClr val="tx1"/>
            </a:solidFill>
            <a:ea typeface="굴림체" pitchFamily="49" charset="-127"/>
          </a:defRPr>
        </a:defPPr>
      </a:lstStyle>
    </a:txDef>
  </a:objectDefaults>
  <a:extraClrSchemeLst>
    <a:extraClrScheme>
      <a:clrScheme name="rtoslab-te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toslab-te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RTOSLAB Presentation Form_ver.2.2</Template>
  <TotalTime>242</TotalTime>
  <Words>385</Words>
  <Application>Microsoft Office PowerPoint</Application>
  <PresentationFormat>화면 슬라이드 쇼(4:3)</PresentationFormat>
  <Paragraphs>119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HCI Poppy</vt:lpstr>
      <vt:lpstr>굴림</vt:lpstr>
      <vt:lpstr>맑은 고딕</vt:lpstr>
      <vt:lpstr>한양신명조</vt:lpstr>
      <vt:lpstr>함초롬바탕</vt:lpstr>
      <vt:lpstr>휴먼명조</vt:lpstr>
      <vt:lpstr>Arial</vt:lpstr>
      <vt:lpstr>Courier New</vt:lpstr>
      <vt:lpstr>Wingdings</vt:lpstr>
      <vt:lpstr>RTOSLAB Presentation Form_ver.2.1</vt:lpstr>
      <vt:lpstr>1_RTOSLAB Presentation Form_ver.2.1</vt:lpstr>
      <vt:lpstr>Fallback MRC 과제:  2차년도 연구 내용</vt:lpstr>
      <vt:lpstr>연구 내용</vt:lpstr>
      <vt:lpstr>① Fallback 시나리오 마이닝 기법 개발</vt:lpstr>
      <vt:lpstr>PowerPoint 프레젠테이션</vt:lpstr>
      <vt:lpstr>데이터</vt:lpstr>
      <vt:lpstr>데이터 Time</vt:lpstr>
      <vt:lpstr>① Fallback 시나리오 마이닝 기법 개발</vt:lpstr>
      <vt:lpstr>② 위험 상황에 대해 최적의 fallback 도출</vt:lpstr>
      <vt:lpstr>③ 사이버 복원력 fallback 시나리오 문서화</vt:lpstr>
      <vt:lpstr>연구 결과물</vt:lpstr>
      <vt:lpstr>연구 일정</vt:lpstr>
      <vt:lpstr>Questions or Comments?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Datacenter</dc:title>
  <dc:creator>Microsoft Corporation</dc:creator>
  <cp:lastModifiedBy>이청화</cp:lastModifiedBy>
  <cp:revision>2</cp:revision>
  <cp:lastPrinted>2019-12-24T06:06:55Z</cp:lastPrinted>
  <dcterms:created xsi:type="dcterms:W3CDTF">2006-10-05T04:04:58Z</dcterms:created>
  <dcterms:modified xsi:type="dcterms:W3CDTF">2022-03-02T05:34:38Z</dcterms:modified>
</cp:coreProperties>
</file>