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6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ECC4-64C5-1740-893B-84B838C245BC}" type="datetimeFigureOut">
              <a:rPr kumimoji="1" lang="zh-CN" altLang="en-US" smtClean="0"/>
              <a:t>18/8/25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352-1376-1846-B3D5-1519CE17A4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446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ECC4-64C5-1740-893B-84B838C245BC}" type="datetimeFigureOut">
              <a:rPr kumimoji="1" lang="zh-CN" altLang="en-US" smtClean="0"/>
              <a:t>18/8/25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352-1376-1846-B3D5-1519CE17A4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220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ECC4-64C5-1740-893B-84B838C245BC}" type="datetimeFigureOut">
              <a:rPr kumimoji="1" lang="zh-CN" altLang="en-US" smtClean="0"/>
              <a:t>18/8/25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352-1376-1846-B3D5-1519CE17A4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965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ECC4-64C5-1740-893B-84B838C245BC}" type="datetimeFigureOut">
              <a:rPr kumimoji="1" lang="zh-CN" altLang="en-US" smtClean="0"/>
              <a:t>18/8/25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352-1376-1846-B3D5-1519CE17A4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006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ECC4-64C5-1740-893B-84B838C245BC}" type="datetimeFigureOut">
              <a:rPr kumimoji="1" lang="zh-CN" altLang="en-US" smtClean="0"/>
              <a:t>18/8/25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352-1376-1846-B3D5-1519CE17A4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716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ECC4-64C5-1740-893B-84B838C245BC}" type="datetimeFigureOut">
              <a:rPr kumimoji="1" lang="zh-CN" altLang="en-US" smtClean="0"/>
              <a:t>18/8/25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352-1376-1846-B3D5-1519CE17A4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550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ECC4-64C5-1740-893B-84B838C245BC}" type="datetimeFigureOut">
              <a:rPr kumimoji="1" lang="zh-CN" altLang="en-US" smtClean="0"/>
              <a:t>18/8/25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352-1376-1846-B3D5-1519CE17A4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1732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ECC4-64C5-1740-893B-84B838C245BC}" type="datetimeFigureOut">
              <a:rPr kumimoji="1" lang="zh-CN" altLang="en-US" smtClean="0"/>
              <a:t>18/8/25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352-1376-1846-B3D5-1519CE17A4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797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ECC4-64C5-1740-893B-84B838C245BC}" type="datetimeFigureOut">
              <a:rPr kumimoji="1" lang="zh-CN" altLang="en-US" smtClean="0"/>
              <a:t>18/8/25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352-1376-1846-B3D5-1519CE17A4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576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ECC4-64C5-1740-893B-84B838C245BC}" type="datetimeFigureOut">
              <a:rPr kumimoji="1" lang="zh-CN" altLang="en-US" smtClean="0"/>
              <a:t>18/8/25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352-1376-1846-B3D5-1519CE17A4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814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ECC4-64C5-1740-893B-84B838C245BC}" type="datetimeFigureOut">
              <a:rPr kumimoji="1" lang="zh-CN" altLang="en-US" smtClean="0"/>
              <a:t>18/8/25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352-1376-1846-B3D5-1519CE17A4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784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DECC4-64C5-1740-893B-84B838C245BC}" type="datetimeFigureOut">
              <a:rPr kumimoji="1" lang="zh-CN" altLang="en-US" smtClean="0"/>
              <a:t>18/8/25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92352-1376-1846-B3D5-1519CE17A4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223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5443305" y="892390"/>
            <a:ext cx="2880000" cy="2880000"/>
            <a:chOff x="5443305" y="892390"/>
            <a:chExt cx="2880000" cy="2880000"/>
          </a:xfrm>
        </p:grpSpPr>
        <p:grpSp>
          <p:nvGrpSpPr>
            <p:cNvPr id="6" name="组 5"/>
            <p:cNvGrpSpPr/>
            <p:nvPr/>
          </p:nvGrpSpPr>
          <p:grpSpPr>
            <a:xfrm>
              <a:off x="5443305" y="892390"/>
              <a:ext cx="2880000" cy="2880000"/>
              <a:chOff x="5443305" y="892390"/>
              <a:chExt cx="2880000" cy="2880000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5443305" y="892390"/>
                <a:ext cx="2880000" cy="2880000"/>
              </a:xfrm>
              <a:prstGeom prst="roundRect">
                <a:avLst/>
              </a:prstGeom>
              <a:solidFill>
                <a:srgbClr val="CCFFCC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108000" bIns="1440000" rtlCol="0" anchor="ctr" anchorCtr="0">
                <a:noAutofit/>
                <a:scene3d>
                  <a:camera prst="orthographicFront">
                    <a:rot lat="0" lon="21599969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kumimoji="1" lang="en-US" altLang="zh-CN" sz="18800" kern="300" spc="-550" dirty="0" err="1" smtClean="0">
                    <a:latin typeface="魏碑-简"/>
                    <a:ea typeface="Hei"/>
                  </a:rPr>
                  <a:t>Erl</a:t>
                </a:r>
                <a:endParaRPr kumimoji="1" lang="zh-CN" altLang="en-US" sz="18800" kern="300" spc="-550" dirty="0">
                  <a:latin typeface="魏碑-简"/>
                  <a:ea typeface="Hei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5443305" y="2509624"/>
                <a:ext cx="2880000" cy="1260000"/>
              </a:xfrm>
              <a:prstGeom prst="rect">
                <a:avLst/>
              </a:prstGeom>
              <a:noFill/>
            </p:spPr>
            <p:txBody>
              <a:bodyPr vert="horz" wrap="none" lIns="540000" tIns="327600" rIns="0" bIns="0" rtlCol="0" anchor="ctr" anchorCtr="0">
                <a:noAutofit/>
              </a:bodyPr>
              <a:lstStyle/>
              <a:p>
                <a:r>
                  <a:rPr kumimoji="1" lang="en-US" altLang="zh-CN" sz="9100" spc="1800" normalizeH="1" dirty="0" err="1" smtClean="0">
                    <a:latin typeface="+mj-lt"/>
                  </a:rPr>
                  <a:t>api</a:t>
                </a:r>
                <a:endParaRPr kumimoji="1" lang="zh-CN" altLang="en-US" sz="9100" spc="1800" normalizeH="1" dirty="0">
                  <a:latin typeface="+mj-lt"/>
                </a:endParaRPr>
              </a:p>
            </p:txBody>
          </p:sp>
        </p:grpSp>
        <p:cxnSp>
          <p:nvCxnSpPr>
            <p:cNvPr id="8" name="直线连接符 7"/>
            <p:cNvCxnSpPr/>
            <p:nvPr/>
          </p:nvCxnSpPr>
          <p:spPr>
            <a:xfrm>
              <a:off x="5443305" y="2585214"/>
              <a:ext cx="2880000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6038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</Words>
  <Application>Microsoft Macintosh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hongyi chen</dc:creator>
  <cp:lastModifiedBy>hongyi chen</cp:lastModifiedBy>
  <cp:revision>6</cp:revision>
  <dcterms:created xsi:type="dcterms:W3CDTF">2018-08-25T13:21:54Z</dcterms:created>
  <dcterms:modified xsi:type="dcterms:W3CDTF">2018-08-25T14:14:00Z</dcterms:modified>
</cp:coreProperties>
</file>