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256" r:id="rId2"/>
    <p:sldId id="279" r:id="rId3"/>
    <p:sldId id="257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orient="horz" pos="3364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17"/>
  </p:normalViewPr>
  <p:slideViewPr>
    <p:cSldViewPr>
      <p:cViewPr varScale="1">
        <p:scale>
          <a:sx n="105" d="100"/>
          <a:sy n="105" d="100"/>
        </p:scale>
        <p:origin x="1692" y="114"/>
      </p:cViewPr>
      <p:guideLst>
        <p:guide orient="horz" pos="2153"/>
        <p:guide orient="horz" pos="336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2019-08-26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(1</a:t>
            </a:r>
            <a:r>
              <a:rPr lang="ko-KR" altLang="en-US" sz="2800" dirty="0"/>
              <a:t>주차 </a:t>
            </a:r>
            <a:r>
              <a:rPr lang="en-US" altLang="ko-KR" sz="2800" dirty="0"/>
              <a:t>- OT)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2019. 9. 5.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E1506-E3C5-499E-A75E-7757AB84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수업방식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AD416-96E2-4DA2-933C-703C4508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수업시간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소프트웨어공학 교재 개념 </a:t>
            </a:r>
            <a:r>
              <a:rPr lang="en-US" altLang="ko-KR" dirty="0"/>
              <a:t>+ </a:t>
            </a:r>
            <a:r>
              <a:rPr lang="ko-KR" altLang="en-US" dirty="0"/>
              <a:t>정보처리기사 기출문항</a:t>
            </a:r>
            <a:r>
              <a:rPr lang="en-US" altLang="ko-KR" dirty="0"/>
              <a:t>(2~3</a:t>
            </a:r>
            <a:r>
              <a:rPr lang="ko-KR" altLang="en-US" dirty="0"/>
              <a:t>문항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교재 선택사항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과제 제출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보고서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DD3F4-93F4-458B-9500-7C7CB707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24" y="1786885"/>
            <a:ext cx="2964437" cy="3787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54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772358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도메인 모델링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Coverage-based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Fault_based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and Error-based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122</Words>
  <Application>Microsoft Office PowerPoint</Application>
  <PresentationFormat>화면 슬라이드 쇼(4:3)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Times New Roman</vt:lpstr>
      <vt:lpstr>Wingdings</vt:lpstr>
      <vt:lpstr>기본페이지</vt:lpstr>
      <vt:lpstr>Software Engineering(실습) (1주차 - OT)</vt:lpstr>
      <vt:lpstr>수업방식</vt:lpstr>
      <vt:lpstr>Contents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225</cp:revision>
  <dcterms:created xsi:type="dcterms:W3CDTF">2007-05-16T01:38:22Z</dcterms:created>
  <dcterms:modified xsi:type="dcterms:W3CDTF">2019-08-26T09:03:39Z</dcterms:modified>
  <cp:version>0906.0100.01</cp:version>
</cp:coreProperties>
</file>