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73" r:id="rId1"/>
  </p:sldMasterIdLst>
  <p:notesMasterIdLst>
    <p:notesMasterId r:id="rId6"/>
  </p:notesMasterIdLst>
  <p:handoutMasterIdLst>
    <p:handoutMasterId r:id="rId7"/>
  </p:handoutMasterIdLst>
  <p:sldIdLst>
    <p:sldId id="321" r:id="rId2"/>
    <p:sldId id="589" r:id="rId3"/>
    <p:sldId id="587" r:id="rId4"/>
    <p:sldId id="366" r:id="rId5"/>
  </p:sldIdLst>
  <p:sldSz cx="12192000" cy="6858000"/>
  <p:notesSz cx="6858000" cy="9144000"/>
  <p:embeddedFontLst>
    <p:embeddedFont>
      <p:font typeface="Yoon 윤고딕 540_TT" panose="020B0600000101010101" charset="-127"/>
      <p:regular r:id="rId8"/>
    </p:embeddedFont>
    <p:embeddedFont>
      <p:font typeface="a타이틀고딕2" panose="02020600000000000000" pitchFamily="18" charset="-127"/>
      <p:regular r:id="rId9"/>
    </p:embeddedFont>
    <p:embeddedFont>
      <p:font typeface="a타이틀고딕3" panose="02020600000000000000" pitchFamily="18" charset="-127"/>
      <p:regular r:id="rId10"/>
    </p:embeddedFont>
    <p:embeddedFont>
      <p:font typeface="a타이틀고딕4" panose="02020600000000000000" pitchFamily="18" charset="-127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Impact" panose="020B0806030902050204" pitchFamily="34" charset="0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56BB7"/>
    <a:srgbClr val="0099FF"/>
    <a:srgbClr val="8FD2FF"/>
    <a:srgbClr val="BFE5FF"/>
    <a:srgbClr val="00B0F0"/>
    <a:srgbClr val="F2F7FC"/>
    <a:srgbClr val="045696"/>
    <a:srgbClr val="E6E6E6"/>
    <a:srgbClr val="0070C0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C8C087-2339-43FA-9ABD-16ABC93968F7}" v="66" dt="2019-04-04T06:16:34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6210" autoAdjust="0"/>
  </p:normalViewPr>
  <p:slideViewPr>
    <p:cSldViewPr snapToGrid="0" showGuides="1">
      <p:cViewPr varScale="1">
        <p:scale>
          <a:sx n="102" d="100"/>
          <a:sy n="102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2" d="100"/>
          <a:sy n="62" d="100"/>
        </p:scale>
        <p:origin x="3226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58D48-E2B9-4918-AD5A-251830AE33E5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3FB81-A7A4-4082-99EF-424D0BE27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706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970AF-227A-4D20-96A3-27381E4E426E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3791D-F95B-4C1E-8DBC-6C8FEA97C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115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3791D-F95B-4C1E-8DBC-6C8FEA97C4CE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96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3791D-F95B-4C1E-8DBC-6C8FEA97C4C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242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3791D-F95B-4C1E-8DBC-6C8FEA97C4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C816-E6CA-4C03-B266-025828711097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119-C6F5-4ED7-95DD-B55989B64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28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C816-E6CA-4C03-B266-025828711097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119-C6F5-4ED7-95DD-B55989B64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3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C816-E6CA-4C03-B266-025828711097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119-C6F5-4ED7-95DD-B55989B64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093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10/14, 2017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119-C6F5-4ED7-95DD-B55989B645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790612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0736791" y="6454893"/>
            <a:ext cx="1648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726FA39-34F3-47DD-894F-B6D70050E7CE}" type="slidenum">
              <a:rPr lang="ko-KR" altLang="en-US" sz="1400" baseline="0" smtClean="0">
                <a:solidFill>
                  <a:srgbClr val="373B46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pPr algn="ctr"/>
              <a:t>‹#›</a:t>
            </a:fld>
            <a:r>
              <a:rPr lang="ko-KR" altLang="en-US" sz="1400" baseline="0" dirty="0">
                <a:solidFill>
                  <a:srgbClr val="373B46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</a:t>
            </a:r>
            <a:r>
              <a:rPr lang="en-US" altLang="ko-KR" sz="1400" baseline="0" dirty="0">
                <a:solidFill>
                  <a:srgbClr val="373B46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/ 36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3D23BB-F0C4-45EA-80D1-D234A6A8BCA6}"/>
              </a:ext>
            </a:extLst>
          </p:cNvPr>
          <p:cNvSpPr/>
          <p:nvPr userDrawn="1"/>
        </p:nvSpPr>
        <p:spPr>
          <a:xfrm>
            <a:off x="0" y="-1"/>
            <a:ext cx="12192000" cy="1308101"/>
          </a:xfrm>
          <a:prstGeom prst="rect">
            <a:avLst/>
          </a:prstGeom>
          <a:solidFill>
            <a:srgbClr val="045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32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583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C816-E6CA-4C03-B266-025828711097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119-C6F5-4ED7-95DD-B55989B64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6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C816-E6CA-4C03-B266-025828711097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119-C6F5-4ED7-95DD-B55989B64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4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C816-E6CA-4C03-B266-025828711097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119-C6F5-4ED7-95DD-B55989B64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C816-E6CA-4C03-B266-025828711097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119-C6F5-4ED7-95DD-B55989B64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56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C816-E6CA-4C03-B266-025828711097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119-C6F5-4ED7-95DD-B55989B64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36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C816-E6CA-4C03-B266-025828711097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119-C6F5-4ED7-95DD-B55989B64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0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C816-E6CA-4C03-B266-025828711097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119-C6F5-4ED7-95DD-B55989B64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20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C816-E6CA-4C03-B266-025828711097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119-C6F5-4ED7-95DD-B55989B64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7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C816-E6CA-4C03-B266-025828711097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7A119-C6F5-4ED7-95DD-B55989B64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27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8" r:id="rId13"/>
    <p:sldLayoutId id="214748367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/>
          <p:cNvSpPr txBox="1">
            <a:spLocks/>
          </p:cNvSpPr>
          <p:nvPr/>
        </p:nvSpPr>
        <p:spPr>
          <a:xfrm>
            <a:off x="589046" y="1900487"/>
            <a:ext cx="11098129" cy="116372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Smart Exhibition with Supercollider</a:t>
            </a:r>
            <a:endParaRPr lang="ko-KR" altLang="en-US" sz="48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38A90B-A8CF-4C13-B686-05B5363CEF90}"/>
              </a:ext>
            </a:extLst>
          </p:cNvPr>
          <p:cNvSpPr/>
          <p:nvPr/>
        </p:nvSpPr>
        <p:spPr>
          <a:xfrm>
            <a:off x="0" y="-1"/>
            <a:ext cx="12192000" cy="1624519"/>
          </a:xfrm>
          <a:prstGeom prst="rect">
            <a:avLst/>
          </a:prstGeom>
          <a:solidFill>
            <a:srgbClr val="045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제목 5">
            <a:extLst>
              <a:ext uri="{FF2B5EF4-FFF2-40B4-BE49-F238E27FC236}">
                <a16:creationId xmlns:a16="http://schemas.microsoft.com/office/drawing/2014/main" id="{344AA610-D3CE-4E0D-BD70-1EDB3B7FA9F5}"/>
              </a:ext>
            </a:extLst>
          </p:cNvPr>
          <p:cNvSpPr txBox="1">
            <a:spLocks/>
          </p:cNvSpPr>
          <p:nvPr/>
        </p:nvSpPr>
        <p:spPr>
          <a:xfrm>
            <a:off x="9313946" y="4867275"/>
            <a:ext cx="3271753" cy="149144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2013040009 </a:t>
            </a:r>
            <a:r>
              <a:rPr lang="ko-KR" altLang="en-US" sz="2000" dirty="0">
                <a:solidFill>
                  <a:srgbClr val="0070C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유명성</a:t>
            </a:r>
            <a:endParaRPr lang="en-US" altLang="ko-KR" sz="2000" dirty="0">
              <a:solidFill>
                <a:srgbClr val="0070C0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2013039033 </a:t>
            </a:r>
            <a:r>
              <a:rPr lang="ko-KR" altLang="en-US" sz="2000" dirty="0" err="1">
                <a:solidFill>
                  <a:srgbClr val="0070C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이천솔</a:t>
            </a:r>
            <a:endParaRPr lang="en-US" altLang="ko-KR" sz="2000" dirty="0">
              <a:solidFill>
                <a:srgbClr val="0070C0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2014040045 </a:t>
            </a:r>
            <a:r>
              <a:rPr lang="ko-KR" altLang="en-US" sz="2000" dirty="0">
                <a:solidFill>
                  <a:srgbClr val="0070C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서상원</a:t>
            </a:r>
            <a:endParaRPr lang="en-US" altLang="ko-KR" sz="2000" dirty="0">
              <a:solidFill>
                <a:srgbClr val="0070C0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5522DD-1CF0-4293-8868-76E315EF228B}"/>
              </a:ext>
            </a:extLst>
          </p:cNvPr>
          <p:cNvSpPr/>
          <p:nvPr/>
        </p:nvSpPr>
        <p:spPr>
          <a:xfrm>
            <a:off x="0" y="1536971"/>
            <a:ext cx="12192000" cy="97275"/>
          </a:xfrm>
          <a:prstGeom prst="rect">
            <a:avLst/>
          </a:prstGeom>
          <a:solidFill>
            <a:srgbClr val="ADC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3DDB56-4BF1-4AC7-B451-82723D3B25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017" y="2200182"/>
            <a:ext cx="564338" cy="5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75542"/>
      </p:ext>
    </p:extLst>
  </p:cSld>
  <p:clrMapOvr>
    <a:masterClrMapping/>
  </p:clrMapOvr>
  <p:transition spd="slow" advTm="8004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0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033" name="Rectangle 72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FAD84742-3FD9-4F47-B69A-056C4CF868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9" r="1" b="13276"/>
          <a:stretch/>
        </p:blipFill>
        <p:spPr bwMode="auto">
          <a:xfrm rot="21480000">
            <a:off x="1137837" y="1003258"/>
            <a:ext cx="9916327" cy="47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ê´ë ¨ ì´ë¯¸ì§">
            <a:extLst>
              <a:ext uri="{FF2B5EF4-FFF2-40B4-BE49-F238E27FC236}">
                <a16:creationId xmlns:a16="http://schemas.microsoft.com/office/drawing/2014/main" id="{949FA3BD-2514-410B-86A1-797B16A95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0725"/>
            <a:ext cx="9029380" cy="391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AF6A8436-790E-4CA7-8D60-2F03BD5E20FC}"/>
              </a:ext>
            </a:extLst>
          </p:cNvPr>
          <p:cNvGrpSpPr/>
          <p:nvPr/>
        </p:nvGrpSpPr>
        <p:grpSpPr>
          <a:xfrm>
            <a:off x="8836246" y="3110725"/>
            <a:ext cx="4596069" cy="4596069"/>
            <a:chOff x="1803492" y="1456917"/>
            <a:chExt cx="2623366" cy="262336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D970DBC-AA16-4283-A950-1502EEC9356C}"/>
                </a:ext>
              </a:extLst>
            </p:cNvPr>
            <p:cNvSpPr/>
            <p:nvPr/>
          </p:nvSpPr>
          <p:spPr>
            <a:xfrm>
              <a:off x="1803492" y="1456917"/>
              <a:ext cx="2623366" cy="2623366"/>
            </a:xfrm>
            <a:prstGeom prst="ellipse">
              <a:avLst/>
            </a:prstGeom>
            <a:solidFill>
              <a:srgbClr val="BFE5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707E9AC-E313-4F32-BA0E-269C9D64D1CF}"/>
                </a:ext>
              </a:extLst>
            </p:cNvPr>
            <p:cNvSpPr/>
            <p:nvPr/>
          </p:nvSpPr>
          <p:spPr>
            <a:xfrm>
              <a:off x="2111876" y="1765301"/>
              <a:ext cx="2006599" cy="2006599"/>
            </a:xfrm>
            <a:prstGeom prst="ellipse">
              <a:avLst/>
            </a:prstGeom>
            <a:solidFill>
              <a:srgbClr val="8FD2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Picture 4" descr="Wifiì ëí ì´ë¯¸ì§ ê²ìê²°ê³¼">
              <a:extLst>
                <a:ext uri="{FF2B5EF4-FFF2-40B4-BE49-F238E27FC236}">
                  <a16:creationId xmlns:a16="http://schemas.microsoft.com/office/drawing/2014/main" id="{56323BBB-46AC-4CC1-9670-ED72C48A3A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735" y="2138160"/>
              <a:ext cx="1260881" cy="1260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A2B055D-7279-4757-9EF4-ED7C2A9073AB}"/>
              </a:ext>
            </a:extLst>
          </p:cNvPr>
          <p:cNvSpPr txBox="1"/>
          <p:nvPr/>
        </p:nvSpPr>
        <p:spPr>
          <a:xfrm>
            <a:off x="0" y="64625"/>
            <a:ext cx="7417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56BB7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  <a:cs typeface="Times New Roman" panose="02020603050405020304" pitchFamily="18" charset="0"/>
              </a:rPr>
              <a:t>Smart Exhibition with AR and Radio Music</a:t>
            </a:r>
            <a:endParaRPr lang="ko-KR" altLang="en-US" sz="2800" dirty="0">
              <a:solidFill>
                <a:srgbClr val="056BB7"/>
              </a:solidFill>
              <a:latin typeface="a타이틀고딕4" panose="02020600000000000000" pitchFamily="18" charset="-127"/>
              <a:ea typeface="a타이틀고딕4" panose="02020600000000000000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148446"/>
      </p:ext>
    </p:extLst>
  </p:cSld>
  <p:clrMapOvr>
    <a:masterClrMapping/>
  </p:clrMapOvr>
  <p:transition spd="slow" advTm="7880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5">
            <a:extLst>
              <a:ext uri="{FF2B5EF4-FFF2-40B4-BE49-F238E27FC236}">
                <a16:creationId xmlns:a16="http://schemas.microsoft.com/office/drawing/2014/main" id="{0F37FADE-5B39-4000-9153-21AAA8EF3409}"/>
              </a:ext>
            </a:extLst>
          </p:cNvPr>
          <p:cNvSpPr txBox="1">
            <a:spLocks/>
          </p:cNvSpPr>
          <p:nvPr/>
        </p:nvSpPr>
        <p:spPr>
          <a:xfrm>
            <a:off x="152400" y="131338"/>
            <a:ext cx="6426200" cy="66040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1. Overview</a:t>
            </a:r>
            <a:endParaRPr lang="ko-KR" altLang="en-US" sz="2800" dirty="0">
              <a:solidFill>
                <a:schemeClr val="bg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24D8F12-C837-46FD-B662-4D30169E7DA6}"/>
              </a:ext>
            </a:extLst>
          </p:cNvPr>
          <p:cNvCxnSpPr/>
          <p:nvPr/>
        </p:nvCxnSpPr>
        <p:spPr>
          <a:xfrm>
            <a:off x="254000" y="740938"/>
            <a:ext cx="395684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186855-FF57-45C9-B791-0CB2894BD888}"/>
              </a:ext>
            </a:extLst>
          </p:cNvPr>
          <p:cNvSpPr txBox="1"/>
          <p:nvPr/>
        </p:nvSpPr>
        <p:spPr>
          <a:xfrm>
            <a:off x="152400" y="833272"/>
            <a:ext cx="28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1.1</a:t>
            </a:r>
            <a:r>
              <a:rPr lang="ko-KR" altLang="en-US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System Architecture</a:t>
            </a:r>
            <a:endParaRPr lang="ko-KR" altLang="en-US" dirty="0"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0835E6E-55C3-4368-897C-55F787D48276}"/>
              </a:ext>
            </a:extLst>
          </p:cNvPr>
          <p:cNvGrpSpPr/>
          <p:nvPr/>
        </p:nvGrpSpPr>
        <p:grpSpPr>
          <a:xfrm>
            <a:off x="161927" y="1688380"/>
            <a:ext cx="8343900" cy="4914458"/>
            <a:chOff x="1480101" y="2146300"/>
            <a:chExt cx="6514895" cy="430266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E212455-1D26-492B-829D-8D6F82934997}"/>
                </a:ext>
              </a:extLst>
            </p:cNvPr>
            <p:cNvSpPr/>
            <p:nvPr/>
          </p:nvSpPr>
          <p:spPr>
            <a:xfrm>
              <a:off x="3545806" y="2146300"/>
              <a:ext cx="4423444" cy="42967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cxnSp>
          <p:nvCxnSpPr>
            <p:cNvPr id="12" name="연결선: 구부러짐 11">
              <a:extLst>
                <a:ext uri="{FF2B5EF4-FFF2-40B4-BE49-F238E27FC236}">
                  <a16:creationId xmlns:a16="http://schemas.microsoft.com/office/drawing/2014/main" id="{290BE07F-CA05-4F0A-AE6A-88BACE2A68B5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4440731" y="3954457"/>
              <a:ext cx="1800428" cy="1612195"/>
            </a:xfrm>
            <a:prstGeom prst="curvedConnector3">
              <a:avLst>
                <a:gd name="adj1" fmla="val 14378"/>
              </a:avLst>
            </a:prstGeom>
            <a:ln w="28575">
              <a:solidFill>
                <a:srgbClr val="056BB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E0F211E-C311-4177-B469-29A5115EF94C}"/>
                </a:ext>
              </a:extLst>
            </p:cNvPr>
            <p:cNvSpPr/>
            <p:nvPr/>
          </p:nvSpPr>
          <p:spPr>
            <a:xfrm>
              <a:off x="4539716" y="4348124"/>
              <a:ext cx="789831" cy="916519"/>
            </a:xfrm>
            <a:prstGeom prst="rect">
              <a:avLst/>
            </a:prstGeom>
            <a:solidFill>
              <a:srgbClr val="F2F7FC"/>
            </a:solidFill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Picture 1</a:t>
              </a:r>
              <a:endParaRPr lang="ko-KR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251084-F4A9-4823-87D4-581C573E9DCA}"/>
                </a:ext>
              </a:extLst>
            </p:cNvPr>
            <p:cNvSpPr/>
            <p:nvPr/>
          </p:nvSpPr>
          <p:spPr>
            <a:xfrm>
              <a:off x="6441555" y="4348123"/>
              <a:ext cx="789831" cy="916519"/>
            </a:xfrm>
            <a:prstGeom prst="rect">
              <a:avLst/>
            </a:prstGeom>
            <a:solidFill>
              <a:srgbClr val="F2F7FC"/>
            </a:solidFill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Picture 2</a:t>
              </a:r>
              <a:endParaRPr lang="ko-KR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8CD158F-74BA-4C55-918E-5B3561ED8F45}"/>
                </a:ext>
              </a:extLst>
            </p:cNvPr>
            <p:cNvGrpSpPr/>
            <p:nvPr/>
          </p:nvGrpSpPr>
          <p:grpSpPr>
            <a:xfrm>
              <a:off x="5007356" y="2698996"/>
              <a:ext cx="1418200" cy="1174934"/>
              <a:chOff x="2989685" y="-379251"/>
              <a:chExt cx="3130866" cy="2593825"/>
            </a:xfrm>
          </p:grpSpPr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E3561ACF-7A18-4CA4-A7D6-738720BB0DF9}"/>
                  </a:ext>
                </a:extLst>
              </p:cNvPr>
              <p:cNvSpPr/>
              <p:nvPr/>
            </p:nvSpPr>
            <p:spPr>
              <a:xfrm>
                <a:off x="2989685" y="51004"/>
                <a:ext cx="3126689" cy="1661183"/>
              </a:xfrm>
              <a:prstGeom prst="roundRect">
                <a:avLst/>
              </a:prstGeom>
              <a:solidFill>
                <a:srgbClr val="F2F7F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Radio Collection Module</a:t>
                </a:r>
                <a:endParaRPr lang="ko-KR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A5C90EE1-F921-4818-8AEB-0E943B28A208}"/>
                  </a:ext>
                </a:extLst>
              </p:cNvPr>
              <p:cNvGrpSpPr/>
              <p:nvPr/>
            </p:nvGrpSpPr>
            <p:grpSpPr>
              <a:xfrm>
                <a:off x="2989685" y="1703262"/>
                <a:ext cx="3130866" cy="511312"/>
                <a:chOff x="2934092" y="1703262"/>
                <a:chExt cx="3130866" cy="511312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638BD2E5-4F04-4FDD-845E-89C587E26A3E}"/>
                    </a:ext>
                  </a:extLst>
                </p:cNvPr>
                <p:cNvSpPr/>
                <p:nvPr/>
              </p:nvSpPr>
              <p:spPr>
                <a:xfrm>
                  <a:off x="2934092" y="1705241"/>
                  <a:ext cx="1225058" cy="50933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BLE</a:t>
                  </a:r>
                  <a:endPara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2DAC7F67-40B9-40E9-A076-847B37619722}"/>
                    </a:ext>
                  </a:extLst>
                </p:cNvPr>
                <p:cNvSpPr/>
                <p:nvPr/>
              </p:nvSpPr>
              <p:spPr>
                <a:xfrm>
                  <a:off x="4839900" y="1703262"/>
                  <a:ext cx="1225058" cy="509333"/>
                </a:xfrm>
                <a:prstGeom prst="rect">
                  <a:avLst/>
                </a:prstGeom>
                <a:solidFill>
                  <a:srgbClr val="056BB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Mon</a:t>
                  </a:r>
                  <a:endPara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C3BDA01-F7AD-4398-8767-9F1036A2018B}"/>
                  </a:ext>
                </a:extLst>
              </p:cNvPr>
              <p:cNvSpPr/>
              <p:nvPr/>
            </p:nvSpPr>
            <p:spPr>
              <a:xfrm>
                <a:off x="3843845" y="-379251"/>
                <a:ext cx="1418367" cy="427630"/>
              </a:xfrm>
              <a:prstGeom prst="rect">
                <a:avLst/>
              </a:prstGeom>
              <a:solidFill>
                <a:srgbClr val="045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Eth</a:t>
                </a:r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3B1A96A-790F-4197-93EA-60B6994E2EC4}"/>
                </a:ext>
              </a:extLst>
            </p:cNvPr>
            <p:cNvSpPr/>
            <p:nvPr/>
          </p:nvSpPr>
          <p:spPr>
            <a:xfrm>
              <a:off x="7100743" y="3573173"/>
              <a:ext cx="642482" cy="343607"/>
            </a:xfrm>
            <a:prstGeom prst="ellipse">
              <a:avLst/>
            </a:prstGeom>
            <a:solidFill>
              <a:srgbClr val="045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AP1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4B3000B-192D-4A97-84AF-188A4DFC63B9}"/>
                </a:ext>
              </a:extLst>
            </p:cNvPr>
            <p:cNvGrpSpPr/>
            <p:nvPr/>
          </p:nvGrpSpPr>
          <p:grpSpPr>
            <a:xfrm>
              <a:off x="1482032" y="2146300"/>
              <a:ext cx="1574564" cy="3094462"/>
              <a:chOff x="-6724195" y="-3627784"/>
              <a:chExt cx="3723186" cy="496440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AD8845A0-5BEC-4165-81E1-13592243FE69}"/>
                  </a:ext>
                </a:extLst>
              </p:cNvPr>
              <p:cNvSpPr/>
              <p:nvPr/>
            </p:nvSpPr>
            <p:spPr>
              <a:xfrm>
                <a:off x="-6724195" y="-3627784"/>
                <a:ext cx="3723186" cy="49644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938349C4-F17E-415D-AA60-B02FC6577D01}"/>
                  </a:ext>
                </a:extLst>
              </p:cNvPr>
              <p:cNvSpPr/>
              <p:nvPr/>
            </p:nvSpPr>
            <p:spPr>
              <a:xfrm>
                <a:off x="-6399658" y="-1600241"/>
                <a:ext cx="3029817" cy="898050"/>
              </a:xfrm>
              <a:prstGeom prst="roundRect">
                <a:avLst/>
              </a:prstGeom>
              <a:solidFill>
                <a:srgbClr val="F2F7F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Super Collider</a:t>
                </a: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Interpreter/Server</a:t>
                </a:r>
                <a:endParaRPr lang="ko-KR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00E293D0-F10B-4F8B-8AFD-0737873B97D8}"/>
                  </a:ext>
                </a:extLst>
              </p:cNvPr>
              <p:cNvSpPr/>
              <p:nvPr/>
            </p:nvSpPr>
            <p:spPr>
              <a:xfrm>
                <a:off x="-6399658" y="-3024874"/>
                <a:ext cx="3029817" cy="898050"/>
              </a:xfrm>
              <a:prstGeom prst="roundRect">
                <a:avLst/>
              </a:prstGeom>
              <a:solidFill>
                <a:srgbClr val="F2F7F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RF to SC Script Middleware</a:t>
                </a:r>
                <a:endParaRPr lang="ko-KR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282C9A78-0CDD-4AF2-BC68-970EF438B11A}"/>
                  </a:ext>
                </a:extLst>
              </p:cNvPr>
              <p:cNvCxnSpPr>
                <a:cxnSpLocks/>
                <a:stCxn id="50" idx="2"/>
                <a:endCxn id="49" idx="0"/>
              </p:cNvCxnSpPr>
              <p:nvPr/>
            </p:nvCxnSpPr>
            <p:spPr>
              <a:xfrm>
                <a:off x="-4884749" y="-2126824"/>
                <a:ext cx="0" cy="5265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8EABCA60-3268-4BB6-B001-179F506FFFF9}"/>
                  </a:ext>
                </a:extLst>
              </p:cNvPr>
              <p:cNvSpPr/>
              <p:nvPr/>
            </p:nvSpPr>
            <p:spPr>
              <a:xfrm>
                <a:off x="-6378699" y="46283"/>
                <a:ext cx="3029817" cy="1032190"/>
              </a:xfrm>
              <a:prstGeom prst="roundRect">
                <a:avLst/>
              </a:prstGeom>
              <a:solidFill>
                <a:srgbClr val="F2F7F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Content Server</a:t>
                </a:r>
                <a:endParaRPr lang="ko-KR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5EDFEE5-D85A-4BC8-BC5F-2260AC3F6272}"/>
                  </a:ext>
                </a:extLst>
              </p:cNvPr>
              <p:cNvSpPr/>
              <p:nvPr/>
            </p:nvSpPr>
            <p:spPr>
              <a:xfrm>
                <a:off x="-4582219" y="-205748"/>
                <a:ext cx="1080120" cy="504054"/>
              </a:xfrm>
              <a:prstGeom prst="rect">
                <a:avLst/>
              </a:prstGeom>
              <a:solidFill>
                <a:srgbClr val="045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Audio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F4583A5-26DC-4269-B2DD-0CFA8AC23730}"/>
                  </a:ext>
                </a:extLst>
              </p:cNvPr>
              <p:cNvSpPr/>
              <p:nvPr/>
            </p:nvSpPr>
            <p:spPr>
              <a:xfrm>
                <a:off x="-6142680" y="-205748"/>
                <a:ext cx="1080120" cy="504054"/>
              </a:xfrm>
              <a:prstGeom prst="rect">
                <a:avLst/>
              </a:prstGeom>
              <a:solidFill>
                <a:srgbClr val="045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Video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5" name="연결선: 꺾임 54">
                <a:extLst>
                  <a:ext uri="{FF2B5EF4-FFF2-40B4-BE49-F238E27FC236}">
                    <a16:creationId xmlns:a16="http://schemas.microsoft.com/office/drawing/2014/main" id="{4E6122F7-2CD7-4861-8857-3E28EEA849CC}"/>
                  </a:ext>
                </a:extLst>
              </p:cNvPr>
              <p:cNvCxnSpPr>
                <a:cxnSpLocks/>
                <a:stCxn id="49" idx="2"/>
                <a:endCxn id="53" idx="0"/>
              </p:cNvCxnSpPr>
              <p:nvPr/>
            </p:nvCxnSpPr>
            <p:spPr>
              <a:xfrm rot="16200000" flipH="1">
                <a:off x="-4711675" y="-875265"/>
                <a:ext cx="496443" cy="842590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8C2A2D0-1058-4834-AD40-7C919F8CBA32}"/>
                  </a:ext>
                </a:extLst>
              </p:cNvPr>
              <p:cNvSpPr txBox="1"/>
              <p:nvPr/>
            </p:nvSpPr>
            <p:spPr>
              <a:xfrm>
                <a:off x="-6355096" y="-3603133"/>
                <a:ext cx="3014154" cy="543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Cloud Server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E977357-E2E9-42AF-92A0-2DFE61881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0846" y="5660768"/>
              <a:ext cx="648004" cy="682178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18BDB35-A792-4A09-AD69-DE0252105535}"/>
                </a:ext>
              </a:extLst>
            </p:cNvPr>
            <p:cNvSpPr/>
            <p:nvPr/>
          </p:nvSpPr>
          <p:spPr>
            <a:xfrm>
              <a:off x="4765150" y="5679595"/>
              <a:ext cx="1710800" cy="286055"/>
            </a:xfrm>
            <a:prstGeom prst="rect">
              <a:avLst/>
            </a:prstGeom>
            <a:solidFill>
              <a:srgbClr val="045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 AR Contents of Picture 1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67EFCF5-EB99-47D8-876C-177491FDB6D2}"/>
                </a:ext>
              </a:extLst>
            </p:cNvPr>
            <p:cNvSpPr/>
            <p:nvPr/>
          </p:nvSpPr>
          <p:spPr>
            <a:xfrm>
              <a:off x="4765150" y="6047282"/>
              <a:ext cx="1710800" cy="286055"/>
            </a:xfrm>
            <a:prstGeom prst="rect">
              <a:avLst/>
            </a:prstGeom>
            <a:solidFill>
              <a:srgbClr val="045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Play RF Music of Picture 1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연결선: 구부러짐 31">
              <a:extLst>
                <a:ext uri="{FF2B5EF4-FFF2-40B4-BE49-F238E27FC236}">
                  <a16:creationId xmlns:a16="http://schemas.microsoft.com/office/drawing/2014/main" id="{97CB1C63-5A38-4C3B-B86F-65F34DCF5B9C}"/>
                </a:ext>
              </a:extLst>
            </p:cNvPr>
            <p:cNvCxnSpPr>
              <a:cxnSpLocks/>
              <a:stCxn id="59" idx="1"/>
              <a:endCxn id="50" idx="3"/>
            </p:cNvCxnSpPr>
            <p:nvPr/>
          </p:nvCxnSpPr>
          <p:spPr>
            <a:xfrm flipH="1">
              <a:off x="2900614" y="2795849"/>
              <a:ext cx="2493654" cy="61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5356EEA2-C154-458A-BA4D-074B4C0082E3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rot="16200000" flipH="1">
              <a:off x="2859171" y="4489491"/>
              <a:ext cx="860808" cy="2041526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FB65B12-7495-423B-8F6B-0F80806E3D5D}"/>
                </a:ext>
              </a:extLst>
            </p:cNvPr>
            <p:cNvCxnSpPr>
              <a:cxnSpLocks/>
            </p:cNvCxnSpPr>
            <p:nvPr/>
          </p:nvCxnSpPr>
          <p:spPr>
            <a:xfrm>
              <a:off x="4422592" y="4540402"/>
              <a:ext cx="0" cy="112036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0CA4EB-9E87-4211-B152-AECB0F23E7D9}"/>
                </a:ext>
              </a:extLst>
            </p:cNvPr>
            <p:cNvSpPr txBox="1"/>
            <p:nvPr/>
          </p:nvSpPr>
          <p:spPr>
            <a:xfrm>
              <a:off x="6616092" y="6169503"/>
              <a:ext cx="13789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 Smart Exhibition &gt;</a:t>
              </a:r>
              <a:endPara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연결선: 구부러짐 81">
              <a:extLst>
                <a:ext uri="{FF2B5EF4-FFF2-40B4-BE49-F238E27FC236}">
                  <a16:creationId xmlns:a16="http://schemas.microsoft.com/office/drawing/2014/main" id="{EDA21D93-36A2-4965-85F4-3D4CD1D8E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7280" y="3900709"/>
              <a:ext cx="725214" cy="305512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583369F-7035-4916-8453-722CF760C2BD}"/>
                </a:ext>
              </a:extLst>
            </p:cNvPr>
            <p:cNvSpPr/>
            <p:nvPr/>
          </p:nvSpPr>
          <p:spPr>
            <a:xfrm>
              <a:off x="6566679" y="2273202"/>
              <a:ext cx="642482" cy="343607"/>
            </a:xfrm>
            <a:prstGeom prst="ellipse">
              <a:avLst/>
            </a:prstGeom>
            <a:solidFill>
              <a:srgbClr val="045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AP2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연결선: 구부러짐 101">
              <a:extLst>
                <a:ext uri="{FF2B5EF4-FFF2-40B4-BE49-F238E27FC236}">
                  <a16:creationId xmlns:a16="http://schemas.microsoft.com/office/drawing/2014/main" id="{58D4DA31-AF51-4CBC-B82B-2240ADB3223F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 flipH="1">
              <a:off x="6455551" y="2616809"/>
              <a:ext cx="432369" cy="1073209"/>
            </a:xfrm>
            <a:prstGeom prst="straightConnector1">
              <a:avLst/>
            </a:prstGeom>
            <a:ln w="28575">
              <a:solidFill>
                <a:srgbClr val="056BB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구부러짐 101">
              <a:extLst>
                <a:ext uri="{FF2B5EF4-FFF2-40B4-BE49-F238E27FC236}">
                  <a16:creationId xmlns:a16="http://schemas.microsoft.com/office/drawing/2014/main" id="{1AC7567E-B706-4370-9779-DB82B7FEA624}"/>
                </a:ext>
              </a:extLst>
            </p:cNvPr>
            <p:cNvCxnSpPr>
              <a:cxnSpLocks/>
              <a:stCxn id="17" idx="2"/>
              <a:endCxn id="61" idx="3"/>
            </p:cNvCxnSpPr>
            <p:nvPr/>
          </p:nvCxnSpPr>
          <p:spPr>
            <a:xfrm flipH="1">
              <a:off x="6425556" y="3744977"/>
              <a:ext cx="675187" cy="12699"/>
            </a:xfrm>
            <a:prstGeom prst="straightConnector1">
              <a:avLst/>
            </a:prstGeom>
            <a:ln w="28575">
              <a:solidFill>
                <a:srgbClr val="056BB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39EF7C1E-67F2-4B10-80CE-9363F5996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739" y="4216694"/>
              <a:ext cx="323708" cy="323708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E3E506B2-A120-4195-B011-3528BE8BF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2242" y="4216694"/>
              <a:ext cx="323708" cy="323708"/>
            </a:xfrm>
            <a:prstGeom prst="rect">
              <a:avLst/>
            </a:prstGeom>
          </p:spPr>
        </p:pic>
        <p:cxnSp>
          <p:nvCxnSpPr>
            <p:cNvPr id="32" name="연결선: 구부러짐 81">
              <a:extLst>
                <a:ext uri="{FF2B5EF4-FFF2-40B4-BE49-F238E27FC236}">
                  <a16:creationId xmlns:a16="http://schemas.microsoft.com/office/drawing/2014/main" id="{F0097A68-5B03-4065-B642-867826D5E3E9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5435869" y="3911182"/>
              <a:ext cx="878227" cy="305512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A76D6EC-4FCC-4124-B540-4F4756E9AB66}"/>
                </a:ext>
              </a:extLst>
            </p:cNvPr>
            <p:cNvSpPr/>
            <p:nvPr/>
          </p:nvSpPr>
          <p:spPr>
            <a:xfrm>
              <a:off x="5169638" y="3920414"/>
              <a:ext cx="240485" cy="2404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3D5B098-40D9-4AAF-B2D1-5AF04803D908}"/>
                </a:ext>
              </a:extLst>
            </p:cNvPr>
            <p:cNvSpPr/>
            <p:nvPr/>
          </p:nvSpPr>
          <p:spPr>
            <a:xfrm>
              <a:off x="6633604" y="3438777"/>
              <a:ext cx="240485" cy="2404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47CDFDC-9466-42EE-959C-BDA72450D7F6}"/>
                </a:ext>
              </a:extLst>
            </p:cNvPr>
            <p:cNvSpPr/>
            <p:nvPr/>
          </p:nvSpPr>
          <p:spPr>
            <a:xfrm>
              <a:off x="5836223" y="5046127"/>
              <a:ext cx="240485" cy="2404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B4224BE-7462-4100-8F96-8187314FF45B}"/>
                </a:ext>
              </a:extLst>
            </p:cNvPr>
            <p:cNvSpPr/>
            <p:nvPr/>
          </p:nvSpPr>
          <p:spPr>
            <a:xfrm>
              <a:off x="4147441" y="2515959"/>
              <a:ext cx="240485" cy="2404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49C128D-B0E5-482A-8059-EE7ACDCCA181}"/>
                </a:ext>
              </a:extLst>
            </p:cNvPr>
            <p:cNvSpPr/>
            <p:nvPr/>
          </p:nvSpPr>
          <p:spPr>
            <a:xfrm>
              <a:off x="1938707" y="3110270"/>
              <a:ext cx="240485" cy="2404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730A87B-7E34-46C1-870F-A38FDE1881B5}"/>
                </a:ext>
              </a:extLst>
            </p:cNvPr>
            <p:cNvSpPr/>
            <p:nvPr/>
          </p:nvSpPr>
          <p:spPr>
            <a:xfrm>
              <a:off x="1938707" y="4014385"/>
              <a:ext cx="240485" cy="2404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50FE793-2AB1-49F1-AA73-0CEC00C1B03B}"/>
                </a:ext>
              </a:extLst>
            </p:cNvPr>
            <p:cNvSpPr/>
            <p:nvPr/>
          </p:nvSpPr>
          <p:spPr>
            <a:xfrm>
              <a:off x="2987171" y="5461779"/>
              <a:ext cx="240485" cy="2404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C2A7F419-51ED-45E5-8E84-41E3188C877E}"/>
                </a:ext>
              </a:extLst>
            </p:cNvPr>
            <p:cNvSpPr/>
            <p:nvPr/>
          </p:nvSpPr>
          <p:spPr>
            <a:xfrm>
              <a:off x="4133323" y="4880836"/>
              <a:ext cx="240485" cy="2404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3577C0C0-0508-46ED-82B0-2C579F5F424F}"/>
                </a:ext>
              </a:extLst>
            </p:cNvPr>
            <p:cNvGrpSpPr/>
            <p:nvPr/>
          </p:nvGrpSpPr>
          <p:grpSpPr>
            <a:xfrm>
              <a:off x="1480101" y="5890044"/>
              <a:ext cx="1507070" cy="558917"/>
              <a:chOff x="1480101" y="5868175"/>
              <a:chExt cx="1507070" cy="558917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1FA6BF51-6DF9-4CCA-8F66-583312FD9A26}"/>
                  </a:ext>
                </a:extLst>
              </p:cNvPr>
              <p:cNvGrpSpPr/>
              <p:nvPr/>
            </p:nvGrpSpPr>
            <p:grpSpPr>
              <a:xfrm>
                <a:off x="1480101" y="5923282"/>
                <a:ext cx="1364580" cy="458257"/>
                <a:chOff x="-10647008" y="6547381"/>
                <a:chExt cx="2446767" cy="1248448"/>
              </a:xfrm>
            </p:grpSpPr>
            <p:cxnSp>
              <p:nvCxnSpPr>
                <p:cNvPr id="44" name="직선 화살표 연결선 43">
                  <a:extLst>
                    <a:ext uri="{FF2B5EF4-FFF2-40B4-BE49-F238E27FC236}">
                      <a16:creationId xmlns:a16="http://schemas.microsoft.com/office/drawing/2014/main" id="{27BC9998-BCDD-4DAA-BF03-AD286B45CD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9177892" y="6876707"/>
                  <a:ext cx="977651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화살표 연결선 44">
                  <a:extLst>
                    <a:ext uri="{FF2B5EF4-FFF2-40B4-BE49-F238E27FC236}">
                      <a16:creationId xmlns:a16="http://schemas.microsoft.com/office/drawing/2014/main" id="{2875472A-32C5-4A9E-A00A-C42AF2B630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9177892" y="7460435"/>
                  <a:ext cx="977651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FA04527-10DF-45B5-8230-51217FB6066B}"/>
                    </a:ext>
                  </a:extLst>
                </p:cNvPr>
                <p:cNvSpPr txBox="1"/>
                <p:nvPr/>
              </p:nvSpPr>
              <p:spPr>
                <a:xfrm>
                  <a:off x="-10647008" y="6547381"/>
                  <a:ext cx="1524576" cy="670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Send/</a:t>
                  </a:r>
                  <a:r>
                    <a:rPr lang="en-US" altLang="ko-KR" sz="10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Recv</a:t>
                  </a:r>
                  <a:endParaRPr lang="ko-KR" alt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4E7CF49-4F83-4137-AA0D-8C4E567AC8F4}"/>
                    </a:ext>
                  </a:extLst>
                </p:cNvPr>
                <p:cNvSpPr txBox="1"/>
                <p:nvPr/>
              </p:nvSpPr>
              <p:spPr>
                <a:xfrm>
                  <a:off x="-10647008" y="7125039"/>
                  <a:ext cx="1244204" cy="670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Sniffing</a:t>
                  </a:r>
                  <a:endParaRPr lang="ko-KR" alt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5EB0138-94A4-432C-9672-98FFF154B5F6}"/>
                  </a:ext>
                </a:extLst>
              </p:cNvPr>
              <p:cNvSpPr/>
              <p:nvPr/>
            </p:nvSpPr>
            <p:spPr>
              <a:xfrm>
                <a:off x="1480101" y="5868175"/>
                <a:ext cx="1507070" cy="5589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BD45E31-670C-47EB-BC0D-81D90C3C70DC}"/>
              </a:ext>
            </a:extLst>
          </p:cNvPr>
          <p:cNvSpPr/>
          <p:nvPr/>
        </p:nvSpPr>
        <p:spPr>
          <a:xfrm>
            <a:off x="78464" y="1553704"/>
            <a:ext cx="8499373" cy="51729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E801422-C508-4CC0-9024-48B7D4022BFD}"/>
              </a:ext>
            </a:extLst>
          </p:cNvPr>
          <p:cNvSpPr/>
          <p:nvPr/>
        </p:nvSpPr>
        <p:spPr>
          <a:xfrm>
            <a:off x="8663773" y="2040844"/>
            <a:ext cx="3448216" cy="21821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400" dirty="0">
                <a:latin typeface="a타이틀고딕2" panose="02020600000000000000" pitchFamily="18" charset="-127"/>
                <a:ea typeface="a타이틀고딕2" panose="02020600000000000000" pitchFamily="18" charset="-127"/>
                <a:cs typeface="Times New Roman" panose="02020603050405020304" pitchFamily="18" charset="0"/>
              </a:rPr>
              <a:t>Collect RF signals through module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400" dirty="0">
                <a:latin typeface="a타이틀고딕2" panose="02020600000000000000" pitchFamily="18" charset="-127"/>
                <a:ea typeface="a타이틀고딕2" panose="02020600000000000000" pitchFamily="18" charset="-127"/>
                <a:cs typeface="Times New Roman" panose="02020603050405020304" pitchFamily="18" charset="0"/>
              </a:rPr>
              <a:t>Send signals into Cloud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400" dirty="0">
                <a:latin typeface="a타이틀고딕2" panose="02020600000000000000" pitchFamily="18" charset="-127"/>
                <a:ea typeface="a타이틀고딕2" panose="02020600000000000000" pitchFamily="18" charset="-127"/>
                <a:cs typeface="Times New Roman" panose="02020603050405020304" pitchFamily="18" charset="0"/>
              </a:rPr>
              <a:t>Convert RF signals into SC values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400" dirty="0">
                <a:latin typeface="a타이틀고딕2" panose="02020600000000000000" pitchFamily="18" charset="-127"/>
                <a:ea typeface="a타이틀고딕2" panose="02020600000000000000" pitchFamily="18" charset="-127"/>
                <a:cs typeface="Times New Roman" panose="02020603050405020304" pitchFamily="18" charset="0"/>
              </a:rPr>
              <a:t>Interpret SC values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400" dirty="0">
                <a:latin typeface="a타이틀고딕2" panose="02020600000000000000" pitchFamily="18" charset="-127"/>
                <a:ea typeface="a타이틀고딕2" panose="02020600000000000000" pitchFamily="18" charset="-127"/>
                <a:cs typeface="Times New Roman" panose="02020603050405020304" pitchFamily="18" charset="0"/>
              </a:rPr>
              <a:t>Play RF music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4CD3E69-6443-409A-9B91-262830DEE286}"/>
              </a:ext>
            </a:extLst>
          </p:cNvPr>
          <p:cNvSpPr/>
          <p:nvPr/>
        </p:nvSpPr>
        <p:spPr>
          <a:xfrm>
            <a:off x="8663773" y="5030551"/>
            <a:ext cx="3448216" cy="8894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400" dirty="0">
                <a:latin typeface="a타이틀고딕2" panose="02020600000000000000" pitchFamily="18" charset="-127"/>
                <a:ea typeface="a타이틀고딕2" panose="02020600000000000000" pitchFamily="18" charset="-127"/>
                <a:cs typeface="Times New Roman" panose="02020603050405020304" pitchFamily="18" charset="0"/>
              </a:rPr>
              <a:t>Collect BLE signal through phone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400" dirty="0">
                <a:latin typeface="a타이틀고딕2" panose="02020600000000000000" pitchFamily="18" charset="-127"/>
                <a:ea typeface="a타이틀고딕2" panose="02020600000000000000" pitchFamily="18" charset="-127"/>
                <a:cs typeface="Times New Roman" panose="02020603050405020304" pitchFamily="18" charset="0"/>
              </a:rPr>
              <a:t>Show AR exhibit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140A976-4208-4034-91AC-B3EDCD9A544A}"/>
              </a:ext>
            </a:extLst>
          </p:cNvPr>
          <p:cNvSpPr/>
          <p:nvPr/>
        </p:nvSpPr>
        <p:spPr>
          <a:xfrm>
            <a:off x="8663773" y="1536227"/>
            <a:ext cx="3448216" cy="4593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a타이틀고딕4" panose="02020600000000000000" pitchFamily="18" charset="-127"/>
                <a:ea typeface="a타이틀고딕4" panose="02020600000000000000" pitchFamily="18" charset="-127"/>
                <a:cs typeface="Times New Roman" panose="02020603050405020304" pitchFamily="18" charset="0"/>
              </a:rPr>
              <a:t>RF Music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FE8464F-EA85-46EC-AD5B-447E292909FF}"/>
              </a:ext>
            </a:extLst>
          </p:cNvPr>
          <p:cNvSpPr/>
          <p:nvPr/>
        </p:nvSpPr>
        <p:spPr>
          <a:xfrm>
            <a:off x="8663773" y="4499186"/>
            <a:ext cx="3448216" cy="45935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a타이틀고딕4" panose="02020600000000000000" pitchFamily="18" charset="-127"/>
                <a:ea typeface="a타이틀고딕4" panose="02020600000000000000" pitchFamily="18" charset="-127"/>
                <a:cs typeface="Times New Roman" panose="02020603050405020304" pitchFamily="18" charset="0"/>
              </a:rPr>
              <a:t>AR exhibit</a:t>
            </a:r>
          </a:p>
        </p:txBody>
      </p:sp>
    </p:spTree>
    <p:extLst>
      <p:ext uri="{BB962C8B-B14F-4D97-AF65-F5344CB8AC3E}">
        <p14:creationId xmlns:p14="http://schemas.microsoft.com/office/powerpoint/2010/main" val="3989487111"/>
      </p:ext>
    </p:extLst>
  </p:cSld>
  <p:clrMapOvr>
    <a:masterClrMapping/>
  </p:clrMapOvr>
  <p:transition spd="slow" advTm="7880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869305" y="3429000"/>
            <a:ext cx="45339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5">
            <a:extLst>
              <a:ext uri="{FF2B5EF4-FFF2-40B4-BE49-F238E27FC236}">
                <a16:creationId xmlns:a16="http://schemas.microsoft.com/office/drawing/2014/main" id="{7995CE21-B0A0-4D73-BB44-6AA0E9FF004C}"/>
              </a:ext>
            </a:extLst>
          </p:cNvPr>
          <p:cNvSpPr txBox="1">
            <a:spLocks/>
          </p:cNvSpPr>
          <p:nvPr/>
        </p:nvSpPr>
        <p:spPr>
          <a:xfrm>
            <a:off x="2882900" y="2768600"/>
            <a:ext cx="6426200" cy="66040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373B46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Q &amp; A</a:t>
            </a:r>
            <a:endParaRPr lang="ko-KR" altLang="en-US" sz="3200" dirty="0">
              <a:solidFill>
                <a:srgbClr val="373B46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375161"/>
      </p:ext>
    </p:extLst>
  </p:cSld>
  <p:clrMapOvr>
    <a:masterClrMapping/>
  </p:clrMapOvr>
  <p:transition spd="slow" advTm="1274">
    <p:push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056BB7"/>
          </a:solidFill>
          <a:prstDash val="dash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120</Words>
  <Application>Microsoft Office PowerPoint</Application>
  <PresentationFormat>와이드스크린</PresentationFormat>
  <Paragraphs>50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5" baseType="lpstr">
      <vt:lpstr>Calibri Light</vt:lpstr>
      <vt:lpstr>Times New Roman</vt:lpstr>
      <vt:lpstr>Calibri</vt:lpstr>
      <vt:lpstr>맑은 고딕</vt:lpstr>
      <vt:lpstr>Impact</vt:lpstr>
      <vt:lpstr>a타이틀고딕4</vt:lpstr>
      <vt:lpstr>a타이틀고딕3</vt:lpstr>
      <vt:lpstr>Yoon 윤고딕 540_TT</vt:lpstr>
      <vt:lpstr>a타이틀고딕2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유명성</dc:creator>
  <cp:lastModifiedBy>lee cheonsol</cp:lastModifiedBy>
  <cp:revision>11</cp:revision>
  <dcterms:created xsi:type="dcterms:W3CDTF">2019-04-03T16:43:55Z</dcterms:created>
  <dcterms:modified xsi:type="dcterms:W3CDTF">2019-04-04T07:11:07Z</dcterms:modified>
</cp:coreProperties>
</file>