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91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25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55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98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37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40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91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68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46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20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52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JOSE FERNANDO MARROQUIN ROSA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GT" dirty="0" smtClean="0"/>
              <a:t>0907-14-1927</a:t>
            </a:r>
          </a:p>
          <a:p>
            <a:endParaRPr lang="es-GT" dirty="0"/>
          </a:p>
          <a:p>
            <a:r>
              <a:rPr lang="es-GT" dirty="0" smtClean="0"/>
              <a:t>PRACTICA DE GIT </a:t>
            </a:r>
          </a:p>
          <a:p>
            <a:r>
              <a:rPr lang="es-GT" dirty="0" smtClean="0"/>
              <a:t>SABADO 13 DE OCTUBRE DE 2018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161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err="1" smtClean="0"/>
              <a:t>git</a:t>
            </a:r>
            <a:r>
              <a:rPr lang="es-GT" dirty="0" smtClean="0"/>
              <a:t> </a:t>
            </a:r>
            <a:r>
              <a:rPr lang="es-GT" dirty="0" err="1" smtClean="0"/>
              <a:t>init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Crea un repositorio </a:t>
            </a:r>
            <a:r>
              <a:rPr lang="es-GT" dirty="0" err="1"/>
              <a:t>Git</a:t>
            </a:r>
            <a:r>
              <a:rPr lang="es-GT" dirty="0"/>
              <a:t> vacío o reinicializa uno existente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132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err="1" smtClean="0"/>
              <a:t>Git</a:t>
            </a:r>
            <a:r>
              <a:rPr lang="es-GT" dirty="0" smtClean="0"/>
              <a:t> status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te mostrará los diferentes estados de los archivos en tu directorio de trabajo y área de ensayo. </a:t>
            </a:r>
            <a:r>
              <a:rPr lang="es-GT"/>
              <a:t>Qué archivos están modificados y sin seguimiento y cuáles con seguimiento pero no confirmados aún.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11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err="1" smtClean="0"/>
              <a:t>Git</a:t>
            </a:r>
            <a:r>
              <a:rPr lang="es-GT" dirty="0" smtClean="0"/>
              <a:t> </a:t>
            </a:r>
            <a:r>
              <a:rPr lang="es-GT" dirty="0" err="1" smtClean="0"/>
              <a:t>add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comando </a:t>
            </a:r>
            <a:r>
              <a:rPr lang="es-GT" dirty="0" err="1"/>
              <a:t>git</a:t>
            </a:r>
            <a:r>
              <a:rPr lang="es-GT" dirty="0"/>
              <a:t> </a:t>
            </a:r>
            <a:r>
              <a:rPr lang="es-GT" dirty="0" err="1"/>
              <a:t>add</a:t>
            </a:r>
            <a:r>
              <a:rPr lang="es-GT" dirty="0"/>
              <a:t> añade contenido del directorio de trabajo al área de ensayo (</a:t>
            </a:r>
            <a:r>
              <a:rPr lang="es-GT" dirty="0" err="1"/>
              <a:t>staging</a:t>
            </a:r>
            <a:r>
              <a:rPr lang="es-GT" dirty="0"/>
              <a:t> </a:t>
            </a:r>
            <a:r>
              <a:rPr lang="es-GT" dirty="0" err="1"/>
              <a:t>area</a:t>
            </a:r>
            <a:r>
              <a:rPr lang="es-GT" dirty="0"/>
              <a:t> o '</a:t>
            </a:r>
            <a:r>
              <a:rPr lang="es-GT" dirty="0" err="1"/>
              <a:t>index</a:t>
            </a:r>
            <a:r>
              <a:rPr lang="es-GT" dirty="0"/>
              <a:t>') para la próxima confirmación. Cuando se ejecuta el comando </a:t>
            </a:r>
            <a:r>
              <a:rPr lang="es-GT" dirty="0" err="1"/>
              <a:t>git</a:t>
            </a:r>
            <a:r>
              <a:rPr lang="es-GT" dirty="0"/>
              <a:t> </a:t>
            </a:r>
            <a:r>
              <a:rPr lang="es-GT" dirty="0" err="1"/>
              <a:t>commit</a:t>
            </a:r>
            <a:r>
              <a:rPr lang="es-GT" dirty="0"/>
              <a:t>, éste, de forma predeterminada, sólo mira en esta área de ensayo, por lo que </a:t>
            </a:r>
            <a:r>
              <a:rPr lang="es-GT" dirty="0" err="1"/>
              <a:t>git</a:t>
            </a:r>
            <a:r>
              <a:rPr lang="es-GT" dirty="0"/>
              <a:t> </a:t>
            </a:r>
            <a:r>
              <a:rPr lang="es-GT" dirty="0" err="1"/>
              <a:t>add</a:t>
            </a:r>
            <a:r>
              <a:rPr lang="es-GT"/>
              <a:t> se utiliza para fabricar exactamente lo que te gustaría fuese tu próxima instantánea a confirmar.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250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err="1" smtClean="0"/>
              <a:t>Git</a:t>
            </a:r>
            <a:r>
              <a:rPr lang="es-GT" dirty="0" smtClean="0"/>
              <a:t> </a:t>
            </a:r>
            <a:r>
              <a:rPr lang="es-GT" dirty="0" err="1" smtClean="0"/>
              <a:t>commit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comando </a:t>
            </a:r>
            <a:r>
              <a:rPr lang="es-GT" dirty="0" err="1"/>
              <a:t>git</a:t>
            </a:r>
            <a:r>
              <a:rPr lang="es-GT" dirty="0"/>
              <a:t> </a:t>
            </a:r>
            <a:r>
              <a:rPr lang="es-GT" dirty="0" err="1"/>
              <a:t>commit</a:t>
            </a:r>
            <a:r>
              <a:rPr lang="es-GT" dirty="0"/>
              <a:t> toma todos los contenidos de los archivos a los que se les realiza el seguimiento con </a:t>
            </a:r>
            <a:r>
              <a:rPr lang="es-GT" dirty="0" err="1"/>
              <a:t>git</a:t>
            </a:r>
            <a:r>
              <a:rPr lang="es-GT" dirty="0"/>
              <a:t> </a:t>
            </a:r>
            <a:r>
              <a:rPr lang="es-GT" dirty="0" err="1"/>
              <a:t>add</a:t>
            </a:r>
            <a:r>
              <a:rPr lang="es-GT"/>
              <a:t> y registra una nueva instantánea permanente en la base de datos y luego avanza el puntero de la rama en la rama actual.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8067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179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JOSE FERNANDO MARROQUIN ROSA</vt:lpstr>
      <vt:lpstr>git init</vt:lpstr>
      <vt:lpstr>Git status</vt:lpstr>
      <vt:lpstr>Git add</vt:lpstr>
      <vt:lpstr>Git commit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JOSE FERNANDO MARROQUIN ROSA</dc:title>
  <dc:creator>Jose F. Marroquin</dc:creator>
  <cp:lastModifiedBy>Jose F. Marroquin</cp:lastModifiedBy>
  <cp:revision>6</cp:revision>
  <dcterms:created xsi:type="dcterms:W3CDTF">2018-10-13T17:22:17Z</dcterms:created>
  <dcterms:modified xsi:type="dcterms:W3CDTF">2018-10-13T18:02:19Z</dcterms:modified>
</cp:coreProperties>
</file>