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9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2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55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98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40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9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8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6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2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5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JOSE FERNANDO MARROQUIN ROSA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 smtClean="0"/>
              <a:t>0907-14-1927</a:t>
            </a:r>
          </a:p>
          <a:p>
            <a:endParaRPr lang="es-GT" dirty="0"/>
          </a:p>
          <a:p>
            <a:r>
              <a:rPr lang="es-GT" dirty="0" smtClean="0"/>
              <a:t>PRACTICA DE GIT </a:t>
            </a:r>
          </a:p>
          <a:p>
            <a:r>
              <a:rPr lang="es-GT" dirty="0" smtClean="0"/>
              <a:t>SABADO 13 DE OCTUBRE DE 2018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1617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JOSE FERNANDO MARROQUIN ROSA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 FERNANDO MARROQUIN ROSA</dc:title>
  <dc:creator>Jose F. Marroquin</dc:creator>
  <cp:lastModifiedBy>Jose F. Marroquin</cp:lastModifiedBy>
  <cp:revision>2</cp:revision>
  <dcterms:created xsi:type="dcterms:W3CDTF">2018-10-13T17:22:17Z</dcterms:created>
  <dcterms:modified xsi:type="dcterms:W3CDTF">2018-10-13T17:31:18Z</dcterms:modified>
</cp:coreProperties>
</file>