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306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23" r:id="rId14"/>
    <p:sldId id="324" r:id="rId15"/>
    <p:sldId id="317" r:id="rId16"/>
    <p:sldId id="319" r:id="rId17"/>
    <p:sldId id="320" r:id="rId18"/>
    <p:sldId id="318" r:id="rId19"/>
    <p:sldId id="321" r:id="rId20"/>
    <p:sldId id="322" r:id="rId21"/>
    <p:sldId id="325" r:id="rId22"/>
    <p:sldId id="327" r:id="rId23"/>
    <p:sldId id="326" r:id="rId24"/>
    <p:sldId id="330" r:id="rId25"/>
    <p:sldId id="329" r:id="rId26"/>
    <p:sldId id="33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941100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100CA-C679-9447-9A03-69C2302EAEF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E4243-2043-C54E-B004-7F959A14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1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34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1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6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2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6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19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29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E4243-2043-C54E-B004-7F959A144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6A4D0-982B-0043-8540-7896CC2FD1E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91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126D7-D6F6-FB4E-8632-9FE7B2D87AF0}"/>
              </a:ext>
            </a:extLst>
          </p:cNvPr>
          <p:cNvSpPr txBox="1"/>
          <p:nvPr/>
        </p:nvSpPr>
        <p:spPr>
          <a:xfrm>
            <a:off x="2421477" y="4338595"/>
            <a:ext cx="9318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TicketAI</a:t>
            </a: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: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0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126D7-D6F6-FB4E-8632-9FE7B2D87AF0}"/>
              </a:ext>
            </a:extLst>
          </p:cNvPr>
          <p:cNvSpPr txBox="1"/>
          <p:nvPr/>
        </p:nvSpPr>
        <p:spPr>
          <a:xfrm>
            <a:off x="457201" y="469980"/>
            <a:ext cx="104218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Event-driven microservices.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Compute intensive.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Multiple Apps, single infrastructure.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126D7-D6F6-FB4E-8632-9FE7B2D87AF0}"/>
              </a:ext>
            </a:extLst>
          </p:cNvPr>
          <p:cNvSpPr txBox="1"/>
          <p:nvPr/>
        </p:nvSpPr>
        <p:spPr>
          <a:xfrm>
            <a:off x="457201" y="469980"/>
            <a:ext cx="104218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Event-driven microservices.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Compute intensive.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Multiple Apps, single infrastructure.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Fun?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1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ED667-2090-124F-92BB-3B537D983E9F}"/>
              </a:ext>
            </a:extLst>
          </p:cNvPr>
          <p:cNvSpPr/>
          <p:nvPr/>
        </p:nvSpPr>
        <p:spPr>
          <a:xfrm>
            <a:off x="820191" y="831486"/>
            <a:ext cx="1383323" cy="463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API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Gateway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97614DA-C61D-7F4F-8CF1-C1BBD324620B}"/>
              </a:ext>
            </a:extLst>
          </p:cNvPr>
          <p:cNvSpPr/>
          <p:nvPr/>
        </p:nvSpPr>
        <p:spPr>
          <a:xfrm>
            <a:off x="2670691" y="697525"/>
            <a:ext cx="2226959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Transactions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B7324E9-16F5-F54D-AAB8-EEEAEB3CA5AC}"/>
              </a:ext>
            </a:extLst>
          </p:cNvPr>
          <p:cNvSpPr/>
          <p:nvPr/>
        </p:nvSpPr>
        <p:spPr>
          <a:xfrm>
            <a:off x="4467341" y="4875949"/>
            <a:ext cx="13833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AuthZ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5E3D17A-443D-984F-9653-1EC901AF1AF9}"/>
              </a:ext>
            </a:extLst>
          </p:cNvPr>
          <p:cNvSpPr/>
          <p:nvPr/>
        </p:nvSpPr>
        <p:spPr>
          <a:xfrm>
            <a:off x="2556055" y="5555888"/>
            <a:ext cx="1817501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Identity</a:t>
            </a: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9E5A85F-1C4E-8146-9039-34FE005D49E8}"/>
              </a:ext>
            </a:extLst>
          </p:cNvPr>
          <p:cNvSpPr/>
          <p:nvPr/>
        </p:nvSpPr>
        <p:spPr>
          <a:xfrm>
            <a:off x="3236418" y="4196011"/>
            <a:ext cx="13833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AuthN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890358E-A5D4-C946-977B-8C0ECCAFF58D}"/>
              </a:ext>
            </a:extLst>
          </p:cNvPr>
          <p:cNvSpPr/>
          <p:nvPr/>
        </p:nvSpPr>
        <p:spPr>
          <a:xfrm>
            <a:off x="6279057" y="1291240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CA6AF5E-BEFF-9D40-9884-03EBA8E318C3}"/>
              </a:ext>
            </a:extLst>
          </p:cNvPr>
          <p:cNvSpPr/>
          <p:nvPr/>
        </p:nvSpPr>
        <p:spPr>
          <a:xfrm>
            <a:off x="5915564" y="4166647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Metrics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33B28160-77F2-4149-8EE6-D1431BF01D21}"/>
              </a:ext>
            </a:extLst>
          </p:cNvPr>
          <p:cNvSpPr/>
          <p:nvPr/>
        </p:nvSpPr>
        <p:spPr>
          <a:xfrm>
            <a:off x="7042406" y="5462102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Billing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1974F17-D744-254A-A004-F7E6E73ABBB1}"/>
              </a:ext>
            </a:extLst>
          </p:cNvPr>
          <p:cNvSpPr/>
          <p:nvPr/>
        </p:nvSpPr>
        <p:spPr>
          <a:xfrm>
            <a:off x="7814780" y="3949825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Settings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6D1A69E-61E3-1E4D-8F9A-AA2A240E9E9C}"/>
              </a:ext>
            </a:extLst>
          </p:cNvPr>
          <p:cNvSpPr/>
          <p:nvPr/>
        </p:nvSpPr>
        <p:spPr>
          <a:xfrm>
            <a:off x="4831257" y="223590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C68C449-2D9E-A743-8C87-741BF061597F}"/>
              </a:ext>
            </a:extLst>
          </p:cNvPr>
          <p:cNvSpPr/>
          <p:nvPr/>
        </p:nvSpPr>
        <p:spPr>
          <a:xfrm>
            <a:off x="2676171" y="2133602"/>
            <a:ext cx="181750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Documents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0DC7A14-90FA-184C-986A-8444975E095B}"/>
              </a:ext>
            </a:extLst>
          </p:cNvPr>
          <p:cNvSpPr/>
          <p:nvPr/>
        </p:nvSpPr>
        <p:spPr>
          <a:xfrm>
            <a:off x="9779009" y="5508995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Notifications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C9A9E7F8-271D-EB4B-9991-E55C78ACE9E8}"/>
              </a:ext>
            </a:extLst>
          </p:cNvPr>
          <p:cNvSpPr/>
          <p:nvPr/>
        </p:nvSpPr>
        <p:spPr>
          <a:xfrm>
            <a:off x="9824093" y="3949824"/>
            <a:ext cx="1922430" cy="1172307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Monitoring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0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ED667-2090-124F-92BB-3B537D983E9F}"/>
              </a:ext>
            </a:extLst>
          </p:cNvPr>
          <p:cNvSpPr/>
          <p:nvPr/>
        </p:nvSpPr>
        <p:spPr>
          <a:xfrm>
            <a:off x="820191" y="831486"/>
            <a:ext cx="1383323" cy="463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API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Gateway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97614DA-C61D-7F4F-8CF1-C1BBD324620B}"/>
              </a:ext>
            </a:extLst>
          </p:cNvPr>
          <p:cNvSpPr/>
          <p:nvPr/>
        </p:nvSpPr>
        <p:spPr>
          <a:xfrm>
            <a:off x="2670691" y="697525"/>
            <a:ext cx="2226959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Transactions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B7324E9-16F5-F54D-AAB8-EEEAEB3CA5AC}"/>
              </a:ext>
            </a:extLst>
          </p:cNvPr>
          <p:cNvSpPr/>
          <p:nvPr/>
        </p:nvSpPr>
        <p:spPr>
          <a:xfrm>
            <a:off x="4467341" y="4875949"/>
            <a:ext cx="13833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AuthZ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5E3D17A-443D-984F-9653-1EC901AF1AF9}"/>
              </a:ext>
            </a:extLst>
          </p:cNvPr>
          <p:cNvSpPr/>
          <p:nvPr/>
        </p:nvSpPr>
        <p:spPr>
          <a:xfrm>
            <a:off x="2556055" y="5555888"/>
            <a:ext cx="1817501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Identity</a:t>
            </a: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9E5A85F-1C4E-8146-9039-34FE005D49E8}"/>
              </a:ext>
            </a:extLst>
          </p:cNvPr>
          <p:cNvSpPr/>
          <p:nvPr/>
        </p:nvSpPr>
        <p:spPr>
          <a:xfrm>
            <a:off x="3236418" y="4196011"/>
            <a:ext cx="13833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AuthN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890358E-A5D4-C946-977B-8C0ECCAFF58D}"/>
              </a:ext>
            </a:extLst>
          </p:cNvPr>
          <p:cNvSpPr/>
          <p:nvPr/>
        </p:nvSpPr>
        <p:spPr>
          <a:xfrm>
            <a:off x="6279057" y="1291240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CA6AF5E-BEFF-9D40-9884-03EBA8E318C3}"/>
              </a:ext>
            </a:extLst>
          </p:cNvPr>
          <p:cNvSpPr/>
          <p:nvPr/>
        </p:nvSpPr>
        <p:spPr>
          <a:xfrm>
            <a:off x="5915564" y="4166647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Metrics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33B28160-77F2-4149-8EE6-D1431BF01D21}"/>
              </a:ext>
            </a:extLst>
          </p:cNvPr>
          <p:cNvSpPr/>
          <p:nvPr/>
        </p:nvSpPr>
        <p:spPr>
          <a:xfrm>
            <a:off x="7042406" y="5462102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Billing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1974F17-D744-254A-A004-F7E6E73ABBB1}"/>
              </a:ext>
            </a:extLst>
          </p:cNvPr>
          <p:cNvSpPr/>
          <p:nvPr/>
        </p:nvSpPr>
        <p:spPr>
          <a:xfrm>
            <a:off x="7814780" y="3949825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Settings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6D1A69E-61E3-1E4D-8F9A-AA2A240E9E9C}"/>
              </a:ext>
            </a:extLst>
          </p:cNvPr>
          <p:cNvSpPr/>
          <p:nvPr/>
        </p:nvSpPr>
        <p:spPr>
          <a:xfrm>
            <a:off x="4831257" y="223590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C68C449-2D9E-A743-8C87-741BF061597F}"/>
              </a:ext>
            </a:extLst>
          </p:cNvPr>
          <p:cNvSpPr/>
          <p:nvPr/>
        </p:nvSpPr>
        <p:spPr>
          <a:xfrm>
            <a:off x="2676171" y="2133602"/>
            <a:ext cx="181750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Documents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0DC7A14-90FA-184C-986A-8444975E095B}"/>
              </a:ext>
            </a:extLst>
          </p:cNvPr>
          <p:cNvSpPr/>
          <p:nvPr/>
        </p:nvSpPr>
        <p:spPr>
          <a:xfrm>
            <a:off x="9779009" y="5508995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Notifications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C9A9E7F8-271D-EB4B-9991-E55C78ACE9E8}"/>
              </a:ext>
            </a:extLst>
          </p:cNvPr>
          <p:cNvSpPr/>
          <p:nvPr/>
        </p:nvSpPr>
        <p:spPr>
          <a:xfrm>
            <a:off x="9824093" y="3949824"/>
            <a:ext cx="1922430" cy="1172307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Monitoring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36E0ED89-9AD6-2E4B-930A-5A2310A9C688}"/>
              </a:ext>
            </a:extLst>
          </p:cNvPr>
          <p:cNvSpPr/>
          <p:nvPr/>
        </p:nvSpPr>
        <p:spPr>
          <a:xfrm>
            <a:off x="6431457" y="1443640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7A03394-D7EA-FA44-B7D1-C95B93F653D6}"/>
              </a:ext>
            </a:extLst>
          </p:cNvPr>
          <p:cNvSpPr/>
          <p:nvPr/>
        </p:nvSpPr>
        <p:spPr>
          <a:xfrm>
            <a:off x="6583857" y="1596040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F15282F-CF7D-9544-8946-729DD4677816}"/>
              </a:ext>
            </a:extLst>
          </p:cNvPr>
          <p:cNvSpPr/>
          <p:nvPr/>
        </p:nvSpPr>
        <p:spPr>
          <a:xfrm>
            <a:off x="6736257" y="1748440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A0C4A7C-E094-ED47-A088-FF4CD8DC0881}"/>
              </a:ext>
            </a:extLst>
          </p:cNvPr>
          <p:cNvSpPr/>
          <p:nvPr/>
        </p:nvSpPr>
        <p:spPr>
          <a:xfrm>
            <a:off x="6888657" y="1900840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91816F8F-3731-874A-B613-DF7200A1BE83}"/>
              </a:ext>
            </a:extLst>
          </p:cNvPr>
          <p:cNvSpPr/>
          <p:nvPr/>
        </p:nvSpPr>
        <p:spPr>
          <a:xfrm>
            <a:off x="4983657" y="375990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A28EF276-1376-A540-8696-9FDE2BF13287}"/>
              </a:ext>
            </a:extLst>
          </p:cNvPr>
          <p:cNvSpPr/>
          <p:nvPr/>
        </p:nvSpPr>
        <p:spPr>
          <a:xfrm>
            <a:off x="5136057" y="528390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2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ED667-2090-124F-92BB-3B537D983E9F}"/>
              </a:ext>
            </a:extLst>
          </p:cNvPr>
          <p:cNvSpPr/>
          <p:nvPr/>
        </p:nvSpPr>
        <p:spPr>
          <a:xfrm>
            <a:off x="820191" y="831486"/>
            <a:ext cx="1383323" cy="463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API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Gateway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97614DA-C61D-7F4F-8CF1-C1BBD324620B}"/>
              </a:ext>
            </a:extLst>
          </p:cNvPr>
          <p:cNvSpPr/>
          <p:nvPr/>
        </p:nvSpPr>
        <p:spPr>
          <a:xfrm>
            <a:off x="2670691" y="697525"/>
            <a:ext cx="2226959" cy="1172307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Transactions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B7324E9-16F5-F54D-AAB8-EEEAEB3CA5AC}"/>
              </a:ext>
            </a:extLst>
          </p:cNvPr>
          <p:cNvSpPr/>
          <p:nvPr/>
        </p:nvSpPr>
        <p:spPr>
          <a:xfrm>
            <a:off x="4467341" y="4875949"/>
            <a:ext cx="1383323" cy="117230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AuthZ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5E3D17A-443D-984F-9653-1EC901AF1AF9}"/>
              </a:ext>
            </a:extLst>
          </p:cNvPr>
          <p:cNvSpPr/>
          <p:nvPr/>
        </p:nvSpPr>
        <p:spPr>
          <a:xfrm>
            <a:off x="2556055" y="5555888"/>
            <a:ext cx="1817501" cy="117230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Identity</a:t>
            </a: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9E5A85F-1C4E-8146-9039-34FE005D49E8}"/>
              </a:ext>
            </a:extLst>
          </p:cNvPr>
          <p:cNvSpPr/>
          <p:nvPr/>
        </p:nvSpPr>
        <p:spPr>
          <a:xfrm>
            <a:off x="3236418" y="4196011"/>
            <a:ext cx="1383323" cy="117230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AuthN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890358E-A5D4-C946-977B-8C0ECCAFF58D}"/>
              </a:ext>
            </a:extLst>
          </p:cNvPr>
          <p:cNvSpPr/>
          <p:nvPr/>
        </p:nvSpPr>
        <p:spPr>
          <a:xfrm>
            <a:off x="6279057" y="1291240"/>
            <a:ext cx="1535723" cy="1172307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CA6AF5E-BEFF-9D40-9884-03EBA8E318C3}"/>
              </a:ext>
            </a:extLst>
          </p:cNvPr>
          <p:cNvSpPr/>
          <p:nvPr/>
        </p:nvSpPr>
        <p:spPr>
          <a:xfrm>
            <a:off x="5915564" y="4166647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Metrics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33B28160-77F2-4149-8EE6-D1431BF01D21}"/>
              </a:ext>
            </a:extLst>
          </p:cNvPr>
          <p:cNvSpPr/>
          <p:nvPr/>
        </p:nvSpPr>
        <p:spPr>
          <a:xfrm>
            <a:off x="7042406" y="5462102"/>
            <a:ext cx="1645820" cy="1172307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Billing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1974F17-D744-254A-A004-F7E6E73ABBB1}"/>
              </a:ext>
            </a:extLst>
          </p:cNvPr>
          <p:cNvSpPr/>
          <p:nvPr/>
        </p:nvSpPr>
        <p:spPr>
          <a:xfrm>
            <a:off x="7814780" y="3949825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Settings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6D1A69E-61E3-1E4D-8F9A-AA2A240E9E9C}"/>
              </a:ext>
            </a:extLst>
          </p:cNvPr>
          <p:cNvSpPr/>
          <p:nvPr/>
        </p:nvSpPr>
        <p:spPr>
          <a:xfrm>
            <a:off x="4831257" y="223590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C68C449-2D9E-A743-8C87-741BF061597F}"/>
              </a:ext>
            </a:extLst>
          </p:cNvPr>
          <p:cNvSpPr/>
          <p:nvPr/>
        </p:nvSpPr>
        <p:spPr>
          <a:xfrm>
            <a:off x="2676171" y="2133602"/>
            <a:ext cx="1817500" cy="1172307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Documents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0DC7A14-90FA-184C-986A-8444975E095B}"/>
              </a:ext>
            </a:extLst>
          </p:cNvPr>
          <p:cNvSpPr/>
          <p:nvPr/>
        </p:nvSpPr>
        <p:spPr>
          <a:xfrm>
            <a:off x="9779009" y="5508995"/>
            <a:ext cx="1645820" cy="1172307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Notifications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C9A9E7F8-271D-EB4B-9991-E55C78ACE9E8}"/>
              </a:ext>
            </a:extLst>
          </p:cNvPr>
          <p:cNvSpPr/>
          <p:nvPr/>
        </p:nvSpPr>
        <p:spPr>
          <a:xfrm>
            <a:off x="9824093" y="3949824"/>
            <a:ext cx="1922430" cy="1172307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Monitoring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36E0ED89-9AD6-2E4B-930A-5A2310A9C688}"/>
              </a:ext>
            </a:extLst>
          </p:cNvPr>
          <p:cNvSpPr/>
          <p:nvPr/>
        </p:nvSpPr>
        <p:spPr>
          <a:xfrm>
            <a:off x="6431457" y="1443640"/>
            <a:ext cx="1535723" cy="1172307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7A03394-D7EA-FA44-B7D1-C95B93F653D6}"/>
              </a:ext>
            </a:extLst>
          </p:cNvPr>
          <p:cNvSpPr/>
          <p:nvPr/>
        </p:nvSpPr>
        <p:spPr>
          <a:xfrm>
            <a:off x="6583857" y="1596040"/>
            <a:ext cx="1535723" cy="1172307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F15282F-CF7D-9544-8946-729DD4677816}"/>
              </a:ext>
            </a:extLst>
          </p:cNvPr>
          <p:cNvSpPr/>
          <p:nvPr/>
        </p:nvSpPr>
        <p:spPr>
          <a:xfrm>
            <a:off x="6736257" y="1748440"/>
            <a:ext cx="1535723" cy="1172307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A0C4A7C-E094-ED47-A088-FF4CD8DC0881}"/>
              </a:ext>
            </a:extLst>
          </p:cNvPr>
          <p:cNvSpPr/>
          <p:nvPr/>
        </p:nvSpPr>
        <p:spPr>
          <a:xfrm>
            <a:off x="6888657" y="1900840"/>
            <a:ext cx="1535723" cy="1172307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91816F8F-3731-874A-B613-DF7200A1BE83}"/>
              </a:ext>
            </a:extLst>
          </p:cNvPr>
          <p:cNvSpPr/>
          <p:nvPr/>
        </p:nvSpPr>
        <p:spPr>
          <a:xfrm>
            <a:off x="4983657" y="375990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A28EF276-1376-A540-8696-9FDE2BF13287}"/>
              </a:ext>
            </a:extLst>
          </p:cNvPr>
          <p:cNvSpPr/>
          <p:nvPr/>
        </p:nvSpPr>
        <p:spPr>
          <a:xfrm>
            <a:off x="5136057" y="528390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8194" name="Picture 2" descr="More developers using the Go programming language at work, survey finds - SD Times">
            <a:extLst>
              <a:ext uri="{FF2B5EF4-FFF2-40B4-BE49-F238E27FC236}">
                <a16:creationId xmlns:a16="http://schemas.microsoft.com/office/drawing/2014/main" id="{BC967D36-D88E-DC4E-912C-5E21613AF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04" y="4303570"/>
            <a:ext cx="2567571" cy="256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ython Archives – Fedora Community Blog">
            <a:extLst>
              <a:ext uri="{FF2B5EF4-FFF2-40B4-BE49-F238E27FC236}">
                <a16:creationId xmlns:a16="http://schemas.microsoft.com/office/drawing/2014/main" id="{C7AC5950-D319-0C48-A3F0-E0349DD7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71" y="1372116"/>
            <a:ext cx="4863757" cy="205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eginner - A Rusty implementation of CowSay - Code Review Stack Exchange">
            <a:extLst>
              <a:ext uri="{FF2B5EF4-FFF2-40B4-BE49-F238E27FC236}">
                <a16:creationId xmlns:a16="http://schemas.microsoft.com/office/drawing/2014/main" id="{79FF30A8-E996-264F-AC97-1F939055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366" y="4152463"/>
            <a:ext cx="3151348" cy="21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28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ED667-2090-124F-92BB-3B537D983E9F}"/>
              </a:ext>
            </a:extLst>
          </p:cNvPr>
          <p:cNvSpPr/>
          <p:nvPr/>
        </p:nvSpPr>
        <p:spPr>
          <a:xfrm>
            <a:off x="820191" y="831486"/>
            <a:ext cx="1383323" cy="46306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API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Gateway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97614DA-C61D-7F4F-8CF1-C1BBD324620B}"/>
              </a:ext>
            </a:extLst>
          </p:cNvPr>
          <p:cNvSpPr/>
          <p:nvPr/>
        </p:nvSpPr>
        <p:spPr>
          <a:xfrm>
            <a:off x="2670691" y="697525"/>
            <a:ext cx="2226959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Transactions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B7324E9-16F5-F54D-AAB8-EEEAEB3CA5AC}"/>
              </a:ext>
            </a:extLst>
          </p:cNvPr>
          <p:cNvSpPr/>
          <p:nvPr/>
        </p:nvSpPr>
        <p:spPr>
          <a:xfrm>
            <a:off x="4467341" y="4875949"/>
            <a:ext cx="1383323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AuthZ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5E3D17A-443D-984F-9653-1EC901AF1AF9}"/>
              </a:ext>
            </a:extLst>
          </p:cNvPr>
          <p:cNvSpPr/>
          <p:nvPr/>
        </p:nvSpPr>
        <p:spPr>
          <a:xfrm>
            <a:off x="2556055" y="5555888"/>
            <a:ext cx="1817501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Identity</a:t>
            </a: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9E5A85F-1C4E-8146-9039-34FE005D49E8}"/>
              </a:ext>
            </a:extLst>
          </p:cNvPr>
          <p:cNvSpPr/>
          <p:nvPr/>
        </p:nvSpPr>
        <p:spPr>
          <a:xfrm>
            <a:off x="3236418" y="4196011"/>
            <a:ext cx="1383323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AuthN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890358E-A5D4-C946-977B-8C0ECCAFF58D}"/>
              </a:ext>
            </a:extLst>
          </p:cNvPr>
          <p:cNvSpPr/>
          <p:nvPr/>
        </p:nvSpPr>
        <p:spPr>
          <a:xfrm>
            <a:off x="6279057" y="1291240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CA6AF5E-BEFF-9D40-9884-03EBA8E318C3}"/>
              </a:ext>
            </a:extLst>
          </p:cNvPr>
          <p:cNvSpPr/>
          <p:nvPr/>
        </p:nvSpPr>
        <p:spPr>
          <a:xfrm>
            <a:off x="5915564" y="4166647"/>
            <a:ext cx="1535723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Metrics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33B28160-77F2-4149-8EE6-D1431BF01D21}"/>
              </a:ext>
            </a:extLst>
          </p:cNvPr>
          <p:cNvSpPr/>
          <p:nvPr/>
        </p:nvSpPr>
        <p:spPr>
          <a:xfrm>
            <a:off x="7042406" y="5462102"/>
            <a:ext cx="1645820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Billing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1974F17-D744-254A-A004-F7E6E73ABBB1}"/>
              </a:ext>
            </a:extLst>
          </p:cNvPr>
          <p:cNvSpPr/>
          <p:nvPr/>
        </p:nvSpPr>
        <p:spPr>
          <a:xfrm>
            <a:off x="7814780" y="3949825"/>
            <a:ext cx="1645820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Settings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6D1A69E-61E3-1E4D-8F9A-AA2A240E9E9C}"/>
              </a:ext>
            </a:extLst>
          </p:cNvPr>
          <p:cNvSpPr/>
          <p:nvPr/>
        </p:nvSpPr>
        <p:spPr>
          <a:xfrm>
            <a:off x="4831257" y="223590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C68C449-2D9E-A743-8C87-741BF061597F}"/>
              </a:ext>
            </a:extLst>
          </p:cNvPr>
          <p:cNvSpPr/>
          <p:nvPr/>
        </p:nvSpPr>
        <p:spPr>
          <a:xfrm>
            <a:off x="2676171" y="2133602"/>
            <a:ext cx="181750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Documents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0DC7A14-90FA-184C-986A-8444975E095B}"/>
              </a:ext>
            </a:extLst>
          </p:cNvPr>
          <p:cNvSpPr/>
          <p:nvPr/>
        </p:nvSpPr>
        <p:spPr>
          <a:xfrm>
            <a:off x="9057058" y="5251087"/>
            <a:ext cx="1645820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Notifications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390412C8-BD90-9C45-8DB6-E4F2B92B3B88}"/>
              </a:ext>
            </a:extLst>
          </p:cNvPr>
          <p:cNvSpPr/>
          <p:nvPr/>
        </p:nvSpPr>
        <p:spPr>
          <a:xfrm>
            <a:off x="9824093" y="3949824"/>
            <a:ext cx="1922430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Monitoring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940D13D-D90A-AE4C-BEC7-C083A2B9846E}"/>
              </a:ext>
            </a:extLst>
          </p:cNvPr>
          <p:cNvSpPr/>
          <p:nvPr/>
        </p:nvSpPr>
        <p:spPr>
          <a:xfrm>
            <a:off x="6378067" y="1297103"/>
            <a:ext cx="1535723" cy="1172307"/>
          </a:xfrm>
          <a:prstGeom prst="hexag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036785-F200-E248-A514-C949E42999CC}"/>
              </a:ext>
            </a:extLst>
          </p:cNvPr>
          <p:cNvSpPr/>
          <p:nvPr/>
        </p:nvSpPr>
        <p:spPr>
          <a:xfrm>
            <a:off x="7058217" y="1283678"/>
            <a:ext cx="855574" cy="117986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1E46BD-24B7-9E43-94E1-F1DFEA98D137}"/>
              </a:ext>
            </a:extLst>
          </p:cNvPr>
          <p:cNvSpPr/>
          <p:nvPr/>
        </p:nvSpPr>
        <p:spPr>
          <a:xfrm>
            <a:off x="6639195" y="170445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ML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B8A1225-E988-3644-BE5A-DADD7E21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5" y="1140615"/>
            <a:ext cx="1730913" cy="3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9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ED667-2090-124F-92BB-3B537D983E9F}"/>
              </a:ext>
            </a:extLst>
          </p:cNvPr>
          <p:cNvSpPr/>
          <p:nvPr/>
        </p:nvSpPr>
        <p:spPr>
          <a:xfrm>
            <a:off x="820191" y="831486"/>
            <a:ext cx="1383323" cy="46306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API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Gateway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97614DA-C61D-7F4F-8CF1-C1BBD324620B}"/>
              </a:ext>
            </a:extLst>
          </p:cNvPr>
          <p:cNvSpPr/>
          <p:nvPr/>
        </p:nvSpPr>
        <p:spPr>
          <a:xfrm>
            <a:off x="2670691" y="697525"/>
            <a:ext cx="2226959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Transactions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B7324E9-16F5-F54D-AAB8-EEEAEB3CA5AC}"/>
              </a:ext>
            </a:extLst>
          </p:cNvPr>
          <p:cNvSpPr/>
          <p:nvPr/>
        </p:nvSpPr>
        <p:spPr>
          <a:xfrm>
            <a:off x="4467341" y="4875949"/>
            <a:ext cx="1383323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AuthZ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5E3D17A-443D-984F-9653-1EC901AF1AF9}"/>
              </a:ext>
            </a:extLst>
          </p:cNvPr>
          <p:cNvSpPr/>
          <p:nvPr/>
        </p:nvSpPr>
        <p:spPr>
          <a:xfrm>
            <a:off x="2556055" y="5555888"/>
            <a:ext cx="1817501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Identity</a:t>
            </a: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9E5A85F-1C4E-8146-9039-34FE005D49E8}"/>
              </a:ext>
            </a:extLst>
          </p:cNvPr>
          <p:cNvSpPr/>
          <p:nvPr/>
        </p:nvSpPr>
        <p:spPr>
          <a:xfrm>
            <a:off x="3236418" y="4196011"/>
            <a:ext cx="1383323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AuthN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890358E-A5D4-C946-977B-8C0ECCAFF58D}"/>
              </a:ext>
            </a:extLst>
          </p:cNvPr>
          <p:cNvSpPr/>
          <p:nvPr/>
        </p:nvSpPr>
        <p:spPr>
          <a:xfrm>
            <a:off x="6279057" y="1291240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CA6AF5E-BEFF-9D40-9884-03EBA8E318C3}"/>
              </a:ext>
            </a:extLst>
          </p:cNvPr>
          <p:cNvSpPr/>
          <p:nvPr/>
        </p:nvSpPr>
        <p:spPr>
          <a:xfrm>
            <a:off x="5915564" y="4166647"/>
            <a:ext cx="1535723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Metrics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33B28160-77F2-4149-8EE6-D1431BF01D21}"/>
              </a:ext>
            </a:extLst>
          </p:cNvPr>
          <p:cNvSpPr/>
          <p:nvPr/>
        </p:nvSpPr>
        <p:spPr>
          <a:xfrm>
            <a:off x="7042406" y="5462102"/>
            <a:ext cx="1645820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Billing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1974F17-D744-254A-A004-F7E6E73ABBB1}"/>
              </a:ext>
            </a:extLst>
          </p:cNvPr>
          <p:cNvSpPr/>
          <p:nvPr/>
        </p:nvSpPr>
        <p:spPr>
          <a:xfrm>
            <a:off x="7814780" y="3949825"/>
            <a:ext cx="1645820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Settings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6D1A69E-61E3-1E4D-8F9A-AA2A240E9E9C}"/>
              </a:ext>
            </a:extLst>
          </p:cNvPr>
          <p:cNvSpPr/>
          <p:nvPr/>
        </p:nvSpPr>
        <p:spPr>
          <a:xfrm>
            <a:off x="4831257" y="223590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C68C449-2D9E-A743-8C87-741BF061597F}"/>
              </a:ext>
            </a:extLst>
          </p:cNvPr>
          <p:cNvSpPr/>
          <p:nvPr/>
        </p:nvSpPr>
        <p:spPr>
          <a:xfrm>
            <a:off x="2676171" y="2133602"/>
            <a:ext cx="181750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Documents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0DC7A14-90FA-184C-986A-8444975E095B}"/>
              </a:ext>
            </a:extLst>
          </p:cNvPr>
          <p:cNvSpPr/>
          <p:nvPr/>
        </p:nvSpPr>
        <p:spPr>
          <a:xfrm>
            <a:off x="9057058" y="5251087"/>
            <a:ext cx="1645820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Notifications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390412C8-BD90-9C45-8DB6-E4F2B92B3B88}"/>
              </a:ext>
            </a:extLst>
          </p:cNvPr>
          <p:cNvSpPr/>
          <p:nvPr/>
        </p:nvSpPr>
        <p:spPr>
          <a:xfrm>
            <a:off x="9824093" y="3949824"/>
            <a:ext cx="1922430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Monitoring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940D13D-D90A-AE4C-BEC7-C083A2B9846E}"/>
              </a:ext>
            </a:extLst>
          </p:cNvPr>
          <p:cNvSpPr/>
          <p:nvPr/>
        </p:nvSpPr>
        <p:spPr>
          <a:xfrm>
            <a:off x="6378067" y="1297103"/>
            <a:ext cx="1535723" cy="1172307"/>
          </a:xfrm>
          <a:prstGeom prst="hexag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036785-F200-E248-A514-C949E42999CC}"/>
              </a:ext>
            </a:extLst>
          </p:cNvPr>
          <p:cNvSpPr/>
          <p:nvPr/>
        </p:nvSpPr>
        <p:spPr>
          <a:xfrm>
            <a:off x="7058217" y="1283679"/>
            <a:ext cx="855574" cy="7901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1E46BD-24B7-9E43-94E1-F1DFEA98D137}"/>
              </a:ext>
            </a:extLst>
          </p:cNvPr>
          <p:cNvSpPr/>
          <p:nvPr/>
        </p:nvSpPr>
        <p:spPr>
          <a:xfrm>
            <a:off x="6639195" y="170445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ML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3739A2-103E-F942-B42E-C25E2A603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5" y="1140615"/>
            <a:ext cx="1730913" cy="30125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4CBB29CF-F428-B545-AFC1-A2255F34A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6106" y="1750994"/>
            <a:ext cx="2227879" cy="1253182"/>
          </a:xfrm>
          <a:prstGeom prst="rect">
            <a:avLst/>
          </a:prstGeom>
        </p:spPr>
      </p:pic>
      <p:sp>
        <p:nvSpPr>
          <p:cNvPr id="22" name="Hexagon 21">
            <a:extLst>
              <a:ext uri="{FF2B5EF4-FFF2-40B4-BE49-F238E27FC236}">
                <a16:creationId xmlns:a16="http://schemas.microsoft.com/office/drawing/2014/main" id="{AE04F0DC-88AB-8544-B5E9-E73FD2AB2C56}"/>
              </a:ext>
            </a:extLst>
          </p:cNvPr>
          <p:cNvSpPr/>
          <p:nvPr/>
        </p:nvSpPr>
        <p:spPr>
          <a:xfrm>
            <a:off x="8256214" y="275421"/>
            <a:ext cx="1645820" cy="1172307"/>
          </a:xfrm>
          <a:prstGeom prst="hexagon">
            <a:avLst/>
          </a:prstGeom>
          <a:solidFill>
            <a:srgbClr val="0091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Profiles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337FC3F-7902-194C-B3C4-21BC6A449A0F}"/>
              </a:ext>
            </a:extLst>
          </p:cNvPr>
          <p:cNvSpPr/>
          <p:nvPr/>
        </p:nvSpPr>
        <p:spPr>
          <a:xfrm>
            <a:off x="8494930" y="1590947"/>
            <a:ext cx="1645820" cy="1172307"/>
          </a:xfrm>
          <a:prstGeom prst="hexagon">
            <a:avLst/>
          </a:prstGeom>
          <a:solidFill>
            <a:srgbClr val="0091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19874C-C5DA-5E4A-9EC0-8F3C0FDA54EC}"/>
              </a:ext>
            </a:extLst>
          </p:cNvPr>
          <p:cNvSpPr/>
          <p:nvPr/>
        </p:nvSpPr>
        <p:spPr>
          <a:xfrm>
            <a:off x="7042406" y="2069624"/>
            <a:ext cx="608604" cy="393923"/>
          </a:xfrm>
          <a:prstGeom prst="rect">
            <a:avLst/>
          </a:prstGeom>
          <a:solidFill>
            <a:srgbClr val="0091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ED667-2090-124F-92BB-3B537D983E9F}"/>
              </a:ext>
            </a:extLst>
          </p:cNvPr>
          <p:cNvSpPr/>
          <p:nvPr/>
        </p:nvSpPr>
        <p:spPr>
          <a:xfrm>
            <a:off x="820191" y="831486"/>
            <a:ext cx="1383323" cy="46306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API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Gateway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97614DA-C61D-7F4F-8CF1-C1BBD324620B}"/>
              </a:ext>
            </a:extLst>
          </p:cNvPr>
          <p:cNvSpPr/>
          <p:nvPr/>
        </p:nvSpPr>
        <p:spPr>
          <a:xfrm>
            <a:off x="2670691" y="697525"/>
            <a:ext cx="2226959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Transactions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B7324E9-16F5-F54D-AAB8-EEEAEB3CA5AC}"/>
              </a:ext>
            </a:extLst>
          </p:cNvPr>
          <p:cNvSpPr/>
          <p:nvPr/>
        </p:nvSpPr>
        <p:spPr>
          <a:xfrm>
            <a:off x="4467341" y="4875949"/>
            <a:ext cx="1383323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AuthZ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5E3D17A-443D-984F-9653-1EC901AF1AF9}"/>
              </a:ext>
            </a:extLst>
          </p:cNvPr>
          <p:cNvSpPr/>
          <p:nvPr/>
        </p:nvSpPr>
        <p:spPr>
          <a:xfrm>
            <a:off x="2556055" y="5555888"/>
            <a:ext cx="1817501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Identity</a:t>
            </a: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9E5A85F-1C4E-8146-9039-34FE005D49E8}"/>
              </a:ext>
            </a:extLst>
          </p:cNvPr>
          <p:cNvSpPr/>
          <p:nvPr/>
        </p:nvSpPr>
        <p:spPr>
          <a:xfrm>
            <a:off x="3236418" y="4196011"/>
            <a:ext cx="1383323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AuthN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890358E-A5D4-C946-977B-8C0ECCAFF58D}"/>
              </a:ext>
            </a:extLst>
          </p:cNvPr>
          <p:cNvSpPr/>
          <p:nvPr/>
        </p:nvSpPr>
        <p:spPr>
          <a:xfrm>
            <a:off x="6279057" y="1291240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CA6AF5E-BEFF-9D40-9884-03EBA8E318C3}"/>
              </a:ext>
            </a:extLst>
          </p:cNvPr>
          <p:cNvSpPr/>
          <p:nvPr/>
        </p:nvSpPr>
        <p:spPr>
          <a:xfrm>
            <a:off x="5915564" y="4166647"/>
            <a:ext cx="1535723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Metrics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33B28160-77F2-4149-8EE6-D1431BF01D21}"/>
              </a:ext>
            </a:extLst>
          </p:cNvPr>
          <p:cNvSpPr/>
          <p:nvPr/>
        </p:nvSpPr>
        <p:spPr>
          <a:xfrm>
            <a:off x="7042406" y="5462102"/>
            <a:ext cx="1645820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Billing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1974F17-D744-254A-A004-F7E6E73ABBB1}"/>
              </a:ext>
            </a:extLst>
          </p:cNvPr>
          <p:cNvSpPr/>
          <p:nvPr/>
        </p:nvSpPr>
        <p:spPr>
          <a:xfrm>
            <a:off x="7814780" y="3949825"/>
            <a:ext cx="1645820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Settings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6D1A69E-61E3-1E4D-8F9A-AA2A240E9E9C}"/>
              </a:ext>
            </a:extLst>
          </p:cNvPr>
          <p:cNvSpPr/>
          <p:nvPr/>
        </p:nvSpPr>
        <p:spPr>
          <a:xfrm>
            <a:off x="4831257" y="223590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C68C449-2D9E-A743-8C87-741BF061597F}"/>
              </a:ext>
            </a:extLst>
          </p:cNvPr>
          <p:cNvSpPr/>
          <p:nvPr/>
        </p:nvSpPr>
        <p:spPr>
          <a:xfrm>
            <a:off x="2676171" y="2133602"/>
            <a:ext cx="181750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Documents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0DC7A14-90FA-184C-986A-8444975E095B}"/>
              </a:ext>
            </a:extLst>
          </p:cNvPr>
          <p:cNvSpPr/>
          <p:nvPr/>
        </p:nvSpPr>
        <p:spPr>
          <a:xfrm>
            <a:off x="9057058" y="5251087"/>
            <a:ext cx="1645820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Notifications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390412C8-BD90-9C45-8DB6-E4F2B92B3B88}"/>
              </a:ext>
            </a:extLst>
          </p:cNvPr>
          <p:cNvSpPr/>
          <p:nvPr/>
        </p:nvSpPr>
        <p:spPr>
          <a:xfrm>
            <a:off x="9824093" y="3949824"/>
            <a:ext cx="1922430" cy="1172307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Monitoring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940D13D-D90A-AE4C-BEC7-C083A2B9846E}"/>
              </a:ext>
            </a:extLst>
          </p:cNvPr>
          <p:cNvSpPr/>
          <p:nvPr/>
        </p:nvSpPr>
        <p:spPr>
          <a:xfrm>
            <a:off x="6378067" y="1297103"/>
            <a:ext cx="1535723" cy="1172307"/>
          </a:xfrm>
          <a:prstGeom prst="hexag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036785-F200-E248-A514-C949E42999CC}"/>
              </a:ext>
            </a:extLst>
          </p:cNvPr>
          <p:cNvSpPr/>
          <p:nvPr/>
        </p:nvSpPr>
        <p:spPr>
          <a:xfrm>
            <a:off x="7058217" y="1283679"/>
            <a:ext cx="855574" cy="7901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1E46BD-24B7-9E43-94E1-F1DFEA98D137}"/>
              </a:ext>
            </a:extLst>
          </p:cNvPr>
          <p:cNvSpPr/>
          <p:nvPr/>
        </p:nvSpPr>
        <p:spPr>
          <a:xfrm>
            <a:off x="6639195" y="170445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ML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3739A2-103E-F942-B42E-C25E2A603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7" y="1297103"/>
            <a:ext cx="1730913" cy="30125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4CBB29CF-F428-B545-AFC1-A2255F34A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8328" y="1773203"/>
            <a:ext cx="2227879" cy="1253182"/>
          </a:xfrm>
          <a:prstGeom prst="rect">
            <a:avLst/>
          </a:prstGeom>
        </p:spPr>
      </p:pic>
      <p:sp>
        <p:nvSpPr>
          <p:cNvPr id="22" name="Hexagon 21">
            <a:extLst>
              <a:ext uri="{FF2B5EF4-FFF2-40B4-BE49-F238E27FC236}">
                <a16:creationId xmlns:a16="http://schemas.microsoft.com/office/drawing/2014/main" id="{AE04F0DC-88AB-8544-B5E9-E73FD2AB2C56}"/>
              </a:ext>
            </a:extLst>
          </p:cNvPr>
          <p:cNvSpPr/>
          <p:nvPr/>
        </p:nvSpPr>
        <p:spPr>
          <a:xfrm>
            <a:off x="8256214" y="275421"/>
            <a:ext cx="1645820" cy="1172307"/>
          </a:xfrm>
          <a:prstGeom prst="hexagon">
            <a:avLst/>
          </a:prstGeom>
          <a:solidFill>
            <a:srgbClr val="0091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Profiles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337FC3F-7902-194C-B3C4-21BC6A449A0F}"/>
              </a:ext>
            </a:extLst>
          </p:cNvPr>
          <p:cNvSpPr/>
          <p:nvPr/>
        </p:nvSpPr>
        <p:spPr>
          <a:xfrm>
            <a:off x="8494930" y="1590947"/>
            <a:ext cx="1645820" cy="1172307"/>
          </a:xfrm>
          <a:prstGeom prst="hexagon">
            <a:avLst/>
          </a:prstGeom>
          <a:solidFill>
            <a:srgbClr val="0091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19874C-C5DA-5E4A-9EC0-8F3C0FDA54EC}"/>
              </a:ext>
            </a:extLst>
          </p:cNvPr>
          <p:cNvSpPr/>
          <p:nvPr/>
        </p:nvSpPr>
        <p:spPr>
          <a:xfrm>
            <a:off x="7042406" y="2069624"/>
            <a:ext cx="608604" cy="393923"/>
          </a:xfrm>
          <a:prstGeom prst="rect">
            <a:avLst/>
          </a:prstGeom>
          <a:solidFill>
            <a:srgbClr val="0091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CAF8E5BA-785F-7347-A06C-16A4D4F0FF96}"/>
              </a:ext>
            </a:extLst>
          </p:cNvPr>
          <p:cNvSpPr/>
          <p:nvPr/>
        </p:nvSpPr>
        <p:spPr>
          <a:xfrm>
            <a:off x="4619741" y="2557331"/>
            <a:ext cx="1987048" cy="1172307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Streams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466A7355-C964-CF45-955D-2B190E2806B3}"/>
              </a:ext>
            </a:extLst>
          </p:cNvPr>
          <p:cNvSpPr/>
          <p:nvPr/>
        </p:nvSpPr>
        <p:spPr>
          <a:xfrm>
            <a:off x="6730563" y="2691353"/>
            <a:ext cx="1987048" cy="1172307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Streams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8F9F26-DA0C-E24D-A924-CFBBE7889A47}"/>
              </a:ext>
            </a:extLst>
          </p:cNvPr>
          <p:cNvGrpSpPr/>
          <p:nvPr/>
        </p:nvGrpSpPr>
        <p:grpSpPr>
          <a:xfrm>
            <a:off x="-26269" y="3614799"/>
            <a:ext cx="3125940" cy="1263411"/>
            <a:chOff x="262900" y="3781631"/>
            <a:chExt cx="3968113" cy="2183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93B6B7-8C75-924B-BC9F-22F9C5BE9AE5}"/>
                </a:ext>
              </a:extLst>
            </p:cNvPr>
            <p:cNvSpPr/>
            <p:nvPr/>
          </p:nvSpPr>
          <p:spPr>
            <a:xfrm>
              <a:off x="271474" y="4612940"/>
              <a:ext cx="3959539" cy="466373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A8BBA09C-3C8F-9548-BF6A-10EC774DE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900" y="3781631"/>
              <a:ext cx="3881228" cy="2183191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BADB0D2-E79F-D941-A188-523C2832DDB0}"/>
              </a:ext>
            </a:extLst>
          </p:cNvPr>
          <p:cNvSpPr/>
          <p:nvPr/>
        </p:nvSpPr>
        <p:spPr>
          <a:xfrm>
            <a:off x="6574334" y="2000652"/>
            <a:ext cx="608604" cy="3693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2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ED667-2090-124F-92BB-3B537D983E9F}"/>
              </a:ext>
            </a:extLst>
          </p:cNvPr>
          <p:cNvSpPr/>
          <p:nvPr/>
        </p:nvSpPr>
        <p:spPr>
          <a:xfrm>
            <a:off x="820191" y="831486"/>
            <a:ext cx="1383323" cy="463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API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Gateway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97614DA-C61D-7F4F-8CF1-C1BBD324620B}"/>
              </a:ext>
            </a:extLst>
          </p:cNvPr>
          <p:cNvSpPr/>
          <p:nvPr/>
        </p:nvSpPr>
        <p:spPr>
          <a:xfrm>
            <a:off x="2670691" y="697525"/>
            <a:ext cx="2226959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Transactions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B7324E9-16F5-F54D-AAB8-EEEAEB3CA5AC}"/>
              </a:ext>
            </a:extLst>
          </p:cNvPr>
          <p:cNvSpPr/>
          <p:nvPr/>
        </p:nvSpPr>
        <p:spPr>
          <a:xfrm>
            <a:off x="4467341" y="4875949"/>
            <a:ext cx="13833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AuthZ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5E3D17A-443D-984F-9653-1EC901AF1AF9}"/>
              </a:ext>
            </a:extLst>
          </p:cNvPr>
          <p:cNvSpPr/>
          <p:nvPr/>
        </p:nvSpPr>
        <p:spPr>
          <a:xfrm>
            <a:off x="2556055" y="5555888"/>
            <a:ext cx="1817501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Identity</a:t>
            </a: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9E5A85F-1C4E-8146-9039-34FE005D49E8}"/>
              </a:ext>
            </a:extLst>
          </p:cNvPr>
          <p:cNvSpPr/>
          <p:nvPr/>
        </p:nvSpPr>
        <p:spPr>
          <a:xfrm>
            <a:off x="3236418" y="4196011"/>
            <a:ext cx="13833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AuthN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890358E-A5D4-C946-977B-8C0ECCAFF58D}"/>
              </a:ext>
            </a:extLst>
          </p:cNvPr>
          <p:cNvSpPr/>
          <p:nvPr/>
        </p:nvSpPr>
        <p:spPr>
          <a:xfrm>
            <a:off x="6279057" y="1291240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CA6AF5E-BEFF-9D40-9884-03EBA8E318C3}"/>
              </a:ext>
            </a:extLst>
          </p:cNvPr>
          <p:cNvSpPr/>
          <p:nvPr/>
        </p:nvSpPr>
        <p:spPr>
          <a:xfrm>
            <a:off x="5915564" y="4166647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Metrics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33B28160-77F2-4149-8EE6-D1431BF01D21}"/>
              </a:ext>
            </a:extLst>
          </p:cNvPr>
          <p:cNvSpPr/>
          <p:nvPr/>
        </p:nvSpPr>
        <p:spPr>
          <a:xfrm>
            <a:off x="7042406" y="5462102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Billing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1974F17-D744-254A-A004-F7E6E73ABBB1}"/>
              </a:ext>
            </a:extLst>
          </p:cNvPr>
          <p:cNvSpPr/>
          <p:nvPr/>
        </p:nvSpPr>
        <p:spPr>
          <a:xfrm>
            <a:off x="7814780" y="3949825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Settings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6D1A69E-61E3-1E4D-8F9A-AA2A240E9E9C}"/>
              </a:ext>
            </a:extLst>
          </p:cNvPr>
          <p:cNvSpPr/>
          <p:nvPr/>
        </p:nvSpPr>
        <p:spPr>
          <a:xfrm>
            <a:off x="4831257" y="223590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C68C449-2D9E-A743-8C87-741BF061597F}"/>
              </a:ext>
            </a:extLst>
          </p:cNvPr>
          <p:cNvSpPr/>
          <p:nvPr/>
        </p:nvSpPr>
        <p:spPr>
          <a:xfrm>
            <a:off x="2676171" y="2133602"/>
            <a:ext cx="181750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Documents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0DC7A14-90FA-184C-986A-8444975E095B}"/>
              </a:ext>
            </a:extLst>
          </p:cNvPr>
          <p:cNvSpPr/>
          <p:nvPr/>
        </p:nvSpPr>
        <p:spPr>
          <a:xfrm>
            <a:off x="9779009" y="5508995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Notifications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C9A9E7F8-271D-EB4B-9991-E55C78ACE9E8}"/>
              </a:ext>
            </a:extLst>
          </p:cNvPr>
          <p:cNvSpPr/>
          <p:nvPr/>
        </p:nvSpPr>
        <p:spPr>
          <a:xfrm>
            <a:off x="9824093" y="3949824"/>
            <a:ext cx="1922430" cy="1172307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Monitoring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9F22A5-C989-3142-A3CF-AFFAC4F0A097}"/>
              </a:ext>
            </a:extLst>
          </p:cNvPr>
          <p:cNvCxnSpPr/>
          <p:nvPr/>
        </p:nvCxnSpPr>
        <p:spPr>
          <a:xfrm>
            <a:off x="269631" y="2463547"/>
            <a:ext cx="1101969" cy="0"/>
          </a:xfrm>
          <a:prstGeom prst="straightConnector1">
            <a:avLst/>
          </a:prstGeom>
          <a:ln w="12700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DC7D4-BC8D-7D4D-97FA-423CBBD693C1}"/>
              </a:ext>
            </a:extLst>
          </p:cNvPr>
          <p:cNvSpPr/>
          <p:nvPr/>
        </p:nvSpPr>
        <p:spPr>
          <a:xfrm>
            <a:off x="-60967" y="186983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191855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ED667-2090-124F-92BB-3B537D983E9F}"/>
              </a:ext>
            </a:extLst>
          </p:cNvPr>
          <p:cNvSpPr/>
          <p:nvPr/>
        </p:nvSpPr>
        <p:spPr>
          <a:xfrm>
            <a:off x="820191" y="831486"/>
            <a:ext cx="1383323" cy="463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API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Gateway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97614DA-C61D-7F4F-8CF1-C1BBD324620B}"/>
              </a:ext>
            </a:extLst>
          </p:cNvPr>
          <p:cNvSpPr/>
          <p:nvPr/>
        </p:nvSpPr>
        <p:spPr>
          <a:xfrm>
            <a:off x="2670691" y="697525"/>
            <a:ext cx="2226959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Transactions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B7324E9-16F5-F54D-AAB8-EEEAEB3CA5AC}"/>
              </a:ext>
            </a:extLst>
          </p:cNvPr>
          <p:cNvSpPr/>
          <p:nvPr/>
        </p:nvSpPr>
        <p:spPr>
          <a:xfrm>
            <a:off x="4467341" y="4875949"/>
            <a:ext cx="13833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AuthZ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5E3D17A-443D-984F-9653-1EC901AF1AF9}"/>
              </a:ext>
            </a:extLst>
          </p:cNvPr>
          <p:cNvSpPr/>
          <p:nvPr/>
        </p:nvSpPr>
        <p:spPr>
          <a:xfrm>
            <a:off x="2556055" y="5555888"/>
            <a:ext cx="1817501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Identity</a:t>
            </a: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9E5A85F-1C4E-8146-9039-34FE005D49E8}"/>
              </a:ext>
            </a:extLst>
          </p:cNvPr>
          <p:cNvSpPr/>
          <p:nvPr/>
        </p:nvSpPr>
        <p:spPr>
          <a:xfrm>
            <a:off x="3236418" y="4196011"/>
            <a:ext cx="13833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AuthN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890358E-A5D4-C946-977B-8C0ECCAFF58D}"/>
              </a:ext>
            </a:extLst>
          </p:cNvPr>
          <p:cNvSpPr/>
          <p:nvPr/>
        </p:nvSpPr>
        <p:spPr>
          <a:xfrm>
            <a:off x="6279057" y="1291240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CA6AF5E-BEFF-9D40-9884-03EBA8E318C3}"/>
              </a:ext>
            </a:extLst>
          </p:cNvPr>
          <p:cNvSpPr/>
          <p:nvPr/>
        </p:nvSpPr>
        <p:spPr>
          <a:xfrm>
            <a:off x="5915564" y="4166647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Metrics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33B28160-77F2-4149-8EE6-D1431BF01D21}"/>
              </a:ext>
            </a:extLst>
          </p:cNvPr>
          <p:cNvSpPr/>
          <p:nvPr/>
        </p:nvSpPr>
        <p:spPr>
          <a:xfrm>
            <a:off x="7042406" y="5462102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Billing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1974F17-D744-254A-A004-F7E6E73ABBB1}"/>
              </a:ext>
            </a:extLst>
          </p:cNvPr>
          <p:cNvSpPr/>
          <p:nvPr/>
        </p:nvSpPr>
        <p:spPr>
          <a:xfrm>
            <a:off x="7814780" y="3949825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Settings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6D1A69E-61E3-1E4D-8F9A-AA2A240E9E9C}"/>
              </a:ext>
            </a:extLst>
          </p:cNvPr>
          <p:cNvSpPr/>
          <p:nvPr/>
        </p:nvSpPr>
        <p:spPr>
          <a:xfrm>
            <a:off x="4831257" y="223590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C68C449-2D9E-A743-8C87-741BF061597F}"/>
              </a:ext>
            </a:extLst>
          </p:cNvPr>
          <p:cNvSpPr/>
          <p:nvPr/>
        </p:nvSpPr>
        <p:spPr>
          <a:xfrm>
            <a:off x="2676171" y="2133602"/>
            <a:ext cx="181750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Documents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0DC7A14-90FA-184C-986A-8444975E095B}"/>
              </a:ext>
            </a:extLst>
          </p:cNvPr>
          <p:cNvSpPr/>
          <p:nvPr/>
        </p:nvSpPr>
        <p:spPr>
          <a:xfrm>
            <a:off x="9779009" y="5508995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Notifications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C9A9E7F8-271D-EB4B-9991-E55C78ACE9E8}"/>
              </a:ext>
            </a:extLst>
          </p:cNvPr>
          <p:cNvSpPr/>
          <p:nvPr/>
        </p:nvSpPr>
        <p:spPr>
          <a:xfrm>
            <a:off x="9824093" y="3949824"/>
            <a:ext cx="1922430" cy="1172307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Monitoring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9F22A5-C989-3142-A3CF-AFFAC4F0A097}"/>
              </a:ext>
            </a:extLst>
          </p:cNvPr>
          <p:cNvCxnSpPr/>
          <p:nvPr/>
        </p:nvCxnSpPr>
        <p:spPr>
          <a:xfrm>
            <a:off x="269631" y="2463547"/>
            <a:ext cx="1101969" cy="0"/>
          </a:xfrm>
          <a:prstGeom prst="straightConnector1">
            <a:avLst/>
          </a:prstGeom>
          <a:ln w="12700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DC7D4-BC8D-7D4D-97FA-423CBBD693C1}"/>
              </a:ext>
            </a:extLst>
          </p:cNvPr>
          <p:cNvSpPr/>
          <p:nvPr/>
        </p:nvSpPr>
        <p:spPr>
          <a:xfrm>
            <a:off x="-60967" y="186983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 Request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D661C8-1DA7-CB4E-A306-4ACF135CD7D9}"/>
              </a:ext>
            </a:extLst>
          </p:cNvPr>
          <p:cNvCxnSpPr>
            <a:cxnSpLocks/>
          </p:cNvCxnSpPr>
          <p:nvPr/>
        </p:nvCxnSpPr>
        <p:spPr>
          <a:xfrm>
            <a:off x="1652529" y="3949824"/>
            <a:ext cx="1395471" cy="1172307"/>
          </a:xfrm>
          <a:prstGeom prst="straightConnector1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0D95C8-AD45-754B-91A3-A5E50AE4D24E}"/>
              </a:ext>
            </a:extLst>
          </p:cNvPr>
          <p:cNvCxnSpPr>
            <a:cxnSpLocks/>
          </p:cNvCxnSpPr>
          <p:nvPr/>
        </p:nvCxnSpPr>
        <p:spPr>
          <a:xfrm>
            <a:off x="1777998" y="2594202"/>
            <a:ext cx="4857264" cy="1941777"/>
          </a:xfrm>
          <a:prstGeom prst="straightConnector1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299B91-7CCC-4349-9783-541534B2EA50}"/>
              </a:ext>
            </a:extLst>
          </p:cNvPr>
          <p:cNvCxnSpPr>
            <a:cxnSpLocks/>
          </p:cNvCxnSpPr>
          <p:nvPr/>
        </p:nvCxnSpPr>
        <p:spPr>
          <a:xfrm flipV="1">
            <a:off x="1454086" y="1090246"/>
            <a:ext cx="3973699" cy="1043356"/>
          </a:xfrm>
          <a:prstGeom prst="straightConnector1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B9A794-AA0C-0643-B6BC-15502948609C}"/>
              </a:ext>
            </a:extLst>
          </p:cNvPr>
          <p:cNvCxnSpPr>
            <a:cxnSpLocks/>
          </p:cNvCxnSpPr>
          <p:nvPr/>
        </p:nvCxnSpPr>
        <p:spPr>
          <a:xfrm flipV="1">
            <a:off x="1582615" y="3073147"/>
            <a:ext cx="1184031" cy="772870"/>
          </a:xfrm>
          <a:prstGeom prst="straightConnector1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386683F-113F-004D-AB6F-94025B0361B6}"/>
              </a:ext>
            </a:extLst>
          </p:cNvPr>
          <p:cNvSpPr/>
          <p:nvPr/>
        </p:nvSpPr>
        <p:spPr>
          <a:xfrm>
            <a:off x="1959634" y="1654067"/>
            <a:ext cx="24032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 err="1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gRPC</a:t>
            </a:r>
            <a:endParaRPr lang="en-US" sz="7200" dirty="0">
              <a:solidFill>
                <a:schemeClr val="accent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5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5173312" y="2967335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</a:t>
            </a:r>
            <a:r>
              <a:rPr lang="en-US" sz="54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Qué</a:t>
            </a: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es       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08B0A-28E5-6448-ACE6-E015C259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46" y="3165502"/>
            <a:ext cx="3027989" cy="5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5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ED667-2090-124F-92BB-3B537D983E9F}"/>
              </a:ext>
            </a:extLst>
          </p:cNvPr>
          <p:cNvSpPr/>
          <p:nvPr/>
        </p:nvSpPr>
        <p:spPr>
          <a:xfrm>
            <a:off x="820191" y="831486"/>
            <a:ext cx="1383323" cy="463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API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Gateway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97614DA-C61D-7F4F-8CF1-C1BBD324620B}"/>
              </a:ext>
            </a:extLst>
          </p:cNvPr>
          <p:cNvSpPr/>
          <p:nvPr/>
        </p:nvSpPr>
        <p:spPr>
          <a:xfrm>
            <a:off x="2670691" y="697525"/>
            <a:ext cx="2226959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Transactions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B7324E9-16F5-F54D-AAB8-EEEAEB3CA5AC}"/>
              </a:ext>
            </a:extLst>
          </p:cNvPr>
          <p:cNvSpPr/>
          <p:nvPr/>
        </p:nvSpPr>
        <p:spPr>
          <a:xfrm>
            <a:off x="4467341" y="4875949"/>
            <a:ext cx="13833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AuthZ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5E3D17A-443D-984F-9653-1EC901AF1AF9}"/>
              </a:ext>
            </a:extLst>
          </p:cNvPr>
          <p:cNvSpPr/>
          <p:nvPr/>
        </p:nvSpPr>
        <p:spPr>
          <a:xfrm>
            <a:off x="2556055" y="5555888"/>
            <a:ext cx="1817501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Identity</a:t>
            </a: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9E5A85F-1C4E-8146-9039-34FE005D49E8}"/>
              </a:ext>
            </a:extLst>
          </p:cNvPr>
          <p:cNvSpPr/>
          <p:nvPr/>
        </p:nvSpPr>
        <p:spPr>
          <a:xfrm>
            <a:off x="3236418" y="4196011"/>
            <a:ext cx="13833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AuthN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890358E-A5D4-C946-977B-8C0ECCAFF58D}"/>
              </a:ext>
            </a:extLst>
          </p:cNvPr>
          <p:cNvSpPr/>
          <p:nvPr/>
        </p:nvSpPr>
        <p:spPr>
          <a:xfrm>
            <a:off x="6279057" y="1291240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 / ML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CA6AF5E-BEFF-9D40-9884-03EBA8E318C3}"/>
              </a:ext>
            </a:extLst>
          </p:cNvPr>
          <p:cNvSpPr/>
          <p:nvPr/>
        </p:nvSpPr>
        <p:spPr>
          <a:xfrm>
            <a:off x="5915564" y="4166647"/>
            <a:ext cx="1535723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Metrics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33B28160-77F2-4149-8EE6-D1431BF01D21}"/>
              </a:ext>
            </a:extLst>
          </p:cNvPr>
          <p:cNvSpPr/>
          <p:nvPr/>
        </p:nvSpPr>
        <p:spPr>
          <a:xfrm>
            <a:off x="7042406" y="5462102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Billing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1974F17-D744-254A-A004-F7E6E73ABBB1}"/>
              </a:ext>
            </a:extLst>
          </p:cNvPr>
          <p:cNvSpPr/>
          <p:nvPr/>
        </p:nvSpPr>
        <p:spPr>
          <a:xfrm>
            <a:off x="7814780" y="3949825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Settings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6D1A69E-61E3-1E4D-8F9A-AA2A240E9E9C}"/>
              </a:ext>
            </a:extLst>
          </p:cNvPr>
          <p:cNvSpPr/>
          <p:nvPr/>
        </p:nvSpPr>
        <p:spPr>
          <a:xfrm>
            <a:off x="4831257" y="223590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C68C449-2D9E-A743-8C87-741BF061597F}"/>
              </a:ext>
            </a:extLst>
          </p:cNvPr>
          <p:cNvSpPr/>
          <p:nvPr/>
        </p:nvSpPr>
        <p:spPr>
          <a:xfrm>
            <a:off x="2676171" y="2133602"/>
            <a:ext cx="181750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Documents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0DC7A14-90FA-184C-986A-8444975E095B}"/>
              </a:ext>
            </a:extLst>
          </p:cNvPr>
          <p:cNvSpPr/>
          <p:nvPr/>
        </p:nvSpPr>
        <p:spPr>
          <a:xfrm>
            <a:off x="9779009" y="5508995"/>
            <a:ext cx="1645820" cy="11723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Notifications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C9A9E7F8-271D-EB4B-9991-E55C78ACE9E8}"/>
              </a:ext>
            </a:extLst>
          </p:cNvPr>
          <p:cNvSpPr/>
          <p:nvPr/>
        </p:nvSpPr>
        <p:spPr>
          <a:xfrm>
            <a:off x="9824093" y="3949824"/>
            <a:ext cx="1922430" cy="1172307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Monitoring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9F22A5-C989-3142-A3CF-AFFAC4F0A097}"/>
              </a:ext>
            </a:extLst>
          </p:cNvPr>
          <p:cNvCxnSpPr/>
          <p:nvPr/>
        </p:nvCxnSpPr>
        <p:spPr>
          <a:xfrm>
            <a:off x="269631" y="2463547"/>
            <a:ext cx="1101969" cy="0"/>
          </a:xfrm>
          <a:prstGeom prst="straightConnector1">
            <a:avLst/>
          </a:prstGeom>
          <a:ln w="12700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DC7D4-BC8D-7D4D-97FA-423CBBD693C1}"/>
              </a:ext>
            </a:extLst>
          </p:cNvPr>
          <p:cNvSpPr/>
          <p:nvPr/>
        </p:nvSpPr>
        <p:spPr>
          <a:xfrm>
            <a:off x="-60967" y="186983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 Request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9F0D20D5-B3C9-CE48-95B7-1D5C5BF7DA56}"/>
              </a:ext>
            </a:extLst>
          </p:cNvPr>
          <p:cNvSpPr/>
          <p:nvPr/>
        </p:nvSpPr>
        <p:spPr>
          <a:xfrm rot="5400000">
            <a:off x="7263690" y="-384005"/>
            <a:ext cx="1113693" cy="7208585"/>
          </a:xfrm>
          <a:prstGeom prst="can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5D369D-A1FC-CC4D-AB7A-90702DCC1768}"/>
              </a:ext>
            </a:extLst>
          </p:cNvPr>
          <p:cNvSpPr/>
          <p:nvPr/>
        </p:nvSpPr>
        <p:spPr>
          <a:xfrm>
            <a:off x="6217843" y="3048397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Events Streaming (broker)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4D8D26-67FD-1E4F-9342-287B752A3BE8}"/>
              </a:ext>
            </a:extLst>
          </p:cNvPr>
          <p:cNvCxnSpPr/>
          <p:nvPr/>
        </p:nvCxnSpPr>
        <p:spPr>
          <a:xfrm>
            <a:off x="7159636" y="2206243"/>
            <a:ext cx="0" cy="797167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7E82D0-BBA2-A948-8798-C56F23DE7867}"/>
              </a:ext>
            </a:extLst>
          </p:cNvPr>
          <p:cNvCxnSpPr/>
          <p:nvPr/>
        </p:nvCxnSpPr>
        <p:spPr>
          <a:xfrm>
            <a:off x="4493671" y="1938313"/>
            <a:ext cx="0" cy="797167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D082FD-E2C0-0E4B-B1B6-3F3692C74AFE}"/>
              </a:ext>
            </a:extLst>
          </p:cNvPr>
          <p:cNvCxnSpPr>
            <a:cxnSpLocks/>
          </p:cNvCxnSpPr>
          <p:nvPr/>
        </p:nvCxnSpPr>
        <p:spPr>
          <a:xfrm flipH="1" flipV="1">
            <a:off x="4816370" y="3614564"/>
            <a:ext cx="14887" cy="126138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C77F0D-8967-CC4B-B68D-E18CBA3FE29E}"/>
              </a:ext>
            </a:extLst>
          </p:cNvPr>
          <p:cNvCxnSpPr/>
          <p:nvPr/>
        </p:nvCxnSpPr>
        <p:spPr>
          <a:xfrm>
            <a:off x="6477077" y="3614564"/>
            <a:ext cx="0" cy="797167"/>
          </a:xfrm>
          <a:prstGeom prst="straightConnector1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EB31F0-0522-514A-A52C-140470684BAB}"/>
              </a:ext>
            </a:extLst>
          </p:cNvPr>
          <p:cNvCxnSpPr>
            <a:cxnSpLocks/>
          </p:cNvCxnSpPr>
          <p:nvPr/>
        </p:nvCxnSpPr>
        <p:spPr>
          <a:xfrm flipV="1">
            <a:off x="5654167" y="1195754"/>
            <a:ext cx="0" cy="1539726"/>
          </a:xfrm>
          <a:prstGeom prst="straightConnector1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8F125F-DFA6-5E4B-B787-6D59779E87D4}"/>
              </a:ext>
            </a:extLst>
          </p:cNvPr>
          <p:cNvCxnSpPr/>
          <p:nvPr/>
        </p:nvCxnSpPr>
        <p:spPr>
          <a:xfrm>
            <a:off x="10988780" y="3429000"/>
            <a:ext cx="0" cy="797167"/>
          </a:xfrm>
          <a:prstGeom prst="straightConnector1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37880B-05DF-944D-B6A5-29247385AE48}"/>
              </a:ext>
            </a:extLst>
          </p:cNvPr>
          <p:cNvCxnSpPr>
            <a:cxnSpLocks/>
          </p:cNvCxnSpPr>
          <p:nvPr/>
        </p:nvCxnSpPr>
        <p:spPr>
          <a:xfrm>
            <a:off x="7451287" y="3653588"/>
            <a:ext cx="0" cy="2090720"/>
          </a:xfrm>
          <a:prstGeom prst="straightConnector1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0ED44-AE24-DF47-B5F7-024277FD250A}"/>
              </a:ext>
            </a:extLst>
          </p:cNvPr>
          <p:cNvCxnSpPr>
            <a:cxnSpLocks/>
          </p:cNvCxnSpPr>
          <p:nvPr/>
        </p:nvCxnSpPr>
        <p:spPr>
          <a:xfrm flipV="1">
            <a:off x="7996679" y="3462716"/>
            <a:ext cx="65633" cy="2150583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CA4B3E-F6AE-CE4C-BECD-F07422C4323D}"/>
              </a:ext>
            </a:extLst>
          </p:cNvPr>
          <p:cNvCxnSpPr>
            <a:cxnSpLocks/>
          </p:cNvCxnSpPr>
          <p:nvPr/>
        </p:nvCxnSpPr>
        <p:spPr>
          <a:xfrm flipV="1">
            <a:off x="6683425" y="2133602"/>
            <a:ext cx="27090" cy="869808"/>
          </a:xfrm>
          <a:prstGeom prst="straightConnector1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ECBC45-F510-284C-B873-6961F2B64A58}"/>
              </a:ext>
            </a:extLst>
          </p:cNvPr>
          <p:cNvCxnSpPr>
            <a:cxnSpLocks/>
          </p:cNvCxnSpPr>
          <p:nvPr/>
        </p:nvCxnSpPr>
        <p:spPr>
          <a:xfrm flipV="1">
            <a:off x="2172077" y="3305909"/>
            <a:ext cx="2321594" cy="3331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0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B381F726-A50B-C742-B57B-537782AF9C90}"/>
              </a:ext>
            </a:extLst>
          </p:cNvPr>
          <p:cNvSpPr/>
          <p:nvPr/>
        </p:nvSpPr>
        <p:spPr>
          <a:xfrm>
            <a:off x="2410747" y="926126"/>
            <a:ext cx="7370506" cy="547467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µService</a:t>
            </a:r>
            <a:endParaRPr lang="en-US" sz="6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3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B381F726-A50B-C742-B57B-537782AF9C90}"/>
              </a:ext>
            </a:extLst>
          </p:cNvPr>
          <p:cNvSpPr/>
          <p:nvPr/>
        </p:nvSpPr>
        <p:spPr>
          <a:xfrm>
            <a:off x="2410747" y="926126"/>
            <a:ext cx="7370506" cy="547467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µService</a:t>
            </a:r>
            <a:endParaRPr lang="en-US" sz="6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1A9868-D2E9-5C4A-BF47-0C564CEDDF19}"/>
              </a:ext>
            </a:extLst>
          </p:cNvPr>
          <p:cNvSpPr/>
          <p:nvPr/>
        </p:nvSpPr>
        <p:spPr>
          <a:xfrm>
            <a:off x="5120429" y="4355123"/>
            <a:ext cx="1298861" cy="1811217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Store (state)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CA61E-713E-424F-A03F-FA21F767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29" y="1639279"/>
            <a:ext cx="1371600" cy="1193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69420-C0BE-5C4F-956C-F29CCE9D522D}"/>
              </a:ext>
            </a:extLst>
          </p:cNvPr>
          <p:cNvSpPr/>
          <p:nvPr/>
        </p:nvSpPr>
        <p:spPr>
          <a:xfrm>
            <a:off x="5073537" y="1639279"/>
            <a:ext cx="16658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Domain</a:t>
            </a:r>
            <a:b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Models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E59988D6-C111-6943-8049-B0D19914DE79}"/>
              </a:ext>
            </a:extLst>
          </p:cNvPr>
          <p:cNvSpPr/>
          <p:nvPr/>
        </p:nvSpPr>
        <p:spPr>
          <a:xfrm>
            <a:off x="7479323" y="4149969"/>
            <a:ext cx="1031630" cy="1359877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Local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88613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B381F726-A50B-C742-B57B-537782AF9C90}"/>
              </a:ext>
            </a:extLst>
          </p:cNvPr>
          <p:cNvSpPr/>
          <p:nvPr/>
        </p:nvSpPr>
        <p:spPr>
          <a:xfrm>
            <a:off x="2410747" y="926126"/>
            <a:ext cx="7370506" cy="547467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µService</a:t>
            </a:r>
            <a:endParaRPr lang="en-US" sz="6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E0DD98-3521-A34A-B1D8-A3CA34BC0A13}"/>
              </a:ext>
            </a:extLst>
          </p:cNvPr>
          <p:cNvSpPr/>
          <p:nvPr/>
        </p:nvSpPr>
        <p:spPr>
          <a:xfrm>
            <a:off x="1724947" y="2971801"/>
            <a:ext cx="1371600" cy="138332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01B09F-8776-5541-B195-C6FEB6D76457}"/>
              </a:ext>
            </a:extLst>
          </p:cNvPr>
          <p:cNvSpPr/>
          <p:nvPr/>
        </p:nvSpPr>
        <p:spPr>
          <a:xfrm>
            <a:off x="3063029" y="5257797"/>
            <a:ext cx="1371600" cy="138332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WebSockets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D70A341B-5AB7-5D49-A4D0-4A97DDCD7351}"/>
              </a:ext>
            </a:extLst>
          </p:cNvPr>
          <p:cNvSpPr/>
          <p:nvPr/>
        </p:nvSpPr>
        <p:spPr>
          <a:xfrm>
            <a:off x="5120429" y="4355123"/>
            <a:ext cx="1298861" cy="1811217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Store (state)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672612-6A62-AE42-A32C-3B8FCDFDA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29" y="1639279"/>
            <a:ext cx="1371600" cy="1193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3D3DD2-D21A-5641-8458-F401471CF7CA}"/>
              </a:ext>
            </a:extLst>
          </p:cNvPr>
          <p:cNvSpPr/>
          <p:nvPr/>
        </p:nvSpPr>
        <p:spPr>
          <a:xfrm>
            <a:off x="5073537" y="1639279"/>
            <a:ext cx="16658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Domain</a:t>
            </a:r>
            <a:b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71573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B381F726-A50B-C742-B57B-537782AF9C90}"/>
              </a:ext>
            </a:extLst>
          </p:cNvPr>
          <p:cNvSpPr/>
          <p:nvPr/>
        </p:nvSpPr>
        <p:spPr>
          <a:xfrm>
            <a:off x="2410747" y="926126"/>
            <a:ext cx="7370506" cy="547467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µService</a:t>
            </a:r>
            <a:endParaRPr lang="en-US" sz="6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E0DD98-3521-A34A-B1D8-A3CA34BC0A13}"/>
              </a:ext>
            </a:extLst>
          </p:cNvPr>
          <p:cNvSpPr/>
          <p:nvPr/>
        </p:nvSpPr>
        <p:spPr>
          <a:xfrm>
            <a:off x="1724947" y="2971801"/>
            <a:ext cx="1371600" cy="138332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01B09F-8776-5541-B195-C6FEB6D76457}"/>
              </a:ext>
            </a:extLst>
          </p:cNvPr>
          <p:cNvSpPr/>
          <p:nvPr/>
        </p:nvSpPr>
        <p:spPr>
          <a:xfrm>
            <a:off x="3063029" y="5257797"/>
            <a:ext cx="1371600" cy="138332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WebSockets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D70A341B-5AB7-5D49-A4D0-4A97DDCD7351}"/>
              </a:ext>
            </a:extLst>
          </p:cNvPr>
          <p:cNvSpPr/>
          <p:nvPr/>
        </p:nvSpPr>
        <p:spPr>
          <a:xfrm>
            <a:off x="5120429" y="4355123"/>
            <a:ext cx="1298861" cy="1811217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Store (state)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672612-6A62-AE42-A32C-3B8FCDFDA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29" y="1639279"/>
            <a:ext cx="1371600" cy="1193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3D3DD2-D21A-5641-8458-F401471CF7CA}"/>
              </a:ext>
            </a:extLst>
          </p:cNvPr>
          <p:cNvSpPr/>
          <p:nvPr/>
        </p:nvSpPr>
        <p:spPr>
          <a:xfrm>
            <a:off x="5073537" y="1639279"/>
            <a:ext cx="16658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Domain</a:t>
            </a:r>
            <a:b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B9A242-E082-8748-9DD5-A73BA4154845}"/>
              </a:ext>
            </a:extLst>
          </p:cNvPr>
          <p:cNvSpPr/>
          <p:nvPr/>
        </p:nvSpPr>
        <p:spPr>
          <a:xfrm>
            <a:off x="4434629" y="1395046"/>
            <a:ext cx="3923925" cy="4900246"/>
          </a:xfrm>
          <a:prstGeom prst="rect">
            <a:avLst/>
          </a:prstGeom>
          <a:noFill/>
          <a:ln w="4762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D7CA0F-8450-9F42-8169-85997A842C68}"/>
              </a:ext>
            </a:extLst>
          </p:cNvPr>
          <p:cNvSpPr/>
          <p:nvPr/>
        </p:nvSpPr>
        <p:spPr>
          <a:xfrm>
            <a:off x="6905203" y="163927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Bounded 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34B13A-2331-AC45-BA69-0A2F07356D60}"/>
              </a:ext>
            </a:extLst>
          </p:cNvPr>
          <p:cNvSpPr/>
          <p:nvPr/>
        </p:nvSpPr>
        <p:spPr>
          <a:xfrm>
            <a:off x="151834" y="3463407"/>
            <a:ext cx="1383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JSON }</a:t>
            </a:r>
          </a:p>
        </p:txBody>
      </p:sp>
    </p:spTree>
    <p:extLst>
      <p:ext uri="{BB962C8B-B14F-4D97-AF65-F5344CB8AC3E}">
        <p14:creationId xmlns:p14="http://schemas.microsoft.com/office/powerpoint/2010/main" val="2343357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B381F726-A50B-C742-B57B-537782AF9C90}"/>
              </a:ext>
            </a:extLst>
          </p:cNvPr>
          <p:cNvSpPr/>
          <p:nvPr/>
        </p:nvSpPr>
        <p:spPr>
          <a:xfrm>
            <a:off x="2410747" y="926126"/>
            <a:ext cx="7370506" cy="547467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µService</a:t>
            </a:r>
            <a:endParaRPr lang="en-US" sz="6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E0DD98-3521-A34A-B1D8-A3CA34BC0A13}"/>
              </a:ext>
            </a:extLst>
          </p:cNvPr>
          <p:cNvSpPr/>
          <p:nvPr/>
        </p:nvSpPr>
        <p:spPr>
          <a:xfrm>
            <a:off x="1724947" y="2971801"/>
            <a:ext cx="1371600" cy="138332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E86A5-9CAB-E547-8DA5-846ACA4C4D0A}"/>
              </a:ext>
            </a:extLst>
          </p:cNvPr>
          <p:cNvSpPr/>
          <p:nvPr/>
        </p:nvSpPr>
        <p:spPr>
          <a:xfrm>
            <a:off x="9095455" y="2971800"/>
            <a:ext cx="1371600" cy="138332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gRPC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01B09F-8776-5541-B195-C6FEB6D76457}"/>
              </a:ext>
            </a:extLst>
          </p:cNvPr>
          <p:cNvSpPr/>
          <p:nvPr/>
        </p:nvSpPr>
        <p:spPr>
          <a:xfrm>
            <a:off x="3063029" y="5257797"/>
            <a:ext cx="1371600" cy="138332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WebSockets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D70A341B-5AB7-5D49-A4D0-4A97DDCD7351}"/>
              </a:ext>
            </a:extLst>
          </p:cNvPr>
          <p:cNvSpPr/>
          <p:nvPr/>
        </p:nvSpPr>
        <p:spPr>
          <a:xfrm>
            <a:off x="5120429" y="4355123"/>
            <a:ext cx="1298861" cy="1811217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Store (state)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672612-6A62-AE42-A32C-3B8FCDFDA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29" y="1639279"/>
            <a:ext cx="1371600" cy="1193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3D3DD2-D21A-5641-8458-F401471CF7CA}"/>
              </a:ext>
            </a:extLst>
          </p:cNvPr>
          <p:cNvSpPr/>
          <p:nvPr/>
        </p:nvSpPr>
        <p:spPr>
          <a:xfrm>
            <a:off x="5073537" y="1639279"/>
            <a:ext cx="16658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Domain</a:t>
            </a:r>
            <a:b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DFC2B-46D6-8343-B3A1-419A7A370439}"/>
              </a:ext>
            </a:extLst>
          </p:cNvPr>
          <p:cNvSpPr/>
          <p:nvPr/>
        </p:nvSpPr>
        <p:spPr>
          <a:xfrm>
            <a:off x="4434629" y="1395046"/>
            <a:ext cx="3923925" cy="4900246"/>
          </a:xfrm>
          <a:prstGeom prst="rect">
            <a:avLst/>
          </a:prstGeom>
          <a:noFill/>
          <a:ln w="4762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5A5B2A-ABD7-934B-8164-CE31DA11915C}"/>
              </a:ext>
            </a:extLst>
          </p:cNvPr>
          <p:cNvSpPr/>
          <p:nvPr/>
        </p:nvSpPr>
        <p:spPr>
          <a:xfrm>
            <a:off x="6905203" y="163927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Bounded 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5CF0C-1E4B-9E49-8E95-152C5D1E9745}"/>
              </a:ext>
            </a:extLst>
          </p:cNvPr>
          <p:cNvSpPr/>
          <p:nvPr/>
        </p:nvSpPr>
        <p:spPr>
          <a:xfrm>
            <a:off x="151834" y="3463407"/>
            <a:ext cx="1383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JSON 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F7E004-3666-AD44-9C09-0C7B8EF3678A}"/>
              </a:ext>
            </a:extLst>
          </p:cNvPr>
          <p:cNvSpPr/>
          <p:nvPr/>
        </p:nvSpPr>
        <p:spPr>
          <a:xfrm>
            <a:off x="10467053" y="3429000"/>
            <a:ext cx="1691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Protos }</a:t>
            </a:r>
          </a:p>
        </p:txBody>
      </p:sp>
    </p:spTree>
    <p:extLst>
      <p:ext uri="{BB962C8B-B14F-4D97-AF65-F5344CB8AC3E}">
        <p14:creationId xmlns:p14="http://schemas.microsoft.com/office/powerpoint/2010/main" val="655047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B381F726-A50B-C742-B57B-537782AF9C90}"/>
              </a:ext>
            </a:extLst>
          </p:cNvPr>
          <p:cNvSpPr/>
          <p:nvPr/>
        </p:nvSpPr>
        <p:spPr>
          <a:xfrm>
            <a:off x="2410747" y="926126"/>
            <a:ext cx="7370506" cy="547467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µService</a:t>
            </a:r>
            <a:endParaRPr lang="en-US" sz="6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E0DD98-3521-A34A-B1D8-A3CA34BC0A13}"/>
              </a:ext>
            </a:extLst>
          </p:cNvPr>
          <p:cNvSpPr/>
          <p:nvPr/>
        </p:nvSpPr>
        <p:spPr>
          <a:xfrm>
            <a:off x="1724947" y="2971801"/>
            <a:ext cx="1371600" cy="138332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E86A5-9CAB-E547-8DA5-846ACA4C4D0A}"/>
              </a:ext>
            </a:extLst>
          </p:cNvPr>
          <p:cNvSpPr/>
          <p:nvPr/>
        </p:nvSpPr>
        <p:spPr>
          <a:xfrm>
            <a:off x="9095455" y="2971800"/>
            <a:ext cx="1371600" cy="138332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gRPC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01B09F-8776-5541-B195-C6FEB6D76457}"/>
              </a:ext>
            </a:extLst>
          </p:cNvPr>
          <p:cNvSpPr/>
          <p:nvPr/>
        </p:nvSpPr>
        <p:spPr>
          <a:xfrm>
            <a:off x="3063029" y="5257797"/>
            <a:ext cx="1371600" cy="138332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WebSockets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D70A341B-5AB7-5D49-A4D0-4A97DDCD7351}"/>
              </a:ext>
            </a:extLst>
          </p:cNvPr>
          <p:cNvSpPr/>
          <p:nvPr/>
        </p:nvSpPr>
        <p:spPr>
          <a:xfrm>
            <a:off x="5120429" y="4355123"/>
            <a:ext cx="1298861" cy="1811217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Store (state)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672612-6A62-AE42-A32C-3B8FCDFDA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29" y="1639279"/>
            <a:ext cx="1371600" cy="1193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3D3DD2-D21A-5641-8458-F401471CF7CA}"/>
              </a:ext>
            </a:extLst>
          </p:cNvPr>
          <p:cNvSpPr/>
          <p:nvPr/>
        </p:nvSpPr>
        <p:spPr>
          <a:xfrm>
            <a:off x="5073537" y="1639279"/>
            <a:ext cx="16658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Domain</a:t>
            </a:r>
            <a:b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DFC2B-46D6-8343-B3A1-419A7A370439}"/>
              </a:ext>
            </a:extLst>
          </p:cNvPr>
          <p:cNvSpPr/>
          <p:nvPr/>
        </p:nvSpPr>
        <p:spPr>
          <a:xfrm>
            <a:off x="4434629" y="1395046"/>
            <a:ext cx="3923925" cy="4900246"/>
          </a:xfrm>
          <a:prstGeom prst="rect">
            <a:avLst/>
          </a:prstGeom>
          <a:noFill/>
          <a:ln w="4762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5A5B2A-ABD7-934B-8164-CE31DA11915C}"/>
              </a:ext>
            </a:extLst>
          </p:cNvPr>
          <p:cNvSpPr/>
          <p:nvPr/>
        </p:nvSpPr>
        <p:spPr>
          <a:xfrm>
            <a:off x="6905203" y="163927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Bounded 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5CF0C-1E4B-9E49-8E95-152C5D1E9745}"/>
              </a:ext>
            </a:extLst>
          </p:cNvPr>
          <p:cNvSpPr/>
          <p:nvPr/>
        </p:nvSpPr>
        <p:spPr>
          <a:xfrm>
            <a:off x="151834" y="3463407"/>
            <a:ext cx="1383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JSON 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F7E004-3666-AD44-9C09-0C7B8EF3678A}"/>
              </a:ext>
            </a:extLst>
          </p:cNvPr>
          <p:cNvSpPr/>
          <p:nvPr/>
        </p:nvSpPr>
        <p:spPr>
          <a:xfrm>
            <a:off x="10467053" y="3429000"/>
            <a:ext cx="1691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lang="en-US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Protos 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F7205B-190C-9D41-BDEC-D17811CA2A57}"/>
              </a:ext>
            </a:extLst>
          </p:cNvPr>
          <p:cNvSpPr/>
          <p:nvPr/>
        </p:nvSpPr>
        <p:spPr>
          <a:xfrm>
            <a:off x="7723855" y="234460"/>
            <a:ext cx="1371600" cy="1383323"/>
          </a:xfrm>
          <a:prstGeom prst="ellipse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Event Consumer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9A8FF2-E666-1D4C-A4B1-AFEBC764166D}"/>
              </a:ext>
            </a:extLst>
          </p:cNvPr>
          <p:cNvSpPr/>
          <p:nvPr/>
        </p:nvSpPr>
        <p:spPr>
          <a:xfrm>
            <a:off x="7757372" y="5240212"/>
            <a:ext cx="1371600" cy="1383323"/>
          </a:xfrm>
          <a:prstGeom prst="ellipse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Event Producer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AB02A11E-4547-3649-8861-75B81DE403F3}"/>
              </a:ext>
            </a:extLst>
          </p:cNvPr>
          <p:cNvSpPr/>
          <p:nvPr/>
        </p:nvSpPr>
        <p:spPr>
          <a:xfrm>
            <a:off x="7228930" y="2774719"/>
            <a:ext cx="1618202" cy="1433472"/>
          </a:xfrm>
          <a:prstGeom prst="can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history</a:t>
            </a:r>
          </a:p>
        </p:txBody>
      </p:sp>
    </p:spTree>
    <p:extLst>
      <p:ext uri="{BB962C8B-B14F-4D97-AF65-F5344CB8AC3E}">
        <p14:creationId xmlns:p14="http://schemas.microsoft.com/office/powerpoint/2010/main" val="67279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5173312" y="2967335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</a:t>
            </a:r>
            <a:r>
              <a:rPr lang="en-US" sz="5400" dirty="0" err="1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Qué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es       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08B0A-28E5-6448-ACE6-E015C259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46" y="3165502"/>
            <a:ext cx="3027989" cy="5269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EC33DC-7C3B-C148-A366-71D3CE52DD03}"/>
              </a:ext>
            </a:extLst>
          </p:cNvPr>
          <p:cNvSpPr/>
          <p:nvPr/>
        </p:nvSpPr>
        <p:spPr>
          <a:xfrm>
            <a:off x="308134" y="3890664"/>
            <a:ext cx="118838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^</a:t>
            </a:r>
          </a:p>
          <a:p>
            <a:pPr algn="ctr"/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(Es </a:t>
            </a:r>
            <a:r>
              <a:rPr lang="en-US" sz="48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más</a:t>
            </a:r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</a:t>
            </a:r>
            <a:r>
              <a:rPr lang="en-US" sz="48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rápido</a:t>
            </a:r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el demo que la </a:t>
            </a:r>
            <a:r>
              <a:rPr lang="en-US" sz="48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explicación</a:t>
            </a:r>
            <a:r>
              <a:rPr lang="en-US" sz="48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…)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1841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08B0A-28E5-6448-ACE6-E015C259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446" y="3354945"/>
            <a:ext cx="3027989" cy="526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B2F517-1AC5-144E-B157-8A688F1C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175" y="1561586"/>
            <a:ext cx="586075" cy="119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BCA8F-B039-5D4E-AF02-EE8254B76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012" y="3046943"/>
            <a:ext cx="1422400" cy="1143000"/>
          </a:xfrm>
          <a:prstGeom prst="rect">
            <a:avLst/>
          </a:prstGeom>
        </p:spPr>
      </p:pic>
      <p:pic>
        <p:nvPicPr>
          <p:cNvPr id="1026" name="Picture 2" descr="Cloud Readiness Assessment - Akins IT">
            <a:extLst>
              <a:ext uri="{FF2B5EF4-FFF2-40B4-BE49-F238E27FC236}">
                <a16:creationId xmlns:a16="http://schemas.microsoft.com/office/drawing/2014/main" id="{197C9FDC-AA9D-B348-A93F-C9FA7C808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12" y="448361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E736FE-1AE0-9A42-A586-A63FBB95A336}"/>
              </a:ext>
            </a:extLst>
          </p:cNvPr>
          <p:cNvSpPr/>
          <p:nvPr/>
        </p:nvSpPr>
        <p:spPr>
          <a:xfrm>
            <a:off x="1166375" y="89858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Clientes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954AEE-4D1A-FD4A-AB26-ED0812A28754}"/>
              </a:ext>
            </a:extLst>
          </p:cNvPr>
          <p:cNvCxnSpPr>
            <a:cxnSpLocks/>
          </p:cNvCxnSpPr>
          <p:nvPr/>
        </p:nvCxnSpPr>
        <p:spPr>
          <a:xfrm>
            <a:off x="3094892" y="3618442"/>
            <a:ext cx="3282462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62658D9-4E15-0A44-8DDF-21BE5B946D55}"/>
              </a:ext>
            </a:extLst>
          </p:cNvPr>
          <p:cNvSpPr/>
          <p:nvPr/>
        </p:nvSpPr>
        <p:spPr>
          <a:xfrm>
            <a:off x="4092357" y="275327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RESTful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2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08B0A-28E5-6448-ACE6-E015C259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446" y="3354945"/>
            <a:ext cx="3027989" cy="526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B2F517-1AC5-144E-B157-8A688F1C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175" y="1561586"/>
            <a:ext cx="586075" cy="119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BCA8F-B039-5D4E-AF02-EE8254B76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012" y="3046943"/>
            <a:ext cx="1422400" cy="1143000"/>
          </a:xfrm>
          <a:prstGeom prst="rect">
            <a:avLst/>
          </a:prstGeom>
        </p:spPr>
      </p:pic>
      <p:pic>
        <p:nvPicPr>
          <p:cNvPr id="1026" name="Picture 2" descr="Cloud Readiness Assessment - Akins IT">
            <a:extLst>
              <a:ext uri="{FF2B5EF4-FFF2-40B4-BE49-F238E27FC236}">
                <a16:creationId xmlns:a16="http://schemas.microsoft.com/office/drawing/2014/main" id="{197C9FDC-AA9D-B348-A93F-C9FA7C808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12" y="448361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E736FE-1AE0-9A42-A586-A63FBB95A336}"/>
              </a:ext>
            </a:extLst>
          </p:cNvPr>
          <p:cNvSpPr/>
          <p:nvPr/>
        </p:nvSpPr>
        <p:spPr>
          <a:xfrm>
            <a:off x="1166375" y="89858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Clientes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954AEE-4D1A-FD4A-AB26-ED0812A28754}"/>
              </a:ext>
            </a:extLst>
          </p:cNvPr>
          <p:cNvCxnSpPr>
            <a:cxnSpLocks/>
          </p:cNvCxnSpPr>
          <p:nvPr/>
        </p:nvCxnSpPr>
        <p:spPr>
          <a:xfrm>
            <a:off x="3094892" y="3618442"/>
            <a:ext cx="3282462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62658D9-4E15-0A44-8DDF-21BE5B946D55}"/>
              </a:ext>
            </a:extLst>
          </p:cNvPr>
          <p:cNvSpPr/>
          <p:nvPr/>
        </p:nvSpPr>
        <p:spPr>
          <a:xfrm>
            <a:off x="4092357" y="275327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RESTful API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4E384-BEE0-4D40-8402-FD4CBD08FCD8}"/>
              </a:ext>
            </a:extLst>
          </p:cNvPr>
          <p:cNvSpPr/>
          <p:nvPr/>
        </p:nvSpPr>
        <p:spPr>
          <a:xfrm>
            <a:off x="3802128" y="4467359"/>
            <a:ext cx="4884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{ JSON }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HTTP verbs (GET/POST/PUT/DELETE)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OpenAPI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doc (Swagger)</a:t>
            </a:r>
          </a:p>
        </p:txBody>
      </p:sp>
    </p:spTree>
    <p:extLst>
      <p:ext uri="{BB962C8B-B14F-4D97-AF65-F5344CB8AC3E}">
        <p14:creationId xmlns:p14="http://schemas.microsoft.com/office/powerpoint/2010/main" val="381510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08B0A-28E5-6448-ACE6-E015C259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446" y="3354945"/>
            <a:ext cx="3027989" cy="5269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E736FE-1AE0-9A42-A586-A63FBB95A336}"/>
              </a:ext>
            </a:extLst>
          </p:cNvPr>
          <p:cNvSpPr/>
          <p:nvPr/>
        </p:nvSpPr>
        <p:spPr>
          <a:xfrm>
            <a:off x="1166375" y="89858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Clientes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2F517-1AC5-144E-B157-8A688F1C35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1448175" y="1561586"/>
            <a:ext cx="586075" cy="119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BCA8F-B039-5D4E-AF02-EE8254B7673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1030012" y="3046943"/>
            <a:ext cx="1422400" cy="1143000"/>
          </a:xfrm>
          <a:prstGeom prst="rect">
            <a:avLst/>
          </a:prstGeom>
        </p:spPr>
      </p:pic>
      <p:pic>
        <p:nvPicPr>
          <p:cNvPr id="1026" name="Picture 2" descr="Cloud Readiness Assessment - Akins IT">
            <a:extLst>
              <a:ext uri="{FF2B5EF4-FFF2-40B4-BE49-F238E27FC236}">
                <a16:creationId xmlns:a16="http://schemas.microsoft.com/office/drawing/2014/main" id="{197C9FDC-AA9D-B348-A93F-C9FA7C808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12" y="448361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954AEE-4D1A-FD4A-AB26-ED0812A28754}"/>
              </a:ext>
            </a:extLst>
          </p:cNvPr>
          <p:cNvCxnSpPr>
            <a:cxnSpLocks/>
          </p:cNvCxnSpPr>
          <p:nvPr/>
        </p:nvCxnSpPr>
        <p:spPr>
          <a:xfrm>
            <a:off x="3094892" y="3618442"/>
            <a:ext cx="3282462" cy="0"/>
          </a:xfrm>
          <a:prstGeom prst="straightConnector1">
            <a:avLst/>
          </a:prstGeom>
          <a:ln w="190500">
            <a:solidFill>
              <a:schemeClr val="tx1">
                <a:alpha val="36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62658D9-4E15-0A44-8DDF-21BE5B946D55}"/>
              </a:ext>
            </a:extLst>
          </p:cNvPr>
          <p:cNvSpPr/>
          <p:nvPr/>
        </p:nvSpPr>
        <p:spPr>
          <a:xfrm>
            <a:off x="4092357" y="275327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RESTful API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A01120-5CFB-8441-B21D-D6411BF32D2E}"/>
              </a:ext>
            </a:extLst>
          </p:cNvPr>
          <p:cNvSpPr/>
          <p:nvPr/>
        </p:nvSpPr>
        <p:spPr>
          <a:xfrm>
            <a:off x="3802128" y="4467359"/>
            <a:ext cx="4884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{ JSON }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HTTP verbs (GET/POST/PUT/DELETE)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OpenAPI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doc (Swagger)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19146-EE87-9448-9BC0-2AC1BDF771BA}"/>
              </a:ext>
            </a:extLst>
          </p:cNvPr>
          <p:cNvSpPr/>
          <p:nvPr/>
        </p:nvSpPr>
        <p:spPr>
          <a:xfrm>
            <a:off x="5064368" y="3881940"/>
            <a:ext cx="72448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^</a:t>
            </a:r>
          </a:p>
          <a:p>
            <a:r>
              <a:rPr lang="en-US" sz="60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Microservicios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8159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126D7-D6F6-FB4E-8632-9FE7B2D87AF0}"/>
              </a:ext>
            </a:extLst>
          </p:cNvPr>
          <p:cNvSpPr txBox="1"/>
          <p:nvPr/>
        </p:nvSpPr>
        <p:spPr>
          <a:xfrm>
            <a:off x="457201" y="469980"/>
            <a:ext cx="104218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CODE no es Netflix!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Tu </a:t>
            </a:r>
            <a:r>
              <a:rPr lang="en-US" sz="54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equipo</a:t>
            </a: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es </a:t>
            </a:r>
            <a:r>
              <a:rPr lang="en-US" sz="54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pequeño</a:t>
            </a: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!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Tus </a:t>
            </a:r>
            <a:r>
              <a:rPr lang="en-US" sz="54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clientes</a:t>
            </a: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son locales!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5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126D7-D6F6-FB4E-8632-9FE7B2D87AF0}"/>
              </a:ext>
            </a:extLst>
          </p:cNvPr>
          <p:cNvSpPr txBox="1"/>
          <p:nvPr/>
        </p:nvSpPr>
        <p:spPr>
          <a:xfrm>
            <a:off x="457201" y="469980"/>
            <a:ext cx="10421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Event-driven microservices.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4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126D7-D6F6-FB4E-8632-9FE7B2D87AF0}"/>
              </a:ext>
            </a:extLst>
          </p:cNvPr>
          <p:cNvSpPr txBox="1"/>
          <p:nvPr/>
        </p:nvSpPr>
        <p:spPr>
          <a:xfrm>
            <a:off x="457201" y="469980"/>
            <a:ext cx="10421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Event-driven microservices.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Compute intensive.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9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4758</TotalTime>
  <Words>419</Words>
  <Application>Microsoft Macintosh PowerPoint</Application>
  <PresentationFormat>Widescreen</PresentationFormat>
  <Paragraphs>242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Fira Code</vt:lpstr>
      <vt:lpstr>Fira Code Retina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María Ruiz de Velasco Estrada Cajigal</dc:creator>
  <cp:lastModifiedBy>José María Ruiz de Velasco Estrada Cajigal</cp:lastModifiedBy>
  <cp:revision>67</cp:revision>
  <dcterms:created xsi:type="dcterms:W3CDTF">2019-12-26T14:55:01Z</dcterms:created>
  <dcterms:modified xsi:type="dcterms:W3CDTF">2020-04-30T21:01:15Z</dcterms:modified>
</cp:coreProperties>
</file>