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62" r:id="rId5"/>
    <p:sldId id="264" r:id="rId6"/>
    <p:sldId id="270" r:id="rId7"/>
    <p:sldId id="267" r:id="rId8"/>
    <p:sldId id="269" r:id="rId9"/>
    <p:sldId id="268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FAF4-1F23-424D-AAA9-B30813CCC72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265A-33D4-0948-896A-55AD6905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4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B70B6-F21A-554B-BAD1-0F55AD83FDA0}"/>
              </a:ext>
            </a:extLst>
          </p:cNvPr>
          <p:cNvSpPr txBox="1"/>
          <p:nvPr/>
        </p:nvSpPr>
        <p:spPr>
          <a:xfrm>
            <a:off x="4497367" y="4338595"/>
            <a:ext cx="7242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Unlearn: Re-learn</a:t>
            </a:r>
          </a:p>
        </p:txBody>
      </p:sp>
    </p:spTree>
    <p:extLst>
      <p:ext uri="{BB962C8B-B14F-4D97-AF65-F5344CB8AC3E}">
        <p14:creationId xmlns:p14="http://schemas.microsoft.com/office/powerpoint/2010/main" val="46062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06355" y="2967335"/>
            <a:ext cx="10979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Marshalling Python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5626A-D6F4-0540-9B2B-AE858F8A6050}"/>
              </a:ext>
            </a:extLst>
          </p:cNvPr>
          <p:cNvSpPr txBox="1"/>
          <p:nvPr/>
        </p:nvSpPr>
        <p:spPr>
          <a:xfrm>
            <a:off x="2869795" y="3865313"/>
            <a:ext cx="6452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(Or serializing and deserializing)</a:t>
            </a:r>
          </a:p>
        </p:txBody>
      </p:sp>
    </p:spTree>
    <p:extLst>
      <p:ext uri="{BB962C8B-B14F-4D97-AF65-F5344CB8AC3E}">
        <p14:creationId xmlns:p14="http://schemas.microsoft.com/office/powerpoint/2010/main" val="226900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DEA-7A32-9B4B-B8BF-4DB7292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E7475-C5FD-F442-94A3-689797015B9E}"/>
              </a:ext>
            </a:extLst>
          </p:cNvPr>
          <p:cNvSpPr txBox="1"/>
          <p:nvPr/>
        </p:nvSpPr>
        <p:spPr>
          <a:xfrm>
            <a:off x="1121789" y="1583702"/>
            <a:ext cx="10312923" cy="446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Creating objects.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Dataclasses</a:t>
            </a: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Attributes, methods &amp; properties.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Inheritance &amp; polymorphism.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Internals of a python object instance.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__</a:t>
            </a:r>
            <a:r>
              <a:rPr lang="en-US" sz="32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dict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4792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191178" y="2967335"/>
            <a:ext cx="11809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Track 1:Scalable Tech Stacks</a:t>
            </a:r>
          </a:p>
        </p:txBody>
      </p:sp>
    </p:spTree>
    <p:extLst>
      <p:ext uri="{BB962C8B-B14F-4D97-AF65-F5344CB8AC3E}">
        <p14:creationId xmlns:p14="http://schemas.microsoft.com/office/powerpoint/2010/main" val="23765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1436648" y="2967335"/>
            <a:ext cx="93186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Day 2: Microservices &amp;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Objects.</a:t>
            </a:r>
          </a:p>
        </p:txBody>
      </p:sp>
    </p:spTree>
    <p:extLst>
      <p:ext uri="{BB962C8B-B14F-4D97-AF65-F5344CB8AC3E}">
        <p14:creationId xmlns:p14="http://schemas.microsoft.com/office/powerpoint/2010/main" val="173381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-476478" y="2136338"/>
            <a:ext cx="1266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Our toy project:</a:t>
            </a:r>
          </a:p>
          <a:p>
            <a:pPr algn="r"/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Distributed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TODOs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154DC-02D7-7548-84CE-E2599FD1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298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Microservices architecture.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 API(s).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Reports.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Multi-dimensional search.</a:t>
            </a:r>
          </a:p>
        </p:txBody>
      </p:sp>
    </p:spTree>
    <p:extLst>
      <p:ext uri="{BB962C8B-B14F-4D97-AF65-F5344CB8AC3E}">
        <p14:creationId xmlns:p14="http://schemas.microsoft.com/office/powerpoint/2010/main" val="39666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Microservices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040877" y="1690688"/>
            <a:ext cx="10312923" cy="593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Defined scope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- Usually driven by the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Loose coupling, high cohesion.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segregation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- Database per service.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API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8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DEA-7A32-9B4B-B8BF-4DB7292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Distributed TODOs (complete)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34A777F-DA57-BC45-A072-E1E4B21837B7}"/>
              </a:ext>
            </a:extLst>
          </p:cNvPr>
          <p:cNvSpPr/>
          <p:nvPr/>
        </p:nvSpPr>
        <p:spPr>
          <a:xfrm>
            <a:off x="7216168" y="5207178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BE8C963-BAA6-3249-A4DE-2F90DFF4BAD4}"/>
              </a:ext>
            </a:extLst>
          </p:cNvPr>
          <p:cNvSpPr/>
          <p:nvPr/>
        </p:nvSpPr>
        <p:spPr>
          <a:xfrm>
            <a:off x="7216168" y="3508579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DB6A9B3-8433-CA4B-8026-0C7EC5A3A93C}"/>
              </a:ext>
            </a:extLst>
          </p:cNvPr>
          <p:cNvSpPr/>
          <p:nvPr/>
        </p:nvSpPr>
        <p:spPr>
          <a:xfrm>
            <a:off x="7867184" y="3597165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EB1A7-16F9-AB40-A635-3B3CA57A04CA}"/>
              </a:ext>
            </a:extLst>
          </p:cNvPr>
          <p:cNvSpPr/>
          <p:nvPr/>
        </p:nvSpPr>
        <p:spPr>
          <a:xfrm>
            <a:off x="6942842" y="5516218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DA6DBE-D75C-9F48-833F-08E6B3744CBD}"/>
              </a:ext>
            </a:extLst>
          </p:cNvPr>
          <p:cNvSpPr/>
          <p:nvPr/>
        </p:nvSpPr>
        <p:spPr>
          <a:xfrm>
            <a:off x="6821916" y="1426131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426C5-CFFC-9043-B3FA-4CCFD4C66F73}"/>
              </a:ext>
            </a:extLst>
          </p:cNvPr>
          <p:cNvSpPr/>
          <p:nvPr/>
        </p:nvSpPr>
        <p:spPr>
          <a:xfrm>
            <a:off x="6548590" y="1748855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B30A7-BEC8-474A-BF95-79056B89016F}"/>
              </a:ext>
            </a:extLst>
          </p:cNvPr>
          <p:cNvSpPr/>
          <p:nvPr/>
        </p:nvSpPr>
        <p:spPr>
          <a:xfrm>
            <a:off x="6962722" y="3832300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D7D98-6A97-AC4D-993C-84E40C6D16A9}"/>
              </a:ext>
            </a:extLst>
          </p:cNvPr>
          <p:cNvSpPr/>
          <p:nvPr/>
        </p:nvSpPr>
        <p:spPr>
          <a:xfrm>
            <a:off x="215708" y="3509857"/>
            <a:ext cx="1252330" cy="10237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client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3D4212-FAC9-D544-A99A-EEC4961740EA}"/>
              </a:ext>
            </a:extLst>
          </p:cNvPr>
          <p:cNvCxnSpPr>
            <a:cxnSpLocks/>
          </p:cNvCxnSpPr>
          <p:nvPr/>
        </p:nvCxnSpPr>
        <p:spPr>
          <a:xfrm flipV="1">
            <a:off x="4323020" y="2442705"/>
            <a:ext cx="2453376" cy="13564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E0AA63-3D54-264C-B119-E6023215470E}"/>
              </a:ext>
            </a:extLst>
          </p:cNvPr>
          <p:cNvCxnSpPr>
            <a:cxnSpLocks/>
          </p:cNvCxnSpPr>
          <p:nvPr/>
        </p:nvCxnSpPr>
        <p:spPr>
          <a:xfrm>
            <a:off x="4287579" y="4022217"/>
            <a:ext cx="2488817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4E17B3-5EF8-7B44-B764-87778A3AF75F}"/>
              </a:ext>
            </a:extLst>
          </p:cNvPr>
          <p:cNvCxnSpPr>
            <a:cxnSpLocks/>
          </p:cNvCxnSpPr>
          <p:nvPr/>
        </p:nvCxnSpPr>
        <p:spPr>
          <a:xfrm>
            <a:off x="4287579" y="4239804"/>
            <a:ext cx="2393186" cy="136673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2A9D64-3D3B-B249-AA4F-7F363070C8A1}"/>
              </a:ext>
            </a:extLst>
          </p:cNvPr>
          <p:cNvCxnSpPr>
            <a:cxnSpLocks/>
          </p:cNvCxnSpPr>
          <p:nvPr/>
        </p:nvCxnSpPr>
        <p:spPr>
          <a:xfrm flipV="1">
            <a:off x="7988105" y="2780283"/>
            <a:ext cx="0" cy="6487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8D0C287F-A6AA-2440-AA88-7AB8F5D02E58}"/>
              </a:ext>
            </a:extLst>
          </p:cNvPr>
          <p:cNvSpPr/>
          <p:nvPr/>
        </p:nvSpPr>
        <p:spPr>
          <a:xfrm>
            <a:off x="7867184" y="5320796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30DFCE2-C5DD-934D-B6EC-070A670E59D7}"/>
              </a:ext>
            </a:extLst>
          </p:cNvPr>
          <p:cNvSpPr/>
          <p:nvPr/>
        </p:nvSpPr>
        <p:spPr>
          <a:xfrm>
            <a:off x="7444767" y="1517812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3E42723-57D1-4E4D-9186-5B8D003F2B31}"/>
              </a:ext>
            </a:extLst>
          </p:cNvPr>
          <p:cNvSpPr/>
          <p:nvPr/>
        </p:nvSpPr>
        <p:spPr>
          <a:xfrm>
            <a:off x="2944709" y="5500206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C4B45-D3ED-8244-A8E3-07A15F2B9757}"/>
              </a:ext>
            </a:extLst>
          </p:cNvPr>
          <p:cNvSpPr/>
          <p:nvPr/>
        </p:nvSpPr>
        <p:spPr>
          <a:xfrm>
            <a:off x="2671383" y="5809246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739ECC4-0858-604E-88C7-8300C0C9A7B8}"/>
              </a:ext>
            </a:extLst>
          </p:cNvPr>
          <p:cNvSpPr/>
          <p:nvPr/>
        </p:nvSpPr>
        <p:spPr>
          <a:xfrm>
            <a:off x="3595725" y="5613824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2196ACE-EA73-FE45-916B-930E415B7C0B}"/>
              </a:ext>
            </a:extLst>
          </p:cNvPr>
          <p:cNvSpPr/>
          <p:nvPr/>
        </p:nvSpPr>
        <p:spPr>
          <a:xfrm>
            <a:off x="2495514" y="3546490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api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9F46DA-C78F-D24A-9E19-760A78BE524E}"/>
              </a:ext>
            </a:extLst>
          </p:cNvPr>
          <p:cNvSpPr/>
          <p:nvPr/>
        </p:nvSpPr>
        <p:spPr>
          <a:xfrm>
            <a:off x="2222188" y="3855530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6F08F7-BEFC-3447-8158-337FA942E3A1}"/>
              </a:ext>
            </a:extLst>
          </p:cNvPr>
          <p:cNvCxnSpPr>
            <a:cxnSpLocks/>
          </p:cNvCxnSpPr>
          <p:nvPr/>
        </p:nvCxnSpPr>
        <p:spPr>
          <a:xfrm>
            <a:off x="1496234" y="4058355"/>
            <a:ext cx="697757" cy="89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D34411-9D19-7942-B2FF-A3A83AC86B03}"/>
              </a:ext>
            </a:extLst>
          </p:cNvPr>
          <p:cNvCxnSpPr>
            <a:cxnSpLocks/>
          </p:cNvCxnSpPr>
          <p:nvPr/>
        </p:nvCxnSpPr>
        <p:spPr>
          <a:xfrm>
            <a:off x="3411415" y="4570220"/>
            <a:ext cx="0" cy="84203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>
            <a:extLst>
              <a:ext uri="{FF2B5EF4-FFF2-40B4-BE49-F238E27FC236}">
                <a16:creationId xmlns:a16="http://schemas.microsoft.com/office/drawing/2014/main" id="{9C7A691C-84C1-9549-B60E-62E071392C1B}"/>
              </a:ext>
            </a:extLst>
          </p:cNvPr>
          <p:cNvSpPr/>
          <p:nvPr/>
        </p:nvSpPr>
        <p:spPr>
          <a:xfrm>
            <a:off x="6974316" y="1578531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reports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E0205-83CA-6F4E-B21F-CDBC7736F3FA}"/>
              </a:ext>
            </a:extLst>
          </p:cNvPr>
          <p:cNvSpPr/>
          <p:nvPr/>
        </p:nvSpPr>
        <p:spPr>
          <a:xfrm>
            <a:off x="6700990" y="1901255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32E7ADFA-EED1-AA48-91F4-1BD353E07DE9}"/>
              </a:ext>
            </a:extLst>
          </p:cNvPr>
          <p:cNvSpPr/>
          <p:nvPr/>
        </p:nvSpPr>
        <p:spPr>
          <a:xfrm>
            <a:off x="7597167" y="1670212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F1E91546-616D-4B40-AA63-C89F5708FBB2}"/>
              </a:ext>
            </a:extLst>
          </p:cNvPr>
          <p:cNvSpPr/>
          <p:nvPr/>
        </p:nvSpPr>
        <p:spPr>
          <a:xfrm>
            <a:off x="7126716" y="1730931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reports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152B00-A987-854B-A1B0-95F4921E7D3A}"/>
              </a:ext>
            </a:extLst>
          </p:cNvPr>
          <p:cNvSpPr/>
          <p:nvPr/>
        </p:nvSpPr>
        <p:spPr>
          <a:xfrm>
            <a:off x="6853390" y="2053655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BD68B33B-02B5-664A-936F-545B207A2CFB}"/>
              </a:ext>
            </a:extLst>
          </p:cNvPr>
          <p:cNvSpPr/>
          <p:nvPr/>
        </p:nvSpPr>
        <p:spPr>
          <a:xfrm>
            <a:off x="7749567" y="1822612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B92FF4-BA07-B346-8D47-11C145F7FBD7}"/>
              </a:ext>
            </a:extLst>
          </p:cNvPr>
          <p:cNvGrpSpPr/>
          <p:nvPr/>
        </p:nvGrpSpPr>
        <p:grpSpPr>
          <a:xfrm>
            <a:off x="9913060" y="3830743"/>
            <a:ext cx="1689653" cy="390937"/>
            <a:chOff x="9913060" y="3830743"/>
            <a:chExt cx="1689653" cy="390937"/>
          </a:xfrm>
        </p:grpSpPr>
        <p:sp>
          <p:nvSpPr>
            <p:cNvPr id="42" name="Can 41">
              <a:extLst>
                <a:ext uri="{FF2B5EF4-FFF2-40B4-BE49-F238E27FC236}">
                  <a16:creationId xmlns:a16="http://schemas.microsoft.com/office/drawing/2014/main" id="{5BD896C2-7354-3840-A7F2-16C0AB5E3F80}"/>
                </a:ext>
              </a:extLst>
            </p:cNvPr>
            <p:cNvSpPr/>
            <p:nvPr/>
          </p:nvSpPr>
          <p:spPr>
            <a:xfrm rot="16200000">
              <a:off x="10562418" y="3181385"/>
              <a:ext cx="390937" cy="1689653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A1347F-0F62-EC4B-8999-C33785798B8B}"/>
                </a:ext>
              </a:extLst>
            </p:cNvPr>
            <p:cNvSpPr txBox="1"/>
            <p:nvPr/>
          </p:nvSpPr>
          <p:spPr>
            <a:xfrm>
              <a:off x="10037516" y="3848735"/>
              <a:ext cx="1440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 stream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827604-BE15-4B46-9E78-8327B99E356B}"/>
              </a:ext>
            </a:extLst>
          </p:cNvPr>
          <p:cNvCxnSpPr>
            <a:cxnSpLocks/>
          </p:cNvCxnSpPr>
          <p:nvPr/>
        </p:nvCxnSpPr>
        <p:spPr>
          <a:xfrm flipV="1">
            <a:off x="9100460" y="4026211"/>
            <a:ext cx="781486" cy="147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81D12D-944C-454F-ADEF-A617E8A1EAEA}"/>
              </a:ext>
            </a:extLst>
          </p:cNvPr>
          <p:cNvCxnSpPr>
            <a:cxnSpLocks/>
          </p:cNvCxnSpPr>
          <p:nvPr/>
        </p:nvCxnSpPr>
        <p:spPr>
          <a:xfrm flipH="1" flipV="1">
            <a:off x="8816368" y="2442706"/>
            <a:ext cx="1941518" cy="119256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1763C5-06B0-9347-A740-1371510D15EC}"/>
              </a:ext>
            </a:extLst>
          </p:cNvPr>
          <p:cNvCxnSpPr>
            <a:cxnSpLocks/>
          </p:cNvCxnSpPr>
          <p:nvPr/>
        </p:nvCxnSpPr>
        <p:spPr>
          <a:xfrm flipH="1">
            <a:off x="9215790" y="4445019"/>
            <a:ext cx="1539580" cy="108142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9BC17D-2A2F-7646-B6A1-56B431DA6546}"/>
              </a:ext>
            </a:extLst>
          </p:cNvPr>
          <p:cNvGrpSpPr/>
          <p:nvPr/>
        </p:nvGrpSpPr>
        <p:grpSpPr>
          <a:xfrm>
            <a:off x="5055516" y="6311986"/>
            <a:ext cx="1689653" cy="390937"/>
            <a:chOff x="9913060" y="3830743"/>
            <a:chExt cx="1689653" cy="390937"/>
          </a:xfrm>
        </p:grpSpPr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46279E6-5AF3-4C49-942B-1046A79F9DF2}"/>
                </a:ext>
              </a:extLst>
            </p:cNvPr>
            <p:cNvSpPr/>
            <p:nvPr/>
          </p:nvSpPr>
          <p:spPr>
            <a:xfrm rot="16200000">
              <a:off x="10562418" y="3181385"/>
              <a:ext cx="390937" cy="1689653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EC87070-FE59-204D-9330-96EF4936C48E}"/>
                </a:ext>
              </a:extLst>
            </p:cNvPr>
            <p:cNvSpPr txBox="1"/>
            <p:nvPr/>
          </p:nvSpPr>
          <p:spPr>
            <a:xfrm>
              <a:off x="10037516" y="3848735"/>
              <a:ext cx="1440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 stream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3F7C92-B027-A44C-9F53-984341454066}"/>
              </a:ext>
            </a:extLst>
          </p:cNvPr>
          <p:cNvCxnSpPr>
            <a:cxnSpLocks/>
          </p:cNvCxnSpPr>
          <p:nvPr/>
        </p:nvCxnSpPr>
        <p:spPr>
          <a:xfrm>
            <a:off x="4566357" y="6131099"/>
            <a:ext cx="489159" cy="36177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C531895-35B1-2946-8D62-8C0EF46E3097}"/>
              </a:ext>
            </a:extLst>
          </p:cNvPr>
          <p:cNvSpPr/>
          <p:nvPr/>
        </p:nvSpPr>
        <p:spPr>
          <a:xfrm>
            <a:off x="8522694" y="3864308"/>
            <a:ext cx="546652" cy="407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5051FA-47BC-E94E-9220-B327B764210B}"/>
              </a:ext>
            </a:extLst>
          </p:cNvPr>
          <p:cNvSpPr/>
          <p:nvPr/>
        </p:nvSpPr>
        <p:spPr>
          <a:xfrm>
            <a:off x="8568091" y="5567637"/>
            <a:ext cx="546652" cy="407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04B6E-039E-BA41-BDF2-0CABEA407814}"/>
              </a:ext>
            </a:extLst>
          </p:cNvPr>
          <p:cNvCxnSpPr>
            <a:cxnSpLocks/>
          </p:cNvCxnSpPr>
          <p:nvPr/>
        </p:nvCxnSpPr>
        <p:spPr>
          <a:xfrm flipV="1">
            <a:off x="7988104" y="4570221"/>
            <a:ext cx="0" cy="63695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25E4D2B-4E2E-FF4A-BC0F-BA8E3CE2A091}"/>
              </a:ext>
            </a:extLst>
          </p:cNvPr>
          <p:cNvSpPr/>
          <p:nvPr/>
        </p:nvSpPr>
        <p:spPr>
          <a:xfrm>
            <a:off x="4181383" y="5771389"/>
            <a:ext cx="546652" cy="407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3ADBC44-86B0-A442-8DDB-837BF07DECA6}"/>
              </a:ext>
            </a:extLst>
          </p:cNvPr>
          <p:cNvSpPr/>
          <p:nvPr/>
        </p:nvSpPr>
        <p:spPr>
          <a:xfrm>
            <a:off x="7320532" y="6085370"/>
            <a:ext cx="546652" cy="407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CA6A9E-EEEF-7945-99DA-75FEE4EF7A4A}"/>
              </a:ext>
            </a:extLst>
          </p:cNvPr>
          <p:cNvCxnSpPr>
            <a:cxnSpLocks/>
          </p:cNvCxnSpPr>
          <p:nvPr/>
        </p:nvCxnSpPr>
        <p:spPr>
          <a:xfrm flipV="1">
            <a:off x="6776396" y="6392556"/>
            <a:ext cx="504176" cy="12586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DEA-7A32-9B4B-B8BF-4DB7292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 Microservice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E7475-C5FD-F442-94A3-689797015B9E}"/>
              </a:ext>
            </a:extLst>
          </p:cNvPr>
          <p:cNvSpPr txBox="1"/>
          <p:nvPr/>
        </p:nvSpPr>
        <p:spPr>
          <a:xfrm>
            <a:off x="1121789" y="1583702"/>
            <a:ext cx="10312923" cy="298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CRUD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 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Produce events after mutating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70677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DEA-7A32-9B4B-B8BF-4DB7292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 Microservice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BE8C963-BAA6-3249-A4DE-2F90DFF4BAD4}"/>
              </a:ext>
            </a:extLst>
          </p:cNvPr>
          <p:cNvSpPr/>
          <p:nvPr/>
        </p:nvSpPr>
        <p:spPr>
          <a:xfrm>
            <a:off x="89811" y="2847561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2FBD516-F399-7D40-971D-74ED47C5D504}"/>
              </a:ext>
            </a:extLst>
          </p:cNvPr>
          <p:cNvSpPr/>
          <p:nvPr/>
        </p:nvSpPr>
        <p:spPr>
          <a:xfrm>
            <a:off x="2037522" y="2936147"/>
            <a:ext cx="1133061" cy="8939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DE97D279-7ACB-E046-853A-B7D67E1A6623}"/>
              </a:ext>
            </a:extLst>
          </p:cNvPr>
          <p:cNvSpPr/>
          <p:nvPr/>
        </p:nvSpPr>
        <p:spPr>
          <a:xfrm>
            <a:off x="3537973" y="2881482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9135C4-1B20-0445-96D2-4DF0BC4F543B}"/>
              </a:ext>
            </a:extLst>
          </p:cNvPr>
          <p:cNvSpPr/>
          <p:nvPr/>
        </p:nvSpPr>
        <p:spPr>
          <a:xfrm>
            <a:off x="3316829" y="3210090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509B980-15E5-0145-8328-C74577ABB5F9}"/>
              </a:ext>
            </a:extLst>
          </p:cNvPr>
          <p:cNvSpPr/>
          <p:nvPr/>
        </p:nvSpPr>
        <p:spPr>
          <a:xfrm>
            <a:off x="5419784" y="2922721"/>
            <a:ext cx="1133061" cy="8939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780C80B3-08EE-7D45-9E7C-5F9A125E8EAC}"/>
              </a:ext>
            </a:extLst>
          </p:cNvPr>
          <p:cNvSpPr/>
          <p:nvPr/>
        </p:nvSpPr>
        <p:spPr>
          <a:xfrm>
            <a:off x="6920235" y="2868056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1F4CC6D-6C8F-2945-ACB1-266CF0DF749A}"/>
              </a:ext>
            </a:extLst>
          </p:cNvPr>
          <p:cNvSpPr/>
          <p:nvPr/>
        </p:nvSpPr>
        <p:spPr>
          <a:xfrm>
            <a:off x="7571251" y="2956642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714BB2-AC23-C940-A674-8AE5EAB1D47F}"/>
              </a:ext>
            </a:extLst>
          </p:cNvPr>
          <p:cNvSpPr/>
          <p:nvPr/>
        </p:nvSpPr>
        <p:spPr>
          <a:xfrm>
            <a:off x="6699091" y="3196664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518C9D34-CE26-E145-BE05-2BB0FDD78D01}"/>
              </a:ext>
            </a:extLst>
          </p:cNvPr>
          <p:cNvSpPr/>
          <p:nvPr/>
        </p:nvSpPr>
        <p:spPr>
          <a:xfrm>
            <a:off x="8831031" y="2902226"/>
            <a:ext cx="1133061" cy="8939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F6E9F0DB-D825-144C-8647-406C969FC4B0}"/>
              </a:ext>
            </a:extLst>
          </p:cNvPr>
          <p:cNvSpPr/>
          <p:nvPr/>
        </p:nvSpPr>
        <p:spPr>
          <a:xfrm>
            <a:off x="10331482" y="2847561"/>
            <a:ext cx="1689652" cy="10237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TODOs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84522B77-8B6B-6C4A-B108-C6FA65675FC6}"/>
              </a:ext>
            </a:extLst>
          </p:cNvPr>
          <p:cNvSpPr/>
          <p:nvPr/>
        </p:nvSpPr>
        <p:spPr>
          <a:xfrm>
            <a:off x="10982498" y="2936147"/>
            <a:ext cx="390937" cy="4437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8B9A0C-62D7-C642-8C44-D67B3379F90D}"/>
              </a:ext>
            </a:extLst>
          </p:cNvPr>
          <p:cNvSpPr/>
          <p:nvPr/>
        </p:nvSpPr>
        <p:spPr>
          <a:xfrm>
            <a:off x="10110338" y="3176169"/>
            <a:ext cx="546652" cy="407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4B89B-A50D-EA43-916C-1C9D74D232BB}"/>
              </a:ext>
            </a:extLst>
          </p:cNvPr>
          <p:cNvSpPr txBox="1"/>
          <p:nvPr/>
        </p:nvSpPr>
        <p:spPr>
          <a:xfrm>
            <a:off x="401221" y="43732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FCCE0-1C49-A44F-8B1C-0A645C88D5AC}"/>
              </a:ext>
            </a:extLst>
          </p:cNvPr>
          <p:cNvSpPr txBox="1"/>
          <p:nvPr/>
        </p:nvSpPr>
        <p:spPr>
          <a:xfrm>
            <a:off x="3739033" y="4096219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REmote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Transfer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BFCD0F-1724-A240-A61A-88BC78609E93}"/>
              </a:ext>
            </a:extLst>
          </p:cNvPr>
          <p:cNvSpPr txBox="1"/>
          <p:nvPr/>
        </p:nvSpPr>
        <p:spPr>
          <a:xfrm>
            <a:off x="6969359" y="43533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persistence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A9C47D-DA48-4847-9F6F-7A40DA697BE6}"/>
              </a:ext>
            </a:extLst>
          </p:cNvPr>
          <p:cNvSpPr txBox="1"/>
          <p:nvPr/>
        </p:nvSpPr>
        <p:spPr>
          <a:xfrm>
            <a:off x="10588242" y="4199899"/>
            <a:ext cx="153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 producer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F9007D-B3D0-DD41-B7BF-57F6592BBFE6}"/>
              </a:ext>
            </a:extLst>
          </p:cNvPr>
          <p:cNvSpPr/>
          <p:nvPr/>
        </p:nvSpPr>
        <p:spPr>
          <a:xfrm>
            <a:off x="11572705" y="3158034"/>
            <a:ext cx="546652" cy="407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327555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162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Features</vt:lpstr>
      <vt:lpstr>Microservices principles</vt:lpstr>
      <vt:lpstr>Distributed TODOs (complete)</vt:lpstr>
      <vt:lpstr>TODOs Microservice scope</vt:lpstr>
      <vt:lpstr>TODOs Microservice</vt:lpstr>
      <vt:lpstr>PowerPoint Presentation</vt:lpstr>
      <vt:lpstr>Python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21</cp:revision>
  <dcterms:created xsi:type="dcterms:W3CDTF">2020-01-05T14:25:37Z</dcterms:created>
  <dcterms:modified xsi:type="dcterms:W3CDTF">2020-01-06T13:39:55Z</dcterms:modified>
</cp:coreProperties>
</file>