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2"/>
  </p:notesMasterIdLst>
  <p:sldIdLst>
    <p:sldId id="259" r:id="rId2"/>
    <p:sldId id="262" r:id="rId3"/>
    <p:sldId id="258" r:id="rId4"/>
    <p:sldId id="263" r:id="rId5"/>
    <p:sldId id="256" r:id="rId6"/>
    <p:sldId id="264" r:id="rId7"/>
    <p:sldId id="260" r:id="rId8"/>
    <p:sldId id="266" r:id="rId9"/>
    <p:sldId id="261" r:id="rId10"/>
    <p:sldId id="265" r:id="rId11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A"/>
    <a:srgbClr val="2525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00" autoAdjust="0"/>
    <p:restoredTop sz="94660"/>
  </p:normalViewPr>
  <p:slideViewPr>
    <p:cSldViewPr snapToGrid="0">
      <p:cViewPr>
        <p:scale>
          <a:sx n="50" d="100"/>
          <a:sy n="50" d="100"/>
        </p:scale>
        <p:origin x="22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C6C26F-25A1-4FBB-84FE-57B1F8FF1706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E9672D-8874-4B47-BF75-DAAF51C14B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039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50" indent="0" algn="ctr">
              <a:buNone/>
              <a:defRPr sz="1500"/>
            </a:lvl2pPr>
            <a:lvl3pPr marL="685700" indent="0" algn="ctr">
              <a:buNone/>
              <a:defRPr sz="1350"/>
            </a:lvl3pPr>
            <a:lvl4pPr marL="1028550" indent="0" algn="ctr">
              <a:buNone/>
              <a:defRPr sz="1200"/>
            </a:lvl4pPr>
            <a:lvl5pPr marL="1371400" indent="0" algn="ctr">
              <a:buNone/>
              <a:defRPr sz="1200"/>
            </a:lvl5pPr>
            <a:lvl6pPr marL="1714251" indent="0" algn="ctr">
              <a:buNone/>
              <a:defRPr sz="1200"/>
            </a:lvl6pPr>
            <a:lvl7pPr marL="2057102" indent="0" algn="ctr">
              <a:buNone/>
              <a:defRPr sz="1200"/>
            </a:lvl7pPr>
            <a:lvl8pPr marL="2399952" indent="0" algn="ctr">
              <a:buNone/>
              <a:defRPr sz="1200"/>
            </a:lvl8pPr>
            <a:lvl9pPr marL="2742802" indent="0" algn="ctr">
              <a:buNone/>
              <a:defRPr sz="12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F927C-6679-4B36-AAE3-6D075B942B98}" type="datetime1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index-desk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E5D8A-85EF-4CBA-917A-5DC115484B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781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AC983-8C5B-4A84-9FD3-2FEF7C5EA76A}" type="datetime1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index-desk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E5D8A-85EF-4CBA-917A-5DC115484B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911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11"/>
            <a:ext cx="1478756" cy="8394877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11"/>
            <a:ext cx="4350544" cy="8394877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E1C-23DA-4E95-86CE-A139E3F76159}" type="datetime1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index-desk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E5D8A-85EF-4CBA-917A-5DC115484B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822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760D1-4C8B-4F5E-B06A-5AE456B7F848}" type="datetime1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index-desk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E5D8A-85EF-4CBA-917A-5DC115484B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212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7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7" y="6629231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85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55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25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10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39995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280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71BF8-2CC7-4B80-9B56-1DB2664CC144}" type="datetime1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index-desk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E5D8A-85EF-4CBA-917A-5DC115484B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92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E760B-4F8D-4169-8691-D7686EC5159D}" type="datetime1">
              <a:rPr lang="en-US" smtClean="0"/>
              <a:t>6/20/2023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index-desk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E5D8A-85EF-4CBA-917A-5DC115484B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376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5" y="527405"/>
            <a:ext cx="5915025" cy="191470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5" y="2428351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50" indent="0">
              <a:buNone/>
              <a:defRPr sz="1500" b="1"/>
            </a:lvl2pPr>
            <a:lvl3pPr marL="685700" indent="0">
              <a:buNone/>
              <a:defRPr sz="1350" b="1"/>
            </a:lvl3pPr>
            <a:lvl4pPr marL="1028550" indent="0">
              <a:buNone/>
              <a:defRPr sz="1200" b="1"/>
            </a:lvl4pPr>
            <a:lvl5pPr marL="1371400" indent="0">
              <a:buNone/>
              <a:defRPr sz="1200" b="1"/>
            </a:lvl5pPr>
            <a:lvl6pPr marL="1714251" indent="0">
              <a:buNone/>
              <a:defRPr sz="1200" b="1"/>
            </a:lvl6pPr>
            <a:lvl7pPr marL="2057102" indent="0">
              <a:buNone/>
              <a:defRPr sz="1200" b="1"/>
            </a:lvl7pPr>
            <a:lvl8pPr marL="2399952" indent="0">
              <a:buNone/>
              <a:defRPr sz="1200" b="1"/>
            </a:lvl8pPr>
            <a:lvl9pPr marL="2742802" indent="0">
              <a:buNone/>
              <a:defRPr sz="12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5" y="3618444"/>
            <a:ext cx="2901255" cy="532218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7" y="2428351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50" indent="0">
              <a:buNone/>
              <a:defRPr sz="1500" b="1"/>
            </a:lvl2pPr>
            <a:lvl3pPr marL="685700" indent="0">
              <a:buNone/>
              <a:defRPr sz="1350" b="1"/>
            </a:lvl3pPr>
            <a:lvl4pPr marL="1028550" indent="0">
              <a:buNone/>
              <a:defRPr sz="1200" b="1"/>
            </a:lvl4pPr>
            <a:lvl5pPr marL="1371400" indent="0">
              <a:buNone/>
              <a:defRPr sz="1200" b="1"/>
            </a:lvl5pPr>
            <a:lvl6pPr marL="1714251" indent="0">
              <a:buNone/>
              <a:defRPr sz="1200" b="1"/>
            </a:lvl6pPr>
            <a:lvl7pPr marL="2057102" indent="0">
              <a:buNone/>
              <a:defRPr sz="1200" b="1"/>
            </a:lvl7pPr>
            <a:lvl8pPr marL="2399952" indent="0">
              <a:buNone/>
              <a:defRPr sz="1200" b="1"/>
            </a:lvl8pPr>
            <a:lvl9pPr marL="2742802" indent="0">
              <a:buNone/>
              <a:defRPr sz="12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7" y="3618444"/>
            <a:ext cx="2915543" cy="532218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4B755-5F30-47B3-B82E-36F0A1F9CE69}" type="datetime1">
              <a:rPr lang="en-US" smtClean="0"/>
              <a:t>6/20/2023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index-desk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E5D8A-85EF-4CBA-917A-5DC115484B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789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8E654-EC62-4402-A068-E57565E68AB0}" type="datetime1">
              <a:rPr lang="en-US" smtClean="0"/>
              <a:t>6/20/2023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index-desk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E5D8A-85EF-4CBA-917A-5DC115484B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035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F4C5F-1A2E-4297-862C-DCD764044A64}" type="datetime1">
              <a:rPr lang="en-US" smtClean="0"/>
              <a:t>6/20/2023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index-desk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E5D8A-85EF-4CBA-917A-5DC115484B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174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7" y="1426291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8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850" indent="0">
              <a:buNone/>
              <a:defRPr sz="1050"/>
            </a:lvl2pPr>
            <a:lvl3pPr marL="685700" indent="0">
              <a:buNone/>
              <a:defRPr sz="900"/>
            </a:lvl3pPr>
            <a:lvl4pPr marL="1028550" indent="0">
              <a:buNone/>
              <a:defRPr sz="750"/>
            </a:lvl4pPr>
            <a:lvl5pPr marL="1371400" indent="0">
              <a:buNone/>
              <a:defRPr sz="750"/>
            </a:lvl5pPr>
            <a:lvl6pPr marL="1714251" indent="0">
              <a:buNone/>
              <a:defRPr sz="750"/>
            </a:lvl6pPr>
            <a:lvl7pPr marL="2057102" indent="0">
              <a:buNone/>
              <a:defRPr sz="750"/>
            </a:lvl7pPr>
            <a:lvl8pPr marL="2399952" indent="0">
              <a:buNone/>
              <a:defRPr sz="750"/>
            </a:lvl8pPr>
            <a:lvl9pPr marL="2742802" indent="0">
              <a:buNone/>
              <a:defRPr sz="75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DCC50-13A1-48CB-8C36-DAC4519E12B9}" type="datetime1">
              <a:rPr lang="en-US" smtClean="0"/>
              <a:t>6/20/2023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index-desk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E5D8A-85EF-4CBA-917A-5DC115484B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767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7" y="1426291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850" indent="0">
              <a:buNone/>
              <a:defRPr sz="2100"/>
            </a:lvl2pPr>
            <a:lvl3pPr marL="685700" indent="0">
              <a:buNone/>
              <a:defRPr sz="1800"/>
            </a:lvl3pPr>
            <a:lvl4pPr marL="1028550" indent="0">
              <a:buNone/>
              <a:defRPr sz="1500"/>
            </a:lvl4pPr>
            <a:lvl5pPr marL="1371400" indent="0">
              <a:buNone/>
              <a:defRPr sz="1500"/>
            </a:lvl5pPr>
            <a:lvl6pPr marL="1714251" indent="0">
              <a:buNone/>
              <a:defRPr sz="1500"/>
            </a:lvl6pPr>
            <a:lvl7pPr marL="2057102" indent="0">
              <a:buNone/>
              <a:defRPr sz="1500"/>
            </a:lvl7pPr>
            <a:lvl8pPr marL="2399952" indent="0">
              <a:buNone/>
              <a:defRPr sz="1500"/>
            </a:lvl8pPr>
            <a:lvl9pPr marL="2742802" indent="0">
              <a:buNone/>
              <a:defRPr sz="15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8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850" indent="0">
              <a:buNone/>
              <a:defRPr sz="1050"/>
            </a:lvl2pPr>
            <a:lvl3pPr marL="685700" indent="0">
              <a:buNone/>
              <a:defRPr sz="900"/>
            </a:lvl3pPr>
            <a:lvl4pPr marL="1028550" indent="0">
              <a:buNone/>
              <a:defRPr sz="750"/>
            </a:lvl4pPr>
            <a:lvl5pPr marL="1371400" indent="0">
              <a:buNone/>
              <a:defRPr sz="750"/>
            </a:lvl5pPr>
            <a:lvl6pPr marL="1714251" indent="0">
              <a:buNone/>
              <a:defRPr sz="750"/>
            </a:lvl6pPr>
            <a:lvl7pPr marL="2057102" indent="0">
              <a:buNone/>
              <a:defRPr sz="750"/>
            </a:lvl7pPr>
            <a:lvl8pPr marL="2399952" indent="0">
              <a:buNone/>
              <a:defRPr sz="750"/>
            </a:lvl8pPr>
            <a:lvl9pPr marL="2742802" indent="0">
              <a:buNone/>
              <a:defRPr sz="75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778A8-998D-4E00-80E6-4E478E13B40F}" type="datetime1">
              <a:rPr lang="en-US" smtClean="0"/>
              <a:t>6/20/2023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index-desk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E5D8A-85EF-4CBA-917A-5DC115484B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798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525">
            <a:alpha val="67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92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92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40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BCC6B-F368-4753-8563-295B3170FB48}" type="datetime1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7" y="9181405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index-desk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40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FE5D8A-85EF-4CBA-917A-5DC115484B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77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dt="0"/>
  <p:txStyles>
    <p:titleStyle>
      <a:lvl1pPr algn="l" defTabSz="6857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25" indent="-171425" algn="l" defTabSz="6857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275" indent="-171425" algn="l" defTabSz="6857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125" indent="-171425" algn="l" defTabSz="6857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99976" indent="-171425" algn="l" defTabSz="6857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2826" indent="-171425" algn="l" defTabSz="6857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676" indent="-171425" algn="l" defTabSz="6857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526" indent="-171425" algn="l" defTabSz="6857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376" indent="-171425" algn="l" defTabSz="6857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226" indent="-171425" algn="l" defTabSz="6857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50" algn="l" defTabSz="6857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00" algn="l" defTabSz="6857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50" algn="l" defTabSz="6857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00" algn="l" defTabSz="6857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251" algn="l" defTabSz="6857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02" algn="l" defTabSz="6857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399952" algn="l" defTabSz="6857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802" algn="l" defTabSz="6857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000" y="1763623"/>
            <a:ext cx="3240000" cy="6378755"/>
          </a:xfrm>
          <a:prstGeom prst="rect">
            <a:avLst/>
          </a:prstGeom>
        </p:spPr>
      </p:pic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dirty="0" smtClean="0">
                <a:solidFill>
                  <a:srgbClr val="FAFAFA"/>
                </a:solidFill>
              </a:rPr>
              <a:t>index-desk</a:t>
            </a:r>
            <a:endParaRPr lang="en-US" sz="2000" dirty="0">
              <a:solidFill>
                <a:srgbClr val="FAFAF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696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000" y="3130500"/>
            <a:ext cx="2160000" cy="3645000"/>
          </a:xfrm>
          <a:prstGeom prst="rect">
            <a:avLst/>
          </a:prstGeom>
        </p:spPr>
      </p:pic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dirty="0" smtClean="0">
                <a:solidFill>
                  <a:srgbClr val="FAFAFA"/>
                </a:solidFill>
              </a:rPr>
              <a:t>contacto-cell</a:t>
            </a:r>
            <a:endParaRPr lang="en-US" sz="2000" dirty="0">
              <a:solidFill>
                <a:srgbClr val="FAFAF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768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000" y="2421750"/>
            <a:ext cx="2160000" cy="5062500"/>
          </a:xfrm>
          <a:prstGeom prst="rect">
            <a:avLst/>
          </a:prstGeom>
        </p:spPr>
      </p:pic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dirty="0" smtClean="0">
                <a:solidFill>
                  <a:srgbClr val="FAFAFA"/>
                </a:solidFill>
              </a:rPr>
              <a:t>index-cell</a:t>
            </a:r>
            <a:endParaRPr lang="en-US" sz="2000" dirty="0">
              <a:solidFill>
                <a:srgbClr val="FAFAF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9193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000" y="1763625"/>
            <a:ext cx="3240000" cy="6378750"/>
          </a:xfrm>
          <a:prstGeom prst="rect">
            <a:avLst/>
          </a:prstGeom>
        </p:spPr>
      </p:pic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dirty="0" smtClean="0">
                <a:solidFill>
                  <a:srgbClr val="FAFAFA"/>
                </a:solidFill>
              </a:rPr>
              <a:t>blog</a:t>
            </a:r>
            <a:r>
              <a:rPr lang="en-US" sz="2000" dirty="0" smtClean="0">
                <a:solidFill>
                  <a:srgbClr val="FAFAFA"/>
                </a:solidFill>
              </a:rPr>
              <a:t>-desk</a:t>
            </a:r>
            <a:endParaRPr lang="en-US" sz="2000" dirty="0">
              <a:solidFill>
                <a:srgbClr val="FAFAF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3701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000" y="1578000"/>
            <a:ext cx="2160000" cy="6750000"/>
          </a:xfrm>
          <a:prstGeom prst="rect">
            <a:avLst/>
          </a:prstGeom>
        </p:spPr>
      </p:pic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dirty="0" smtClean="0">
                <a:solidFill>
                  <a:srgbClr val="FAFAFA"/>
                </a:solidFill>
              </a:rPr>
              <a:t>blog</a:t>
            </a:r>
            <a:r>
              <a:rPr lang="en-US" sz="2000" dirty="0" smtClean="0">
                <a:solidFill>
                  <a:srgbClr val="FAFAFA"/>
                </a:solidFill>
              </a:rPr>
              <a:t>-cell</a:t>
            </a:r>
            <a:endParaRPr lang="en-US" sz="2000" dirty="0">
              <a:solidFill>
                <a:srgbClr val="FAFAF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749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000" y="1308000"/>
            <a:ext cx="3240000" cy="7290001"/>
          </a:xfrm>
          <a:prstGeom prst="rect">
            <a:avLst/>
          </a:prstGeom>
        </p:spPr>
      </p:pic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dirty="0" smtClean="0">
                <a:solidFill>
                  <a:srgbClr val="FAFAFA"/>
                </a:solidFill>
              </a:rPr>
              <a:t>comunidades-desk</a:t>
            </a:r>
            <a:endParaRPr lang="en-US" sz="2000" dirty="0">
              <a:solidFill>
                <a:srgbClr val="FAFAF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6273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dirty="0">
                <a:solidFill>
                  <a:srgbClr val="FAFAFA"/>
                </a:solidFill>
              </a:rPr>
              <a:t>c</a:t>
            </a:r>
            <a:r>
              <a:rPr lang="en-US" sz="2000" dirty="0" smtClean="0">
                <a:solidFill>
                  <a:srgbClr val="FAFAFA"/>
                </a:solidFill>
              </a:rPr>
              <a:t>omunidades-cell</a:t>
            </a:r>
            <a:endParaRPr lang="en-US" sz="2000" dirty="0">
              <a:solidFill>
                <a:srgbClr val="FAFAFA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000" y="2421750"/>
            <a:ext cx="2160000" cy="50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41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000" y="852375"/>
            <a:ext cx="3240000" cy="8201250"/>
          </a:xfrm>
          <a:prstGeom prst="rect">
            <a:avLst/>
          </a:prstGeom>
        </p:spPr>
      </p:pic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dirty="0" smtClean="0">
                <a:solidFill>
                  <a:srgbClr val="FAFAFA"/>
                </a:solidFill>
              </a:rPr>
              <a:t>empresa-desk</a:t>
            </a:r>
            <a:endParaRPr lang="en-US" sz="2000" dirty="0">
              <a:solidFill>
                <a:srgbClr val="FAFAF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2661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000" y="2219250"/>
            <a:ext cx="2160000" cy="5467500"/>
          </a:xfrm>
          <a:prstGeom prst="rect">
            <a:avLst/>
          </a:prstGeom>
        </p:spPr>
      </p:pic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dirty="0" smtClean="0">
                <a:solidFill>
                  <a:srgbClr val="FAFAFA"/>
                </a:solidFill>
              </a:rPr>
              <a:t>empresa-cell</a:t>
            </a:r>
            <a:endParaRPr lang="en-US" sz="2000" dirty="0">
              <a:solidFill>
                <a:srgbClr val="FAFAF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78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000" y="2219250"/>
            <a:ext cx="3240000" cy="5467500"/>
          </a:xfrm>
          <a:prstGeom prst="rect">
            <a:avLst/>
          </a:prstGeom>
        </p:spPr>
      </p:pic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dirty="0" smtClean="0">
                <a:solidFill>
                  <a:srgbClr val="FAFAFA"/>
                </a:solidFill>
              </a:rPr>
              <a:t>contacto-desk</a:t>
            </a:r>
            <a:endParaRPr lang="en-US" sz="2000" dirty="0">
              <a:solidFill>
                <a:srgbClr val="FAFAF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30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130</TotalTime>
  <Words>10</Words>
  <Application>Microsoft Office PowerPoint</Application>
  <PresentationFormat>A4 (210 x 297 mm)</PresentationFormat>
  <Paragraphs>10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doblepe</dc:creator>
  <cp:lastModifiedBy>doblepe</cp:lastModifiedBy>
  <cp:revision>11</cp:revision>
  <dcterms:created xsi:type="dcterms:W3CDTF">2023-06-20T19:48:09Z</dcterms:created>
  <dcterms:modified xsi:type="dcterms:W3CDTF">2023-06-20T22:02:03Z</dcterms:modified>
</cp:coreProperties>
</file>