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BAA3C-5E7E-4D75-A0AA-DE52C3720914}">
  <a:tblStyle styleId="{39DBAA3C-5E7E-4D75-A0AA-DE52C3720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ba42d10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ba42d10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ba42d10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ba42d10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ba42d10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ba42d10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ba42d10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ba42d10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ba42d10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0ba42d10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5041bb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5041bb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0ba42d1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0ba42d1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ba42d1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ba42d1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b231b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b231b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b40f44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0b40f4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ba42d1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ba42d1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ba42d1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ba42d1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4fd55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4fd55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4fd55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4fd55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b40f44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0b40f44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ba42d1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ba42d1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7577" l="32049" r="14374" t="2315"/>
          <a:stretch/>
        </p:blipFill>
        <p:spPr>
          <a:xfrm>
            <a:off x="0" y="0"/>
            <a:ext cx="45804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80425" y="2054925"/>
            <a:ext cx="4563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4580425" y="-1"/>
            <a:ext cx="1398300" cy="1398300"/>
          </a:xfrm>
          <a:prstGeom prst="diagStripe">
            <a:avLst>
              <a:gd fmla="val 50000" name="adj"/>
            </a:avLst>
          </a:prstGeom>
          <a:solidFill>
            <a:srgbClr val="D59F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5380326" y="1474499"/>
            <a:ext cx="1398300" cy="1398300"/>
          </a:xfrm>
          <a:prstGeom prst="diagStripe">
            <a:avLst>
              <a:gd fmla="val 50000" name="adj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>
            <a:off x="6854832" y="2242455"/>
            <a:ext cx="1403100" cy="1403100"/>
          </a:xfrm>
          <a:prstGeom prst="diagStripe">
            <a:avLst>
              <a:gd fmla="val 50000" name="adj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7652701" y="3721749"/>
            <a:ext cx="1398300" cy="1398300"/>
          </a:xfrm>
          <a:prstGeom prst="diagStripe">
            <a:avLst>
              <a:gd fmla="val 50000" name="adj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5277676" y="568696"/>
            <a:ext cx="1398300" cy="1398300"/>
          </a:xfrm>
          <a:prstGeom prst="diagStripe">
            <a:avLst>
              <a:gd fmla="val 50000" name="adj"/>
            </a:avLst>
          </a:prstGeom>
          <a:solidFill>
            <a:srgbClr val="002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7576501" y="2859749"/>
            <a:ext cx="1398300" cy="1398300"/>
          </a:xfrm>
          <a:prstGeom prst="diagStripe">
            <a:avLst>
              <a:gd fmla="val 50000" name="adj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D59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2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K7AVf8CcI4BzLSNCGzc4y1A4DT_I1EHZZHt4l8xDIf0/edit#heading=h.3dy6vkm" TargetMode="External"/><Relationship Id="rId4" Type="http://schemas.openxmlformats.org/officeDocument/2006/relationships/hyperlink" Target="https://docs.google.com/document/d/1K7AVf8CcI4BzLSNCGzc4y1A4DT_I1EHZZHt4l8xDIf0/edit#heading=h.1t3h5sf" TargetMode="External"/><Relationship Id="rId9" Type="http://schemas.openxmlformats.org/officeDocument/2006/relationships/hyperlink" Target="https://docs.google.com/document/d/1K7AVf8CcI4BzLSNCGzc4y1A4DT_I1EHZZHt4l8xDIf0/edit#heading=h.26in1rg" TargetMode="External"/><Relationship Id="rId5" Type="http://schemas.openxmlformats.org/officeDocument/2006/relationships/hyperlink" Target="https://docs.google.com/document/d/1K7AVf8CcI4BzLSNCGzc4y1A4DT_I1EHZZHt4l8xDIf0/edit#heading=h.4d34og8" TargetMode="External"/><Relationship Id="rId6" Type="http://schemas.openxmlformats.org/officeDocument/2006/relationships/hyperlink" Target="https://docs.google.com/document/d/1K7AVf8CcI4BzLSNCGzc4y1A4DT_I1EHZZHt4l8xDIf0/edit#heading=h.2s8eyo1" TargetMode="External"/><Relationship Id="rId7" Type="http://schemas.openxmlformats.org/officeDocument/2006/relationships/hyperlink" Target="https://docs.google.com/document/d/1K7AVf8CcI4BzLSNCGzc4y1A4DT_I1EHZZHt4l8xDIf0/edit#heading=h.17dp8vu" TargetMode="External"/><Relationship Id="rId8" Type="http://schemas.openxmlformats.org/officeDocument/2006/relationships/hyperlink" Target="https://docs.google.com/document/d/1K7AVf8CcI4BzLSNCGzc4y1A4DT_I1EHZZHt4l8xDIf0/edit#heading=h.3rdcrj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4580425" y="1902525"/>
            <a:ext cx="4563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Sistema de Administración de Espacios Físicos</a:t>
            </a:r>
            <a:endParaRPr sz="30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051275" y="3814575"/>
            <a:ext cx="24093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Equipo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Calderón Fernández Gabriel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Cervantes González Kevin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González López Pablo 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Meza Martínez Emmanuel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Santaella Marín Héctor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7453500" y="4781400"/>
            <a:ext cx="1690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Septiembre 2018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Descripción del Producto</a:t>
            </a:r>
            <a:endParaRPr sz="2800"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303800" y="1354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El sistema a realizar: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Ayudará a dar una respuesta a las solicitudes considerando la disponibilidad de los espacios.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Informará a los académicos la resolución de solicitud de asignación de espacios.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Permitirá intercambiar el espacio que tiene cierto curso para poder ser utilizado por otra actividad.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0" y="0"/>
            <a:ext cx="743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0" y="0"/>
            <a:ext cx="743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46" y="0"/>
            <a:ext cx="67317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0" y="0"/>
            <a:ext cx="743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23850" y="404725"/>
            <a:ext cx="4587000" cy="9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B5394"/>
                </a:highlight>
              </a:rPr>
              <a:t>Riesgos principales</a:t>
            </a:r>
            <a:endParaRPr>
              <a:highlight>
                <a:srgbClr val="0B5394"/>
              </a:highlight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400" y="1795875"/>
            <a:ext cx="30480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B5394"/>
                </a:highlight>
              </a:rPr>
              <a:t>Cronograma  de actividades.</a:t>
            </a:r>
            <a:endParaRPr>
              <a:highlight>
                <a:srgbClr val="0B5394"/>
              </a:highlight>
            </a:endParaRPr>
          </a:p>
        </p:txBody>
      </p:sp>
      <p:graphicFrame>
        <p:nvGraphicFramePr>
          <p:cNvPr id="226" name="Google Shape;226;p28"/>
          <p:cNvGraphicFramePr/>
          <p:nvPr/>
        </p:nvGraphicFramePr>
        <p:xfrm>
          <a:off x="1197450" y="102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{39DBAA3C-5E7E-4D75-A0AA-DE52C3720914}</a:tableStyleId>
              </a:tblPr>
              <a:tblGrid>
                <a:gridCol w="3619500"/>
                <a:gridCol w="3619500"/>
              </a:tblGrid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ETAPAS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FECHAS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inicio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28 de agosto de 2018.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Presentación del inicio del proyecto.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4 de septiembre de 2018.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2525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Definición de herramientas a utilizar.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7 de septiembre de 2018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Creación de la base de datos.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10 de septiembre de 2018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39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Módulo administrador de espacios.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 24 de septiembre de 2018.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29"/>
          <p:cNvGraphicFramePr/>
          <p:nvPr/>
        </p:nvGraphicFramePr>
        <p:xfrm>
          <a:off x="1428975" y="3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{39DBAA3C-5E7E-4D75-A0AA-DE52C3720914}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Módulo administrador de horarios.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8 de octubre de 2018.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Módulo de búsquedas.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22 de octubre de 2018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Módulo administrador de solicitudes de espacios.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5 de noviembre de 2018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Integración y corrección de errores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12 de noviembre de 2018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Pruebas de usuario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16 de noviembre de 2018.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Entrega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Char char="●"/>
                      </a:pPr>
                      <a:r>
                        <a:rPr lang="en-GB" sz="1700">
                          <a:solidFill>
                            <a:srgbClr val="FFFFFF"/>
                          </a:solidFill>
                        </a:rPr>
                        <a:t>21 de noviembre de 2018.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79350" y="1300950"/>
            <a:ext cx="7030500" cy="254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 Propósito y Justificación del Proyecto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2. 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de Negocio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 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Recursos pre-asignados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 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Requisitos de los interesados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5. 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Descripción del producto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6. 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Riesgos principales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7. </a:t>
            </a: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121400" y="309175"/>
            <a:ext cx="7512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highlight>
                  <a:srgbClr val="0B5394"/>
                </a:highlight>
              </a:rPr>
              <a:t>Propósito y Justificación del Proyecto</a:t>
            </a:r>
            <a:endParaRPr sz="2800">
              <a:solidFill>
                <a:srgbClr val="FFFFFF"/>
              </a:solidFill>
              <a:highlight>
                <a:srgbClr val="0B5394"/>
              </a:highlight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03800" y="1543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Actualmente los espacios físicos (salones, salas de conferencia, auditorios) de la Facultad de Estudios Superiores Acatlán son administrados de forma manual.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pretende implementar un sistema que permita agilizar estos trámites, y con ello aprovechar más los espacios que se tienen.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Caso de negocio</a:t>
            </a:r>
            <a:endParaRPr sz="2800">
              <a:highlight>
                <a:srgbClr val="0B5394"/>
              </a:highlight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5125"/>
            <a:ext cx="6788400" cy="42285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788400" y="1231650"/>
            <a:ext cx="2355600" cy="29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F.E.S. Acatlán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|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30 hectáreas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|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30 edificios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|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29 Talleres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268 Aulas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1 Centro Cultural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4 auditorios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900" y="430340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700" y="3753600"/>
            <a:ext cx="549800" cy="5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Recursos pre-asignados</a:t>
            </a:r>
            <a:endParaRPr sz="2800">
              <a:highlight>
                <a:srgbClr val="0B5394"/>
              </a:highlight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68350"/>
            <a:ext cx="70389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F.E.S. Acatlán - ∅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Profesor y Ayudante - Toda la información necesaria acerca de procedimientos y protocolos relacionados al sistema.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Equipo de desarrollo - 5 personas que aportaremos tiempo y conocimientos sobre diseño e implementación de sistemas.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4028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Requisitos de los Interesados.</a:t>
            </a:r>
            <a:endParaRPr sz="2800">
              <a:highlight>
                <a:srgbClr val="0B5394"/>
              </a:highlight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Permitir que el sistema almacene toda la información sobre las instalaciones y el mobiliario de la FES Acatlán.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Permitir que el sistema almacene toda la información referente a los horarios de cada salón.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Requisitos de los Interesados.</a:t>
            </a:r>
            <a:endParaRPr sz="2800">
              <a:highlight>
                <a:srgbClr val="0B5394"/>
              </a:highlight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Otorgar al usuario la posibilidad de realizar búsquedas avanzadas sobre la información anterior.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Brindar a los coordinadores y secretarios de las Divisiones Académicas una forma más sencilla de administrar las solicitudes y respuestas de las peticiones de espacios de los profesores.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Descripción del Producto</a:t>
            </a:r>
            <a:endParaRPr sz="2800"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303800" y="1278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El sistema a realizar: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Almacenará de manera jerárquica en una base de datos los edificios, salones, salas de conferencia y auditorios de la FES Acatlán.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Almacenará el horario y el equipo con el que cuenta cada espacio.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Permitirá a los administradores agregar, modificar y eliminar el listado de espacios junto con sus horarios y equipo.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0B5394"/>
                </a:highlight>
              </a:rPr>
              <a:t>Descripción del Producto</a:t>
            </a:r>
            <a:endParaRPr sz="2800"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301700" y="1403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El sistema a realizar: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Permitirá realizar búsquedas avanzadas en los horarios de los espacios.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Coordinará el intercambio de salones entre Divisiones.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Permitirá recibir solicitudes de asignación de espacios por parte cualquier académico de la FES Acatlán a través del Secretario de la División.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