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0"/>
  </p:notesMasterIdLst>
  <p:sldIdLst>
    <p:sldId id="309" r:id="rId5"/>
    <p:sldId id="384" r:id="rId6"/>
    <p:sldId id="388" r:id="rId7"/>
    <p:sldId id="385" r:id="rId8"/>
    <p:sldId id="387" r:id="rId9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Calibri Light" pitchFamily="34" charset="0"/>
      <p:regular r:id="rId13"/>
      <p:italic r:id="rId14"/>
    </p:embeddedFont>
    <p:embeddedFont>
      <p:font typeface="타이포_스톰 B" pitchFamily="18" charset="-127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3391" autoAdjust="0"/>
  </p:normalViewPr>
  <p:slideViewPr>
    <p:cSldViewPr snapToGrid="0">
      <p:cViewPr varScale="1">
        <p:scale>
          <a:sx n="92" d="100"/>
          <a:sy n="92" d="100"/>
        </p:scale>
        <p:origin x="-21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9E92-FDD1-4DC3-860A-956C9F2D4B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3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5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3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8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7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8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5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6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hyperlink" Target="http://localhost:5080/springweb/task.do?method=lis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업무리스트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1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1028" name="Picture 4" descr="C:\Users\508-19\Desktop\업무현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" y="1797269"/>
            <a:ext cx="5581375" cy="34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490952" y="2511972"/>
            <a:ext cx="3321269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2294" y="225373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업무명으로 검색기능</a:t>
            </a:r>
            <a:endParaRPr lang="ko-KR" altLang="en-US" dirty="0"/>
          </a:p>
        </p:txBody>
      </p:sp>
      <p:pic>
        <p:nvPicPr>
          <p:cNvPr id="1029" name="Picture 5" descr="C:\Users\508-19\Desktop\검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619" y="2623065"/>
            <a:ext cx="35814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5654566" y="3536730"/>
            <a:ext cx="683172" cy="103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0846" y="1330294"/>
            <a:ext cx="73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localhost:5080/PR06/task.do?method=list</a:t>
            </a:r>
            <a:endParaRPr lang="ko-KR" altLang="en-US" dirty="0"/>
          </a:p>
        </p:txBody>
      </p:sp>
      <p:pic>
        <p:nvPicPr>
          <p:cNvPr id="1030" name="Picture 6" descr="C:\Users\508-19\Desktop\이동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07" y="4941332"/>
            <a:ext cx="4336491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37738" y="4572000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0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4118" y="424917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4100" name="Picture 4" descr="C:\Users\508-19\Desktop\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8" y="1638819"/>
            <a:ext cx="6290477" cy="38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/>
          <p:nvPr/>
        </p:nvCxnSpPr>
        <p:spPr>
          <a:xfrm rot="10800000" flipV="1">
            <a:off x="4887312" y="5265417"/>
            <a:ext cx="618815" cy="3200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508-19\Desktop\등록..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0" y="5465619"/>
            <a:ext cx="37909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508-19\Desktop\ㅇㅅ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5" y="5916778"/>
            <a:ext cx="38195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508-19\Desktop\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55" y="2163325"/>
            <a:ext cx="26860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508-19\Desktop\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55" y="2469219"/>
            <a:ext cx="27146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508-19\Desktop\ㄹ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18" y="3122065"/>
            <a:ext cx="857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508-19\Desktop\ㅡㅜㅐ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16" y="2745828"/>
            <a:ext cx="5810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508-19\Desktop\ㅇ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55" y="1766341"/>
            <a:ext cx="762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423" y="1382708"/>
            <a:ext cx="5217874" cy="40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030980" y="1900007"/>
            <a:ext cx="1781241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293" y="1708562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업무담당자 명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39667" y="4391747"/>
            <a:ext cx="1781241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0980" y="4200302"/>
            <a:ext cx="268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진행률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결재 여부 수정 </a:t>
            </a:r>
            <a:endParaRPr lang="en-US" altLang="ko-KR" sz="1400" dirty="0"/>
          </a:p>
          <a:p>
            <a:r>
              <a:rPr lang="ko-KR" altLang="en-US" sz="1400" dirty="0" smtClean="0"/>
              <a:t>진행률</a:t>
            </a:r>
            <a:r>
              <a:rPr lang="en-US" altLang="ko-KR" sz="1400" dirty="0" smtClean="0"/>
              <a:t> 1~100 (</a:t>
            </a:r>
            <a:r>
              <a:rPr lang="ko-KR" altLang="en-US" sz="1400" dirty="0" smtClean="0"/>
              <a:t>담당자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결재 여부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업무 중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결재 신청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반려처리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결재완료</a:t>
            </a:r>
            <a:endParaRPr lang="ko-KR" altLang="en-US" sz="1400" dirty="0"/>
          </a:p>
        </p:txBody>
      </p:sp>
      <p:pic>
        <p:nvPicPr>
          <p:cNvPr id="2054" name="Picture 6" descr="C:\Users\508-19\Desktop\결재여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91" y="5359897"/>
            <a:ext cx="4148335" cy="8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423" y="1176968"/>
            <a:ext cx="5217874" cy="40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꺾인 연결선 3"/>
          <p:cNvCxnSpPr/>
          <p:nvPr/>
        </p:nvCxnSpPr>
        <p:spPr>
          <a:xfrm rot="16200000" flipH="1">
            <a:off x="754380" y="4945379"/>
            <a:ext cx="548644" cy="4572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120" y="5204884"/>
            <a:ext cx="2453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반려 사유등록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팀장이 반려 처리 시에만 사유 등록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4879994" y="4358640"/>
            <a:ext cx="606406" cy="567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4304" y="3901575"/>
            <a:ext cx="30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삭제처리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팀장권한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508-19\Desktop\삭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97" y="4221012"/>
            <a:ext cx="3403917" cy="6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/>
          <p:cNvCxnSpPr/>
          <p:nvPr/>
        </p:nvCxnSpPr>
        <p:spPr>
          <a:xfrm>
            <a:off x="4581215" y="5265418"/>
            <a:ext cx="673755" cy="3200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81215" y="5067525"/>
            <a:ext cx="0" cy="19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3722" y="5182024"/>
            <a:ext cx="30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수정처리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팀장권한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3075" name="Picture 3" descr="C:\Users\508-19\Desktop\업뎃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22" y="5452350"/>
            <a:ext cx="2776383" cy="10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508-19\Desktop\반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" y="5646420"/>
            <a:ext cx="293622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83</Words>
  <Application>Microsoft Office PowerPoint</Application>
  <PresentationFormat>화면 슬라이드 쇼(4:3)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Arial</vt:lpstr>
      <vt:lpstr>맑은 고딕</vt:lpstr>
      <vt:lpstr>Calibri Light</vt:lpstr>
      <vt:lpstr>타이포_스톰 B</vt:lpstr>
      <vt:lpstr>Calibri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118</cp:revision>
  <dcterms:created xsi:type="dcterms:W3CDTF">2020-05-05T13:43:36Z</dcterms:created>
  <dcterms:modified xsi:type="dcterms:W3CDTF">2020-05-14T08:22:25Z</dcterms:modified>
</cp:coreProperties>
</file>