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12"/>
  </p:notesMasterIdLst>
  <p:sldIdLst>
    <p:sldId id="500" r:id="rId4"/>
    <p:sldId id="495" r:id="rId5"/>
    <p:sldId id="496" r:id="rId6"/>
    <p:sldId id="501" r:id="rId7"/>
    <p:sldId id="502" r:id="rId8"/>
    <p:sldId id="497" r:id="rId9"/>
    <p:sldId id="498" r:id="rId10"/>
    <p:sldId id="499" r:id="rId11"/>
  </p:sldIdLst>
  <p:sldSz cx="9144000" cy="6858000" type="screen4x3"/>
  <p:notesSz cx="6858000" cy="9144000"/>
  <p:embeddedFontLst>
    <p:embeddedFont>
      <p:font typeface="타이포_스톰 B" pitchFamily="18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alibri Light" pitchFamily="34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6" d="100"/>
          <a:sy n="106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2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7297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3071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 descr="C:\Users\507-20\Desktop\img\파일 업로드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1327866"/>
            <a:ext cx="5775014" cy="23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7-20\Desktop\img\파일 업로드\저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5" y="4456526"/>
            <a:ext cx="7085495" cy="12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795" y="3741874"/>
            <a:ext cx="439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95" y="5767260"/>
            <a:ext cx="439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276699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Model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 descr="C:\Users\507-20\Desktop\img\파일 업로드\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1502896"/>
            <a:ext cx="45910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3080" y="2908156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Vo</a:t>
            </a:r>
            <a:endParaRPr lang="ko-KR" altLang="en-US" dirty="0"/>
          </a:p>
        </p:txBody>
      </p:sp>
      <p:pic>
        <p:nvPicPr>
          <p:cNvPr id="2051" name="Picture 3" descr="C:\Users\507-20\Desktop\img\파일 업로드\d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3611130"/>
            <a:ext cx="759301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3080" y="5095539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276699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Model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074" name="Picture 2" descr="C:\Users\507-20\Desktop\img\파일 업로드\map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1249520"/>
            <a:ext cx="6918164" cy="22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507-20\Desktop\img\파일 업로드\mapp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3508920"/>
            <a:ext cx="5830018" cy="25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3080" y="6142483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Mapper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305386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controller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 descr="C:\Users\507-20\Desktop\img\파일 업로드\control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8" y="1622892"/>
            <a:ext cx="78787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198" y="4528835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95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info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5122" name="Picture 2" descr="C:\Users\507-20\Desktop\img\파일 업로드\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836161"/>
            <a:ext cx="879316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837" y="4159503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6146" name="Picture 2" descr="C:\Users\507-20\Desktop\img\파일 업로드\d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1419879"/>
            <a:ext cx="704056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1905290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Dispatcher</a:t>
            </a:r>
            <a:endParaRPr lang="ko-KR" altLang="en-US" dirty="0"/>
          </a:p>
        </p:txBody>
      </p:sp>
      <p:pic>
        <p:nvPicPr>
          <p:cNvPr id="6147" name="Picture 3" descr="C:\Users\507-20\Desktop\img\파일 업로드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5" y="2274622"/>
            <a:ext cx="4096304" cy="409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6001593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DownloadViewer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301800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업로드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170" name="Picture 2" descr="C:\Users\507-20\Desktop\img\파일 업로드\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1347601"/>
            <a:ext cx="878363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63304" y="2099900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View(Insert)</a:t>
            </a:r>
            <a:endParaRPr lang="ko-KR" altLang="en-US" dirty="0"/>
          </a:p>
        </p:txBody>
      </p:sp>
      <p:pic>
        <p:nvPicPr>
          <p:cNvPr id="7171" name="Picture 3" descr="C:\Users\507-20\Desktop\img\파일 업로드\vie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8" y="3099939"/>
            <a:ext cx="5915024" cy="16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507-20\Desktop\img\파일 업로드\view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4446308"/>
            <a:ext cx="71834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24668" y="5533289"/>
            <a:ext cx="2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View(Detail)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70</Words>
  <Application>Microsoft Office PowerPoint</Application>
  <PresentationFormat>화면 슬라이드 쇼(4:3)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타이포_스톰 B</vt:lpstr>
      <vt:lpstr>맑은 고딕</vt:lpstr>
      <vt:lpstr>Calibri</vt:lpstr>
      <vt:lpstr>Calibri Light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178</cp:revision>
  <dcterms:created xsi:type="dcterms:W3CDTF">2020-05-05T13:43:36Z</dcterms:created>
  <dcterms:modified xsi:type="dcterms:W3CDTF">2020-05-26T07:30:28Z</dcterms:modified>
</cp:coreProperties>
</file>