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  <p:sldMasterId id="2147483676" r:id="rId4"/>
  </p:sldMasterIdLst>
  <p:notesMasterIdLst>
    <p:notesMasterId r:id="rId15"/>
  </p:notesMasterIdLst>
  <p:sldIdLst>
    <p:sldId id="428" r:id="rId5"/>
    <p:sldId id="434" r:id="rId6"/>
    <p:sldId id="442" r:id="rId7"/>
    <p:sldId id="443" r:id="rId8"/>
    <p:sldId id="437" r:id="rId9"/>
    <p:sldId id="438" r:id="rId10"/>
    <p:sldId id="444" r:id="rId11"/>
    <p:sldId id="445" r:id="rId12"/>
    <p:sldId id="435" r:id="rId13"/>
    <p:sldId id="440" r:id="rId14"/>
  </p:sldIdLst>
  <p:sldSz cx="9144000" cy="6858000" type="screen4x3"/>
  <p:notesSz cx="6858000" cy="9144000"/>
  <p:embeddedFontLst>
    <p:embeddedFont>
      <p:font typeface="타이포_스톰 B" pitchFamily="18" charset="-127"/>
      <p:regular r:id="rId16"/>
    </p:embeddedFont>
    <p:embeddedFont>
      <p:font typeface="맑은 고딕" pitchFamily="50" charset="-127"/>
      <p:regular r:id="rId17"/>
      <p:bold r:id="rId18"/>
    </p:embeddedFont>
    <p:embeddedFont>
      <p:font typeface="나눔스퀘어_ac" pitchFamily="50" charset="-127"/>
      <p:regular r:id="rId19"/>
    </p:embeddedFon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Calibri Light" pitchFamily="34" charset="0"/>
      <p:regular r:id="rId24"/>
      <p:italic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  <a:srgbClr val="FDBBC1"/>
    <a:srgbClr val="F27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6429" autoAdjust="0"/>
  </p:normalViewPr>
  <p:slideViewPr>
    <p:cSldViewPr snapToGrid="0">
      <p:cViewPr varScale="1">
        <p:scale>
          <a:sx n="112" d="100"/>
          <a:sy n="112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094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538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45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780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77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2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42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097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731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020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66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35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err="1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이준석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10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작성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,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5582" y="662261"/>
            <a:ext cx="2884883" cy="5937747"/>
            <a:chOff x="525582" y="662261"/>
            <a:chExt cx="2884883" cy="593774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582" y="662261"/>
              <a:ext cx="2884883" cy="593774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576649" y="1079157"/>
              <a:ext cx="2776151" cy="466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C:\Users\507-20\Desktop\img\2차\앱 작성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84" y="1070191"/>
            <a:ext cx="2801756" cy="473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4623455" y="662260"/>
            <a:ext cx="2884883" cy="5937747"/>
            <a:chOff x="525582" y="662261"/>
            <a:chExt cx="2884883" cy="5937747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582" y="662261"/>
              <a:ext cx="2884883" cy="5937747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576649" y="1079157"/>
              <a:ext cx="2776151" cy="466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Picture 2" descr="C:\Users\507-20\Desktop\img\2차\앱상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455" y="1050738"/>
            <a:ext cx="2857442" cy="469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62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이슈리스트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4098" name="Picture 2" descr="C:\Users\507-20\Desktop\img\2차\리스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" y="800065"/>
            <a:ext cx="8967894" cy="272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436" y="3671661"/>
            <a:ext cx="4554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작성자 검색 기능 추가 </a:t>
            </a:r>
            <a:r>
              <a:rPr lang="en-US" altLang="ko-KR" dirty="0" smtClean="0"/>
              <a:t>&gt;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작성 권한</a:t>
            </a:r>
            <a:endParaRPr lang="ko-KR" altLang="en-US" dirty="0"/>
          </a:p>
        </p:txBody>
      </p:sp>
      <p:pic>
        <p:nvPicPr>
          <p:cNvPr id="4099" name="Picture 3" descr="C:\Users\507-20\Desktop\img\2차\리스트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666" y="3766570"/>
            <a:ext cx="5409417" cy="207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507-20\Desktop\img\2차\리스트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133" y="5938838"/>
            <a:ext cx="3233208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56305" y="6079067"/>
            <a:ext cx="1682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Ceo</a:t>
            </a:r>
            <a:r>
              <a:rPr lang="en-US" altLang="ko-KR" sz="1000" dirty="0" smtClean="0"/>
              <a:t>, admin</a:t>
            </a:r>
            <a:r>
              <a:rPr lang="ko-KR" altLang="en-US" sz="1000" dirty="0" smtClean="0"/>
              <a:t>은 프로젝트 </a:t>
            </a:r>
            <a:endParaRPr lang="en-US" altLang="ko-KR" sz="1000" dirty="0" smtClean="0"/>
          </a:p>
          <a:p>
            <a:r>
              <a:rPr lang="ko-KR" altLang="en-US" sz="1000" dirty="0" smtClean="0"/>
              <a:t>번호로 검색 가능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03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이슈리스트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4098" name="Picture 2" descr="C:\Users\507-20\Desktop\img\2차\리스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" y="800065"/>
            <a:ext cx="8967894" cy="272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436" y="3671661"/>
            <a:ext cx="4554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작성자 검색 기능 추가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페이징</a:t>
            </a:r>
            <a:r>
              <a:rPr lang="ko-KR" altLang="en-US" dirty="0" smtClean="0"/>
              <a:t> 처리 </a:t>
            </a:r>
            <a:r>
              <a:rPr lang="en-US" altLang="ko-KR" dirty="0" smtClean="0"/>
              <a:t>&gt;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작성 권한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20471" y="4948933"/>
            <a:ext cx="4073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첫 블록의 마지막 번호를 </a:t>
            </a:r>
            <a:r>
              <a:rPr lang="ko-KR" altLang="en-US" sz="1600" dirty="0" err="1" smtClean="0"/>
              <a:t>총데이터</a:t>
            </a:r>
            <a:r>
              <a:rPr lang="ko-KR" altLang="en-US" sz="1600" dirty="0" smtClean="0"/>
              <a:t> 건수와</a:t>
            </a:r>
            <a:endParaRPr lang="en-US" altLang="ko-KR" sz="1600" dirty="0" smtClean="0"/>
          </a:p>
          <a:p>
            <a:r>
              <a:rPr lang="ko-KR" altLang="en-US" sz="1600" dirty="0" smtClean="0"/>
              <a:t>동일하게 설정하고 시작번호는 한번에 </a:t>
            </a:r>
            <a:endParaRPr lang="en-US" altLang="ko-KR" sz="1600" dirty="0" smtClean="0"/>
          </a:p>
          <a:p>
            <a:r>
              <a:rPr lang="ko-KR" altLang="en-US" sz="1600" dirty="0" smtClean="0"/>
              <a:t>보여줄 페이지만큼 빼준다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6146" name="Picture 2" descr="C:\Users\507-20\Desktop\img\2차\리스트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689" y="4078549"/>
            <a:ext cx="6532033" cy="66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2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이슈리스트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4098" name="Picture 2" descr="C:\Users\507-20\Desktop\img\2차\리스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" y="800065"/>
            <a:ext cx="8967894" cy="272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436" y="3671661"/>
            <a:ext cx="4554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작성자 검색 기능 추가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페이징</a:t>
            </a:r>
            <a:r>
              <a:rPr lang="ko-KR" altLang="en-US" dirty="0" smtClean="0"/>
              <a:t> 처리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작성 권한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4657" y="3548550"/>
            <a:ext cx="2248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admin, </a:t>
            </a:r>
            <a:r>
              <a:rPr lang="ko-KR" altLang="en-US" sz="1000" dirty="0" smtClean="0"/>
              <a:t>해당 프로젝트 </a:t>
            </a:r>
            <a:r>
              <a:rPr lang="en-US" altLang="ko-KR" sz="1000" dirty="0" smtClean="0"/>
              <a:t>PM,</a:t>
            </a:r>
            <a:r>
              <a:rPr lang="ko-KR" altLang="en-US" sz="1000" dirty="0" smtClean="0"/>
              <a:t>팀원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390098" y="3557130"/>
            <a:ext cx="922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그외</a:t>
            </a:r>
            <a:endParaRPr lang="ko-KR" altLang="en-US" sz="1000" dirty="0"/>
          </a:p>
        </p:txBody>
      </p:sp>
      <p:pic>
        <p:nvPicPr>
          <p:cNvPr id="7172" name="Picture 4" descr="C:\Users\507-20\Desktop\img\2차\리스트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246" y="4656667"/>
            <a:ext cx="4764025" cy="167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630576" y="4287214"/>
            <a:ext cx="2248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Controller</a:t>
            </a:r>
            <a:endParaRPr lang="ko-KR" altLang="en-US" sz="1000" dirty="0"/>
          </a:p>
        </p:txBody>
      </p:sp>
      <p:pic>
        <p:nvPicPr>
          <p:cNvPr id="7173" name="Picture 5" descr="C:\Users\507-20\Desktop\img\2차\리스트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21" y="5005187"/>
            <a:ext cx="3299908" cy="114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003871" y="4676681"/>
            <a:ext cx="2248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View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43436" y="5372285"/>
            <a:ext cx="1786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프로젝트에 참여하지 않고</a:t>
            </a:r>
            <a:endParaRPr lang="en-US" altLang="ko-KR" sz="1000" dirty="0" smtClean="0"/>
          </a:p>
          <a:p>
            <a:r>
              <a:rPr lang="en-US" altLang="ko-KR" sz="1000" dirty="0" smtClean="0"/>
              <a:t>Admin</a:t>
            </a:r>
            <a:r>
              <a:rPr lang="ko-KR" altLang="en-US" sz="1000" dirty="0" smtClean="0"/>
              <a:t>이 </a:t>
            </a:r>
            <a:r>
              <a:rPr lang="ko-KR" altLang="en-US" sz="1000" dirty="0" err="1" smtClean="0"/>
              <a:t>아닌경우를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err="1" smtClean="0"/>
              <a:t>Ri</a:t>
            </a:r>
            <a:r>
              <a:rPr lang="en-US" altLang="ko-KR" sz="1000" dirty="0" smtClean="0"/>
              <a:t> =3</a:t>
            </a:r>
            <a:r>
              <a:rPr lang="ko-KR" altLang="en-US" sz="1000" dirty="0" smtClean="0"/>
              <a:t>으로 하여 작성 </a:t>
            </a:r>
            <a:endParaRPr lang="en-US" altLang="ko-KR" sz="1000" dirty="0" smtClean="0"/>
          </a:p>
          <a:p>
            <a:r>
              <a:rPr lang="ko-KR" altLang="en-US" sz="1000" dirty="0" smtClean="0"/>
              <a:t>버튼을 보이지 않게 처리</a:t>
            </a:r>
            <a:endParaRPr lang="ko-KR" altLang="en-US" sz="1000" dirty="0"/>
          </a:p>
        </p:txBody>
      </p:sp>
      <p:pic>
        <p:nvPicPr>
          <p:cNvPr id="7170" name="Picture 2" descr="C:\Users\507-20\Desktop\img\2차\리스트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832" y="3816070"/>
            <a:ext cx="1819715" cy="25180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507-20\Desktop\img\2차\리스트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728" y="3816070"/>
            <a:ext cx="1897987" cy="24928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77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작성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5122" name="Picture 2" descr="C:\Users\507-20\Desktop\img\2차\작성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" y="1020496"/>
            <a:ext cx="8998903" cy="261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293" y="3971359"/>
            <a:ext cx="380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스타일 개선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04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194" name="Picture 2" descr="C:\Users\507-20\Desktop\img\2차\상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61" y="819509"/>
            <a:ext cx="8768841" cy="228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292" y="3446469"/>
            <a:ext cx="153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수정 권한</a:t>
            </a:r>
            <a:endParaRPr lang="ko-KR" altLang="en-US" dirty="0"/>
          </a:p>
        </p:txBody>
      </p:sp>
      <p:pic>
        <p:nvPicPr>
          <p:cNvPr id="8196" name="Picture 4" descr="C:\Users\507-20\Desktop\img\2차\권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61" y="4487333"/>
            <a:ext cx="3728738" cy="191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9291" y="3937535"/>
            <a:ext cx="3910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사원번호와 작성자의 사원번호를 비교 </a:t>
            </a:r>
            <a:endParaRPr lang="en-US" altLang="ko-KR" sz="1200" dirty="0" smtClean="0"/>
          </a:p>
          <a:p>
            <a:r>
              <a:rPr lang="ko-KR" altLang="en-US" sz="1200" dirty="0" smtClean="0"/>
              <a:t>같을 경우 제목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내용 수정가능</a:t>
            </a:r>
            <a:endParaRPr lang="ko-KR" altLang="en-US" sz="1200" dirty="0"/>
          </a:p>
        </p:txBody>
      </p:sp>
      <p:pic>
        <p:nvPicPr>
          <p:cNvPr id="8197" name="Picture 5" descr="C:\Users\507-20\Desktop\img\2차\수정버튼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991" y="3513124"/>
            <a:ext cx="12573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507-20\Desktop\img\2차\권한없음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881" y="4487333"/>
            <a:ext cx="4281225" cy="194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753438" y="3955002"/>
            <a:ext cx="3910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권한없음</a:t>
            </a:r>
            <a:endParaRPr lang="ko-KR" altLang="en-US" sz="1200" dirty="0"/>
          </a:p>
        </p:txBody>
      </p:sp>
      <p:pic>
        <p:nvPicPr>
          <p:cNvPr id="8199" name="Picture 7" descr="C:\Users\507-20\Desktop\img\2차\버튼 권한없음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729" y="3749267"/>
            <a:ext cx="15335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04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194" name="Picture 2" descr="C:\Users\507-20\Desktop\img\2차\상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61" y="819509"/>
            <a:ext cx="8768841" cy="228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292" y="3446469"/>
            <a:ext cx="153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수정 권한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3461" y="4348833"/>
            <a:ext cx="3910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PM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4293526"/>
            <a:ext cx="3910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admin</a:t>
            </a:r>
            <a:endParaRPr lang="ko-KR" altLang="en-US" sz="1200" dirty="0"/>
          </a:p>
        </p:txBody>
      </p:sp>
      <p:pic>
        <p:nvPicPr>
          <p:cNvPr id="9218" name="Picture 2" descr="C:\Users\507-20\Desktop\img\2차\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61" y="4724264"/>
            <a:ext cx="4388539" cy="179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507-20\Desktop\img\2차\버튼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2" y="3893476"/>
            <a:ext cx="1543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507-20\Desktop\img\2차\adm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881" y="4625831"/>
            <a:ext cx="4453530" cy="176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507-20\Desktop\img\2차\버튼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881" y="3784193"/>
            <a:ext cx="20859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53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상세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댓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글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231" y="3266470"/>
            <a:ext cx="153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pic>
        <p:nvPicPr>
          <p:cNvPr id="10242" name="Picture 2" descr="C:\Users\507-20\Desktop\img\2차\댓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23" y="816123"/>
            <a:ext cx="8587917" cy="213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507-20\Desktop\img\2차\댓글 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66" y="3429000"/>
            <a:ext cx="6283374" cy="243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99431" y="6009670"/>
            <a:ext cx="313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대댓글</a:t>
            </a:r>
            <a:r>
              <a:rPr lang="ko-KR" altLang="en-US" dirty="0" smtClean="0"/>
              <a:t> 추가예정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17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이슈리스트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5582" y="662261"/>
            <a:ext cx="2884883" cy="5937747"/>
            <a:chOff x="525582" y="662261"/>
            <a:chExt cx="2884883" cy="593774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582" y="662261"/>
              <a:ext cx="2884883" cy="593774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576649" y="1079157"/>
              <a:ext cx="2776151" cy="466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C:\Users\507-20\Desktop\img\2차\앱리스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88" y="1070191"/>
            <a:ext cx="2833942" cy="467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507-20\Desktop\img\2차\앱 리스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627" y="882708"/>
            <a:ext cx="5248261" cy="228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50733" y="341046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db</a:t>
            </a:r>
            <a:r>
              <a:rPr lang="ko-KR" altLang="en-US" dirty="0" smtClean="0"/>
              <a:t>연동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검색기능 추가예정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68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198</Words>
  <Application>Microsoft Office PowerPoint</Application>
  <PresentationFormat>화면 슬라이드 쇼(4:3)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굴림</vt:lpstr>
      <vt:lpstr>Arial</vt:lpstr>
      <vt:lpstr>타이포_스톰 B</vt:lpstr>
      <vt:lpstr>맑은 고딕</vt:lpstr>
      <vt:lpstr>나눔스퀘어_ac</vt:lpstr>
      <vt:lpstr>Calibri</vt:lpstr>
      <vt:lpstr>Calibri Light</vt:lpstr>
      <vt:lpstr>메인 레이아웃_1</vt:lpstr>
      <vt:lpstr>Office 테마</vt:lpstr>
      <vt:lpstr>목차 레이아웃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507-20</cp:lastModifiedBy>
  <cp:revision>154</cp:revision>
  <dcterms:created xsi:type="dcterms:W3CDTF">2020-05-05T13:43:36Z</dcterms:created>
  <dcterms:modified xsi:type="dcterms:W3CDTF">2020-05-21T06:53:33Z</dcterms:modified>
</cp:coreProperties>
</file>