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</p:sldMasterIdLst>
  <p:sldIdLst>
    <p:sldId id="274" r:id="rId4"/>
    <p:sldId id="275" r:id="rId5"/>
    <p:sldId id="289" r:id="rId6"/>
    <p:sldId id="300" r:id="rId7"/>
    <p:sldId id="290" r:id="rId8"/>
    <p:sldId id="284" r:id="rId9"/>
    <p:sldId id="285" r:id="rId10"/>
    <p:sldId id="291" r:id="rId11"/>
    <p:sldId id="292" r:id="rId12"/>
    <p:sldId id="293" r:id="rId13"/>
    <p:sldId id="295" r:id="rId14"/>
    <p:sldId id="297" r:id="rId15"/>
    <p:sldId id="299" r:id="rId16"/>
  </p:sldIdLst>
  <p:sldSz cx="9144000" cy="6858000" type="screen4x3"/>
  <p:notesSz cx="6858000" cy="9144000"/>
  <p:embeddedFontLst>
    <p:embeddedFont>
      <p:font typeface="타이포_스톰 B" panose="02020503020101020101" pitchFamily="18" charset="-127"/>
      <p:regular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3BB"/>
    <a:srgbClr val="FDBB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8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-16475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CEO CTO –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1   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0577" y="1775539"/>
            <a:ext cx="5706569" cy="4699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290577" y="2480190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6227" y="2154647"/>
            <a:ext cx="5690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사원번호</a:t>
            </a:r>
            <a:r>
              <a:rPr lang="en-US" altLang="ko-KR" sz="1400" dirty="0" smtClean="0"/>
              <a:t>	    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        </a:t>
            </a:r>
            <a:r>
              <a:rPr lang="ko-KR" altLang="en-US" sz="1400" dirty="0" smtClean="0"/>
              <a:t>직책         부서명         </a:t>
            </a: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        핸드폰       선택</a:t>
            </a:r>
            <a:r>
              <a:rPr lang="en-US" altLang="ko-KR" sz="1400" dirty="0" smtClean="0"/>
              <a:t>	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5568777" y="2541581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294694" y="2789109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572895" y="2866974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298812" y="3106264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572895" y="3171775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298812" y="3411065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572895" y="3468337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298812" y="3707627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90577" y="6100720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28738" y="5867509"/>
            <a:ext cx="1227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Previous 1 2 3 4 5 Next</a:t>
            </a:r>
            <a:endParaRPr lang="ko-KR" altLang="en-US" sz="800" dirty="0"/>
          </a:p>
        </p:txBody>
      </p:sp>
      <p:sp>
        <p:nvSpPr>
          <p:cNvPr id="38" name="직사각형 37"/>
          <p:cNvSpPr/>
          <p:nvPr/>
        </p:nvSpPr>
        <p:spPr>
          <a:xfrm>
            <a:off x="2911952" y="6197612"/>
            <a:ext cx="687861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CTO </a:t>
            </a:r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설정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3714585" y="6191235"/>
            <a:ext cx="704334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팀장설정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5381396" y="6181136"/>
            <a:ext cx="440704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이전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CEO – </a:t>
            </a:r>
            <a:r>
              <a:rPr lang="ko-KR" altLang="en-US" sz="1200" dirty="0" smtClean="0">
                <a:solidFill>
                  <a:prstClr val="black"/>
                </a:solidFill>
              </a:rPr>
              <a:t>총괄 관리자 </a:t>
            </a:r>
            <a:r>
              <a:rPr lang="en-US" altLang="ko-KR" sz="1200" dirty="0" smtClean="0">
                <a:solidFill>
                  <a:prstClr val="black"/>
                </a:solidFill>
              </a:rPr>
              <a:t>&amp; </a:t>
            </a:r>
            <a:r>
              <a:rPr lang="ko-KR" altLang="en-US" sz="1200" dirty="0" smtClean="0">
                <a:solidFill>
                  <a:prstClr val="black"/>
                </a:solidFill>
              </a:rPr>
              <a:t>팀장 설정 및 변경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92000" y="601715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" name="직사각형 16"/>
          <p:cNvSpPr/>
          <p:nvPr/>
        </p:nvSpPr>
        <p:spPr>
          <a:xfrm>
            <a:off x="3509324" y="600709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373931" y="234405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직사각형 16"/>
          <p:cNvSpPr/>
          <p:nvPr/>
        </p:nvSpPr>
        <p:spPr>
          <a:xfrm>
            <a:off x="6400078" y="25007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직급을 변경 할 직원 선택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6657268" y="1763179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CTO</a:t>
            </a:r>
            <a:r>
              <a:rPr lang="ko-KR" altLang="en-US" sz="1200" dirty="0" smtClean="0"/>
              <a:t>로 직급 변경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657268" y="2144430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팀장으로 직급 변경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654580" y="2863954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이전 페이지로 이동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661387" y="249605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사원추가 페이지 이동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9" name="직사각형 16"/>
          <p:cNvSpPr/>
          <p:nvPr/>
        </p:nvSpPr>
        <p:spPr>
          <a:xfrm>
            <a:off x="6391840" y="285853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직원 리스트</a:t>
            </a:r>
            <a:endParaRPr lang="ko-KR" altLang="en-US" sz="1200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306227" y="2142439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16"/>
          <p:cNvSpPr/>
          <p:nvPr/>
        </p:nvSpPr>
        <p:spPr>
          <a:xfrm>
            <a:off x="132632" y="160264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83721" y="1833346"/>
            <a:ext cx="1862358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254780" y="1833346"/>
            <a:ext cx="587000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9600" y="1825174"/>
            <a:ext cx="1670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PMS</a:t>
            </a:r>
            <a:r>
              <a:rPr lang="ko-KR" altLang="en-US" sz="1200" dirty="0" smtClean="0"/>
              <a:t>사용자 목록</a:t>
            </a:r>
            <a:endParaRPr lang="ko-KR" altLang="en-US" sz="1200" dirty="0"/>
          </a:p>
        </p:txBody>
      </p:sp>
      <p:sp>
        <p:nvSpPr>
          <p:cNvPr id="54" name="직사각형 53"/>
          <p:cNvSpPr/>
          <p:nvPr/>
        </p:nvSpPr>
        <p:spPr>
          <a:xfrm>
            <a:off x="4534666" y="6188973"/>
            <a:ext cx="763611" cy="2026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사원추가</a:t>
            </a:r>
            <a:endParaRPr lang="ko-KR" altLang="en-US" sz="1000" dirty="0"/>
          </a:p>
        </p:txBody>
      </p:sp>
      <p:sp>
        <p:nvSpPr>
          <p:cNvPr id="44" name="직사각형 16"/>
          <p:cNvSpPr/>
          <p:nvPr/>
        </p:nvSpPr>
        <p:spPr>
          <a:xfrm>
            <a:off x="4339960" y="597051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1" name="직사각형 16"/>
          <p:cNvSpPr/>
          <p:nvPr/>
        </p:nvSpPr>
        <p:spPr>
          <a:xfrm>
            <a:off x="5178661" y="597367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55" name="직사각형 16"/>
          <p:cNvSpPr/>
          <p:nvPr/>
        </p:nvSpPr>
        <p:spPr>
          <a:xfrm>
            <a:off x="2463073" y="569771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56" name="직사각형 16"/>
          <p:cNvSpPr/>
          <p:nvPr/>
        </p:nvSpPr>
        <p:spPr>
          <a:xfrm>
            <a:off x="3092156" y="163764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57" name="직사각형 16"/>
          <p:cNvSpPr/>
          <p:nvPr/>
        </p:nvSpPr>
        <p:spPr>
          <a:xfrm>
            <a:off x="6380915" y="322159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58" name="직사각형 16"/>
          <p:cNvSpPr/>
          <p:nvPr/>
        </p:nvSpPr>
        <p:spPr>
          <a:xfrm>
            <a:off x="6387720" y="358466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661387" y="3220308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페이징</a:t>
            </a:r>
            <a:r>
              <a:rPr lang="ko-KR" altLang="en-US" sz="1200" dirty="0" smtClean="0"/>
              <a:t> 처리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6673743" y="3569941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검색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18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99327" y="-5199"/>
            <a:ext cx="6121186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총괄관리 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CTO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선정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904" y="5502160"/>
            <a:ext cx="5255741" cy="122889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" y="2165753"/>
            <a:ext cx="9020432" cy="378441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" y="4673860"/>
            <a:ext cx="3929401" cy="2054182"/>
          </a:xfrm>
          <a:prstGeom prst="rect">
            <a:avLst/>
          </a:prstGeom>
          <a:ln w="15875">
            <a:solidFill>
              <a:srgbClr val="FF0000"/>
            </a:solidFill>
          </a:ln>
        </p:spPr>
      </p:pic>
      <p:cxnSp>
        <p:nvCxnSpPr>
          <p:cNvPr id="9" name="직선 화살표 연결선 8"/>
          <p:cNvCxnSpPr/>
          <p:nvPr/>
        </p:nvCxnSpPr>
        <p:spPr>
          <a:xfrm>
            <a:off x="3987067" y="5840255"/>
            <a:ext cx="1400479" cy="53374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6" y="614486"/>
            <a:ext cx="8640381" cy="1247949"/>
          </a:xfrm>
          <a:prstGeom prst="rect">
            <a:avLst/>
          </a:prstGeom>
          <a:ln w="15875">
            <a:solidFill>
              <a:srgbClr val="FF0000"/>
            </a:solidFill>
          </a:ln>
        </p:spPr>
      </p:pic>
      <p:cxnSp>
        <p:nvCxnSpPr>
          <p:cNvPr id="15" name="직선 화살표 연결선 14"/>
          <p:cNvCxnSpPr/>
          <p:nvPr/>
        </p:nvCxnSpPr>
        <p:spPr>
          <a:xfrm>
            <a:off x="4355710" y="1861764"/>
            <a:ext cx="10344" cy="112272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015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" y="522798"/>
            <a:ext cx="8978771" cy="366548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76" y="4905783"/>
            <a:ext cx="6325483" cy="847843"/>
          </a:xfrm>
          <a:prstGeom prst="rect">
            <a:avLst/>
          </a:prstGeom>
          <a:ln w="15875">
            <a:solidFill>
              <a:srgbClr val="FF0000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-99327" y="-5199"/>
            <a:ext cx="6121186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총괄관리 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사원등록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cxnSp>
        <p:nvCxnSpPr>
          <p:cNvPr id="10" name="직선 화살표 연결선 9"/>
          <p:cNvCxnSpPr>
            <a:stCxn id="2" idx="0"/>
          </p:cNvCxnSpPr>
          <p:nvPr/>
        </p:nvCxnSpPr>
        <p:spPr>
          <a:xfrm flipV="1">
            <a:off x="4687918" y="3908194"/>
            <a:ext cx="3076221" cy="99758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75" y="544399"/>
            <a:ext cx="6106377" cy="619211"/>
          </a:xfrm>
          <a:prstGeom prst="rect">
            <a:avLst/>
          </a:prstGeom>
          <a:ln w="158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6809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99327" y="-5199"/>
            <a:ext cx="3217333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PM ,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7" y="1911178"/>
            <a:ext cx="8806249" cy="448962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241" y="551849"/>
            <a:ext cx="6849431" cy="1914792"/>
          </a:xfrm>
          <a:prstGeom prst="rect">
            <a:avLst/>
          </a:prstGeom>
          <a:ln w="15875">
            <a:solidFill>
              <a:srgbClr val="FF0000"/>
            </a:solidFill>
          </a:ln>
        </p:spPr>
      </p:pic>
      <p:cxnSp>
        <p:nvCxnSpPr>
          <p:cNvPr id="9" name="직선 화살표 연결선 8"/>
          <p:cNvCxnSpPr/>
          <p:nvPr/>
        </p:nvCxnSpPr>
        <p:spPr>
          <a:xfrm flipH="1">
            <a:off x="4085673" y="2466641"/>
            <a:ext cx="964415" cy="123964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207" y="5054501"/>
            <a:ext cx="4182059" cy="1247949"/>
          </a:xfrm>
          <a:prstGeom prst="rect">
            <a:avLst/>
          </a:prstGeom>
          <a:ln w="15875">
            <a:solidFill>
              <a:srgbClr val="FF0000"/>
            </a:solidFill>
          </a:ln>
        </p:spPr>
      </p:pic>
      <p:cxnSp>
        <p:nvCxnSpPr>
          <p:cNvPr id="12" name="직선 화살표 연결선 11"/>
          <p:cNvCxnSpPr/>
          <p:nvPr/>
        </p:nvCxnSpPr>
        <p:spPr>
          <a:xfrm>
            <a:off x="6199266" y="6081438"/>
            <a:ext cx="1651393" cy="802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42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99327" y="-5199"/>
            <a:ext cx="3217333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PM ,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</a:p>
        </p:txBody>
      </p:sp>
    </p:spTree>
    <p:extLst>
      <p:ext uri="{BB962C8B-B14F-4D97-AF65-F5344CB8AC3E}">
        <p14:creationId xmlns:p14="http://schemas.microsoft.com/office/powerpoint/2010/main" val="251260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직사각형 16"/>
          <p:cNvSpPr/>
          <p:nvPr/>
        </p:nvSpPr>
        <p:spPr>
          <a:xfrm>
            <a:off x="6391090" y="216034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CEO CTO –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CEO – </a:t>
            </a:r>
            <a:r>
              <a:rPr lang="ko-KR" altLang="en-US" sz="1200" dirty="0" smtClean="0">
                <a:solidFill>
                  <a:prstClr val="black"/>
                </a:solidFill>
              </a:rPr>
              <a:t>총괄 관리자 </a:t>
            </a:r>
            <a:r>
              <a:rPr lang="en-US" altLang="ko-KR" sz="1200" dirty="0" smtClean="0">
                <a:solidFill>
                  <a:prstClr val="black"/>
                </a:solidFill>
              </a:rPr>
              <a:t>&amp; </a:t>
            </a:r>
            <a:r>
              <a:rPr lang="ko-KR" altLang="en-US" sz="1200" dirty="0" smtClean="0">
                <a:solidFill>
                  <a:prstClr val="black"/>
                </a:solidFill>
              </a:rPr>
              <a:t>팀장 설정 및 변경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686823" y="3192732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1653868" y="2877227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05231" y="2918040"/>
            <a:ext cx="270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이름     직책        부서            핸드폰           선택</a:t>
            </a:r>
            <a:endParaRPr lang="ko-KR" altLang="en-US" sz="1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935892" y="1499286"/>
            <a:ext cx="2158313" cy="5402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직급 설정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859362" y="6219677"/>
            <a:ext cx="687861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CTO </a:t>
            </a:r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설정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2659342" y="6219676"/>
            <a:ext cx="704334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팀장설정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4027887" y="3237189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027887" y="3530020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027887" y="3814344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036125" y="4090216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1675465" y="3477684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1675465" y="3754208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1712534" y="4046653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1683702" y="4323177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16"/>
          <p:cNvSpPr/>
          <p:nvPr/>
        </p:nvSpPr>
        <p:spPr>
          <a:xfrm>
            <a:off x="1517036" y="107615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05231" y="601294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" name="직사각형 16"/>
          <p:cNvSpPr/>
          <p:nvPr/>
        </p:nvSpPr>
        <p:spPr>
          <a:xfrm>
            <a:off x="2473807" y="603709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802742" y="301941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28921" y="5665551"/>
            <a:ext cx="1227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Previous 1 2 3 4 5 Next</a:t>
            </a:r>
            <a:endParaRPr lang="ko-KR" altLang="en-US" sz="800" dirty="0"/>
          </a:p>
        </p:txBody>
      </p:sp>
      <p:sp>
        <p:nvSpPr>
          <p:cNvPr id="47" name="직사각형 16"/>
          <p:cNvSpPr/>
          <p:nvPr/>
        </p:nvSpPr>
        <p:spPr>
          <a:xfrm>
            <a:off x="6399328" y="254514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직급을 변경 할 직원 선택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6657268" y="1763179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CTO</a:t>
            </a:r>
            <a:r>
              <a:rPr lang="ko-KR" altLang="en-US" sz="1200" dirty="0" smtClean="0"/>
              <a:t>로 직급 변경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657268" y="2160906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팀장으로 직급 변경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6657268" y="2929948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페이징</a:t>
            </a:r>
            <a:r>
              <a:rPr lang="ko-KR" altLang="en-US" sz="1200" dirty="0" smtClean="0"/>
              <a:t> 처리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직원 리스트</a:t>
            </a:r>
            <a:endParaRPr lang="ko-KR" altLang="en-US" sz="12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782463" y="2520092"/>
            <a:ext cx="1862358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702487" y="2516740"/>
            <a:ext cx="587000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3466798" y="6219676"/>
            <a:ext cx="763611" cy="2026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사원추가</a:t>
            </a:r>
            <a:endParaRPr lang="ko-KR" altLang="en-US" sz="1000" dirty="0"/>
          </a:p>
        </p:txBody>
      </p:sp>
      <p:sp>
        <p:nvSpPr>
          <p:cNvPr id="46" name="직사각형 16"/>
          <p:cNvSpPr/>
          <p:nvPr/>
        </p:nvSpPr>
        <p:spPr>
          <a:xfrm>
            <a:off x="3302720" y="603181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6" name="직사각형 16"/>
          <p:cNvSpPr/>
          <p:nvPr/>
        </p:nvSpPr>
        <p:spPr>
          <a:xfrm>
            <a:off x="2287547" y="551996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57" name="직사각형 16"/>
          <p:cNvSpPr/>
          <p:nvPr/>
        </p:nvSpPr>
        <p:spPr>
          <a:xfrm>
            <a:off x="1587967" y="232018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58" name="직사각형 16"/>
          <p:cNvSpPr/>
          <p:nvPr/>
        </p:nvSpPr>
        <p:spPr>
          <a:xfrm>
            <a:off x="6410196" y="291486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60" name="직사각형 16"/>
          <p:cNvSpPr/>
          <p:nvPr/>
        </p:nvSpPr>
        <p:spPr>
          <a:xfrm>
            <a:off x="6418434" y="327362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657268" y="2546204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사원추가 페이지 이동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73743" y="326204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검색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9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-16475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CEO CTO –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1   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0577" y="1775539"/>
            <a:ext cx="5706569" cy="4699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214571" y="6172911"/>
            <a:ext cx="440704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취소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인사관리자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– </a:t>
            </a:r>
            <a:r>
              <a:rPr lang="ko-KR" altLang="en-US" sz="1200" dirty="0" smtClean="0">
                <a:solidFill>
                  <a:prstClr val="black"/>
                </a:solidFill>
              </a:rPr>
              <a:t>사원 등록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06853" y="5984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등록 버튼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6657267" y="1763179"/>
            <a:ext cx="2050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취소 버튼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이전페이지 이동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 입력</a:t>
            </a:r>
            <a:endParaRPr lang="ko-KR" altLang="en-US" sz="1200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306227" y="2142439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16"/>
          <p:cNvSpPr/>
          <p:nvPr/>
        </p:nvSpPr>
        <p:spPr>
          <a:xfrm>
            <a:off x="132632" y="160264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862430" y="2268578"/>
            <a:ext cx="3979350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ㅍ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9600" y="1841650"/>
            <a:ext cx="1670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 입력</a:t>
            </a:r>
            <a:endParaRPr lang="ko-KR" altLang="en-US" sz="1200" dirty="0"/>
          </a:p>
        </p:txBody>
      </p:sp>
      <p:sp>
        <p:nvSpPr>
          <p:cNvPr id="61" name="직사각형 60"/>
          <p:cNvSpPr/>
          <p:nvPr/>
        </p:nvSpPr>
        <p:spPr>
          <a:xfrm>
            <a:off x="4562911" y="6174992"/>
            <a:ext cx="440704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등록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862430" y="2823823"/>
            <a:ext cx="3979350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862430" y="3353611"/>
            <a:ext cx="3979350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1867729" y="3914704"/>
            <a:ext cx="3979350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1862430" y="4469949"/>
            <a:ext cx="3979350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380481" y="2262093"/>
            <a:ext cx="968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이름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06297" y="2817338"/>
            <a:ext cx="968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부서명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84737" y="3340642"/>
            <a:ext cx="968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직책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06276" y="3896779"/>
            <a:ext cx="968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핸드폰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412789" y="4425512"/>
            <a:ext cx="968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이메일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4360176" y="598651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5810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-16475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CEO CTO –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1   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0577" y="1775539"/>
            <a:ext cx="5706569" cy="4699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214571" y="6172911"/>
            <a:ext cx="440704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취소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인사관리자 </a:t>
            </a:r>
            <a:r>
              <a:rPr lang="en-US" altLang="ko-KR" sz="1200" dirty="0" smtClean="0">
                <a:solidFill>
                  <a:prstClr val="black"/>
                </a:solidFill>
              </a:rPr>
              <a:t>– </a:t>
            </a:r>
            <a:r>
              <a:rPr lang="ko-KR" altLang="en-US" sz="1200" dirty="0" smtClean="0">
                <a:solidFill>
                  <a:prstClr val="black"/>
                </a:solidFill>
              </a:rPr>
              <a:t>사원 </a:t>
            </a:r>
            <a:r>
              <a:rPr lang="ko-KR" altLang="en-US" sz="1200" dirty="0" smtClean="0">
                <a:solidFill>
                  <a:prstClr val="black"/>
                </a:solidFill>
              </a:rPr>
              <a:t>정보 수정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06853" y="5984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수정 </a:t>
            </a:r>
            <a:r>
              <a:rPr lang="ko-KR" altLang="en-US" sz="1200" dirty="0" smtClean="0"/>
              <a:t>버튼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6657267" y="1763179"/>
            <a:ext cx="2050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취소 버튼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이전페이지 이동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 입력</a:t>
            </a:r>
            <a:endParaRPr lang="ko-KR" altLang="en-US" sz="1200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306227" y="2142439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16"/>
          <p:cNvSpPr/>
          <p:nvPr/>
        </p:nvSpPr>
        <p:spPr>
          <a:xfrm>
            <a:off x="132632" y="160264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862430" y="2268578"/>
            <a:ext cx="3979350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ㅍ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9600" y="1841650"/>
            <a:ext cx="1670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 입력</a:t>
            </a:r>
            <a:endParaRPr lang="ko-KR" altLang="en-US" sz="1200" dirty="0"/>
          </a:p>
        </p:txBody>
      </p:sp>
      <p:sp>
        <p:nvSpPr>
          <p:cNvPr id="61" name="직사각형 60"/>
          <p:cNvSpPr/>
          <p:nvPr/>
        </p:nvSpPr>
        <p:spPr>
          <a:xfrm>
            <a:off x="4562911" y="6174992"/>
            <a:ext cx="440704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수정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862430" y="2823823"/>
            <a:ext cx="3979350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862430" y="3353611"/>
            <a:ext cx="3979350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1867729" y="3914704"/>
            <a:ext cx="3979350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1862430" y="4469949"/>
            <a:ext cx="3979350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380481" y="2262093"/>
            <a:ext cx="968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이름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06297" y="2817338"/>
            <a:ext cx="968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부서명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84737" y="3340642"/>
            <a:ext cx="968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직책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06276" y="3896779"/>
            <a:ext cx="968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핸드폰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412789" y="4425512"/>
            <a:ext cx="968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이메일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4360176" y="598651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2423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CEO CTO –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935892" y="1499286"/>
            <a:ext cx="2158313" cy="5402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사원 등록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659342" y="6219676"/>
            <a:ext cx="704334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등록</a:t>
            </a:r>
            <a:endParaRPr lang="ko-KR" altLang="en-US" sz="1000" dirty="0"/>
          </a:p>
        </p:txBody>
      </p:sp>
      <p:sp>
        <p:nvSpPr>
          <p:cNvPr id="24" name="직사각형 16"/>
          <p:cNvSpPr/>
          <p:nvPr/>
        </p:nvSpPr>
        <p:spPr>
          <a:xfrm>
            <a:off x="1517036" y="107615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0" name="직사각형 16"/>
          <p:cNvSpPr/>
          <p:nvPr/>
        </p:nvSpPr>
        <p:spPr>
          <a:xfrm>
            <a:off x="2473807" y="603709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466798" y="6219676"/>
            <a:ext cx="763611" cy="2026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1814907" y="2360423"/>
            <a:ext cx="968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이름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1840723" y="2915668"/>
            <a:ext cx="968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부서명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819163" y="3438972"/>
            <a:ext cx="968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직책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1840702" y="3995109"/>
            <a:ext cx="968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핸드폰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1847215" y="4523842"/>
            <a:ext cx="968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이메일</a:t>
            </a:r>
            <a:endParaRPr lang="ko-KR" altLang="en-US" sz="12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2661798" y="2372764"/>
            <a:ext cx="1501246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2661798" y="2912666"/>
            <a:ext cx="1501246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659342" y="3438344"/>
            <a:ext cx="1501246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2655842" y="3978246"/>
            <a:ext cx="1501246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2655842" y="4497982"/>
            <a:ext cx="1501246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318459" y="603709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등록 버튼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6657267" y="1763179"/>
            <a:ext cx="2050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취소 버튼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이전페이지 이동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 입력</a:t>
            </a:r>
            <a:endParaRPr lang="ko-KR" altLang="en-US" sz="1200" dirty="0"/>
          </a:p>
        </p:txBody>
      </p:sp>
      <p:sp>
        <p:nvSpPr>
          <p:cNvPr id="75" name="타원 74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CEO/CTO – </a:t>
            </a:r>
            <a:r>
              <a:rPr lang="ko-KR" altLang="en-US" sz="1200" dirty="0" smtClean="0">
                <a:solidFill>
                  <a:prstClr val="black"/>
                </a:solidFill>
              </a:rPr>
              <a:t>사원 등록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17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프로젝트 팀원 추가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팀장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관리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69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1   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0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3" name="직사각형 16"/>
          <p:cNvSpPr/>
          <p:nvPr/>
        </p:nvSpPr>
        <p:spPr>
          <a:xfrm>
            <a:off x="6400078" y="25007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추가 할 팀원 선택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6657268" y="1763179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팀원 추가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6657268" y="2144430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이전 페이지 이동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6657268" y="2492534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페이징</a:t>
            </a:r>
            <a:r>
              <a:rPr lang="ko-KR" altLang="en-US" sz="1200" dirty="0" smtClean="0"/>
              <a:t> 처리</a:t>
            </a:r>
            <a:endParaRPr lang="ko-KR" alt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직원 리스트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290577" y="1775539"/>
            <a:ext cx="5706569" cy="4699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290577" y="2529618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6227" y="2204075"/>
            <a:ext cx="5690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사원번호</a:t>
            </a:r>
            <a:r>
              <a:rPr lang="en-US" altLang="ko-KR" sz="1400" dirty="0" smtClean="0"/>
              <a:t>	    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        </a:t>
            </a:r>
            <a:r>
              <a:rPr lang="ko-KR" altLang="en-US" sz="1400" dirty="0" smtClean="0"/>
              <a:t>직책         부서명         </a:t>
            </a: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        핸드폰       선택</a:t>
            </a:r>
            <a:r>
              <a:rPr lang="en-US" altLang="ko-KR" sz="1400" dirty="0" smtClean="0"/>
              <a:t>	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5568777" y="2591009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294694" y="2838537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572895" y="2916402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298812" y="3155692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572895" y="3221203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>
            <a:off x="298812" y="3460493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572895" y="3517765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/>
          <p:nvPr/>
        </p:nvCxnSpPr>
        <p:spPr>
          <a:xfrm>
            <a:off x="298812" y="3757055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90577" y="6100720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28738" y="5867509"/>
            <a:ext cx="1227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Previous 1 2 3 4 5 Next</a:t>
            </a:r>
            <a:endParaRPr lang="ko-KR" altLang="en-US" sz="800" dirty="0"/>
          </a:p>
        </p:txBody>
      </p:sp>
      <p:sp>
        <p:nvSpPr>
          <p:cNvPr id="66" name="직사각형 65"/>
          <p:cNvSpPr/>
          <p:nvPr/>
        </p:nvSpPr>
        <p:spPr>
          <a:xfrm>
            <a:off x="4704368" y="6205925"/>
            <a:ext cx="442352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5417893" y="6197687"/>
            <a:ext cx="440704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이전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직사각형 16"/>
          <p:cNvSpPr/>
          <p:nvPr/>
        </p:nvSpPr>
        <p:spPr>
          <a:xfrm>
            <a:off x="125851" y="160272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490872" y="598410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5373931" y="23934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5" name="직사각형 16"/>
          <p:cNvSpPr/>
          <p:nvPr/>
        </p:nvSpPr>
        <p:spPr>
          <a:xfrm>
            <a:off x="5215158" y="599751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86" name="직사각형 16"/>
          <p:cNvSpPr/>
          <p:nvPr/>
        </p:nvSpPr>
        <p:spPr>
          <a:xfrm>
            <a:off x="2483670" y="570668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47" name="직선 연결선 46"/>
          <p:cNvCxnSpPr/>
          <p:nvPr/>
        </p:nvCxnSpPr>
        <p:spPr>
          <a:xfrm>
            <a:off x="306227" y="2142439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16"/>
          <p:cNvSpPr/>
          <p:nvPr/>
        </p:nvSpPr>
        <p:spPr>
          <a:xfrm>
            <a:off x="132632" y="160264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283721" y="1833346"/>
            <a:ext cx="1862358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5254780" y="1833346"/>
            <a:ext cx="587000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349600" y="1825174"/>
            <a:ext cx="1670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PMS</a:t>
            </a:r>
            <a:r>
              <a:rPr lang="ko-KR" altLang="en-US" sz="1200" dirty="0" smtClean="0"/>
              <a:t>사용자 목록</a:t>
            </a:r>
            <a:endParaRPr lang="ko-KR" altLang="en-US" sz="1200" dirty="0"/>
          </a:p>
        </p:txBody>
      </p:sp>
      <p:sp>
        <p:nvSpPr>
          <p:cNvPr id="55" name="직사각형 16"/>
          <p:cNvSpPr/>
          <p:nvPr/>
        </p:nvSpPr>
        <p:spPr>
          <a:xfrm>
            <a:off x="3092156" y="163764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57" name="직사각형 16"/>
          <p:cNvSpPr/>
          <p:nvPr/>
        </p:nvSpPr>
        <p:spPr>
          <a:xfrm>
            <a:off x="6411257" y="288416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57268" y="2883833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검색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9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팀장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관리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3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1   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4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추가 할 팀원 선택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657268" y="1763179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팀원 추가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6657268" y="2144430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페이징</a:t>
            </a:r>
            <a:r>
              <a:rPr lang="ko-KR" altLang="en-US" sz="1200" dirty="0"/>
              <a:t> 처리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직원 리스트</a:t>
            </a:r>
            <a:endParaRPr lang="ko-KR" altLang="en-US" sz="1200" dirty="0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cxnSp>
        <p:nvCxnSpPr>
          <p:cNvPr id="64" name="직선 연결선 63"/>
          <p:cNvCxnSpPr/>
          <p:nvPr/>
        </p:nvCxnSpPr>
        <p:spPr>
          <a:xfrm flipV="1">
            <a:off x="1686823" y="3077405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V="1">
            <a:off x="1653868" y="2761900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05231" y="2802713"/>
            <a:ext cx="270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이름     직책        부서            핸드폰           선택</a:t>
            </a:r>
            <a:endParaRPr lang="ko-KR" altLang="en-US" sz="1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935892" y="1499286"/>
            <a:ext cx="2158313" cy="5402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팀원 추가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3426527" y="6208758"/>
            <a:ext cx="704334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4027887" y="3121862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027887" y="3414693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4027887" y="3699017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036125" y="3974889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/>
          <p:nvPr/>
        </p:nvCxnSpPr>
        <p:spPr>
          <a:xfrm flipV="1">
            <a:off x="1675465" y="3362357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1675465" y="3638881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1712534" y="3931326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1683702" y="4207850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직사각형 16"/>
          <p:cNvSpPr/>
          <p:nvPr/>
        </p:nvSpPr>
        <p:spPr>
          <a:xfrm>
            <a:off x="1517036" y="107615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0" name="직사각형 16"/>
          <p:cNvSpPr/>
          <p:nvPr/>
        </p:nvSpPr>
        <p:spPr>
          <a:xfrm>
            <a:off x="3206594" y="600295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3802742" y="29040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428921" y="5665551"/>
            <a:ext cx="1227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Previous 1 2 3 4 5 Next</a:t>
            </a:r>
            <a:endParaRPr lang="ko-KR" altLang="en-US" sz="800" dirty="0"/>
          </a:p>
        </p:txBody>
      </p:sp>
      <p:sp>
        <p:nvSpPr>
          <p:cNvPr id="83" name="직사각형 16"/>
          <p:cNvSpPr/>
          <p:nvPr/>
        </p:nvSpPr>
        <p:spPr>
          <a:xfrm>
            <a:off x="2284758" y="549719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프로젝트 팀원 추가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782463" y="2380050"/>
            <a:ext cx="1862358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702487" y="2376698"/>
            <a:ext cx="587000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endParaRPr lang="ko-KR" altLang="en-US" sz="1000" dirty="0"/>
          </a:p>
        </p:txBody>
      </p:sp>
      <p:sp>
        <p:nvSpPr>
          <p:cNvPr id="40" name="직사각형 16"/>
          <p:cNvSpPr/>
          <p:nvPr/>
        </p:nvSpPr>
        <p:spPr>
          <a:xfrm>
            <a:off x="1587967" y="218014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1" name="직사각형 16"/>
          <p:cNvSpPr/>
          <p:nvPr/>
        </p:nvSpPr>
        <p:spPr>
          <a:xfrm>
            <a:off x="6401705" y="251493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73743" y="2481566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검색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85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프로젝트 팀원 삭제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팀장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관리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69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1   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0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3" name="직사각형 16"/>
          <p:cNvSpPr/>
          <p:nvPr/>
        </p:nvSpPr>
        <p:spPr>
          <a:xfrm>
            <a:off x="6400078" y="25007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삭제 할 팀원 선택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6657268" y="1763179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팀원 삭제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6657268" y="2144430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이전 페이지 이동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6657268" y="2492534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페이징</a:t>
            </a:r>
            <a:r>
              <a:rPr lang="ko-KR" altLang="en-US" sz="1200" dirty="0" smtClean="0"/>
              <a:t> 처리</a:t>
            </a:r>
            <a:endParaRPr lang="ko-KR" alt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직원 리스트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290577" y="1775539"/>
            <a:ext cx="5706569" cy="4699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290577" y="2529618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6227" y="2204075"/>
            <a:ext cx="5690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사원번호</a:t>
            </a:r>
            <a:r>
              <a:rPr lang="en-US" altLang="ko-KR" sz="1400" dirty="0" smtClean="0"/>
              <a:t>	    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        </a:t>
            </a:r>
            <a:r>
              <a:rPr lang="ko-KR" altLang="en-US" sz="1400" dirty="0" smtClean="0"/>
              <a:t>직책         부서명         </a:t>
            </a: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        핸드폰       선택</a:t>
            </a:r>
            <a:r>
              <a:rPr lang="en-US" altLang="ko-KR" sz="1400" dirty="0" smtClean="0"/>
              <a:t>	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5568777" y="2591009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294694" y="2838537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572895" y="2916402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298812" y="3155692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572895" y="3221203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>
            <a:off x="298812" y="3460493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572895" y="3517765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/>
          <p:nvPr/>
        </p:nvCxnSpPr>
        <p:spPr>
          <a:xfrm>
            <a:off x="298812" y="3757055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90577" y="6100720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28738" y="5867509"/>
            <a:ext cx="1227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Previous 1 2 3 4 5 Next</a:t>
            </a:r>
            <a:endParaRPr lang="ko-KR" altLang="en-US" sz="800" dirty="0"/>
          </a:p>
        </p:txBody>
      </p:sp>
      <p:sp>
        <p:nvSpPr>
          <p:cNvPr id="66" name="직사각형 65"/>
          <p:cNvSpPr/>
          <p:nvPr/>
        </p:nvSpPr>
        <p:spPr>
          <a:xfrm>
            <a:off x="4704368" y="6205925"/>
            <a:ext cx="442352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삭제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5417893" y="6197687"/>
            <a:ext cx="440704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이전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직사각형 16"/>
          <p:cNvSpPr/>
          <p:nvPr/>
        </p:nvSpPr>
        <p:spPr>
          <a:xfrm>
            <a:off x="125851" y="160272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490872" y="598410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5373931" y="23934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5" name="직사각형 16"/>
          <p:cNvSpPr/>
          <p:nvPr/>
        </p:nvSpPr>
        <p:spPr>
          <a:xfrm>
            <a:off x="5215158" y="599751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86" name="직사각형 16"/>
          <p:cNvSpPr/>
          <p:nvPr/>
        </p:nvSpPr>
        <p:spPr>
          <a:xfrm>
            <a:off x="2483670" y="570668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47" name="직선 연결선 46"/>
          <p:cNvCxnSpPr/>
          <p:nvPr/>
        </p:nvCxnSpPr>
        <p:spPr>
          <a:xfrm>
            <a:off x="306227" y="2142439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16"/>
          <p:cNvSpPr/>
          <p:nvPr/>
        </p:nvSpPr>
        <p:spPr>
          <a:xfrm>
            <a:off x="132632" y="160264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283721" y="1833346"/>
            <a:ext cx="1862358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5254780" y="1833346"/>
            <a:ext cx="587000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349600" y="1825174"/>
            <a:ext cx="1670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PMS</a:t>
            </a:r>
            <a:r>
              <a:rPr lang="ko-KR" altLang="en-US" sz="1200" dirty="0" smtClean="0"/>
              <a:t>사용자 목록</a:t>
            </a:r>
            <a:endParaRPr lang="ko-KR" altLang="en-US" sz="1200" dirty="0"/>
          </a:p>
        </p:txBody>
      </p:sp>
      <p:sp>
        <p:nvSpPr>
          <p:cNvPr id="55" name="직사각형 16"/>
          <p:cNvSpPr/>
          <p:nvPr/>
        </p:nvSpPr>
        <p:spPr>
          <a:xfrm>
            <a:off x="3092156" y="163764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57" name="직사각형 16"/>
          <p:cNvSpPr/>
          <p:nvPr/>
        </p:nvSpPr>
        <p:spPr>
          <a:xfrm>
            <a:off x="6411257" y="288416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57268" y="2883833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검색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84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팀장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관리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3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1   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4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삭제 할 팀원 선택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657268" y="1763179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팀원 삭제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6657268" y="2144430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페이징</a:t>
            </a:r>
            <a:r>
              <a:rPr lang="ko-KR" altLang="en-US" sz="1200" dirty="0"/>
              <a:t> 처리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직원 리스트</a:t>
            </a:r>
            <a:endParaRPr lang="ko-KR" altLang="en-US" sz="1200" dirty="0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cxnSp>
        <p:nvCxnSpPr>
          <p:cNvPr id="64" name="직선 연결선 63"/>
          <p:cNvCxnSpPr/>
          <p:nvPr/>
        </p:nvCxnSpPr>
        <p:spPr>
          <a:xfrm flipV="1">
            <a:off x="1686823" y="3077405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V="1">
            <a:off x="1653868" y="2761900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05231" y="2802713"/>
            <a:ext cx="270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이름     직책        부서            핸드폰           선택</a:t>
            </a:r>
            <a:endParaRPr lang="ko-KR" altLang="en-US" sz="1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935892" y="1499286"/>
            <a:ext cx="2158313" cy="5402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팀원 삭제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3426527" y="6208758"/>
            <a:ext cx="704334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삭제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027887" y="3121862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027887" y="3414693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4027887" y="3699017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036125" y="3974889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/>
          <p:nvPr/>
        </p:nvCxnSpPr>
        <p:spPr>
          <a:xfrm flipV="1">
            <a:off x="1675465" y="3362357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1675465" y="3638881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1712534" y="3931326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1683702" y="4207850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직사각형 16"/>
          <p:cNvSpPr/>
          <p:nvPr/>
        </p:nvSpPr>
        <p:spPr>
          <a:xfrm>
            <a:off x="1517036" y="107615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0" name="직사각형 16"/>
          <p:cNvSpPr/>
          <p:nvPr/>
        </p:nvSpPr>
        <p:spPr>
          <a:xfrm>
            <a:off x="3206594" y="600295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3802742" y="29040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428921" y="5665551"/>
            <a:ext cx="1227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Previous 1 2 3 4 5 Next</a:t>
            </a:r>
            <a:endParaRPr lang="ko-KR" altLang="en-US" sz="800" dirty="0"/>
          </a:p>
        </p:txBody>
      </p:sp>
      <p:sp>
        <p:nvSpPr>
          <p:cNvPr id="83" name="직사각형 16"/>
          <p:cNvSpPr/>
          <p:nvPr/>
        </p:nvSpPr>
        <p:spPr>
          <a:xfrm>
            <a:off x="2284758" y="549719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프로젝트 팀원 추가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782463" y="2380050"/>
            <a:ext cx="1862358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702487" y="2376698"/>
            <a:ext cx="587000" cy="2640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endParaRPr lang="ko-KR" altLang="en-US" sz="1000" dirty="0"/>
          </a:p>
        </p:txBody>
      </p:sp>
      <p:sp>
        <p:nvSpPr>
          <p:cNvPr id="40" name="직사각형 16"/>
          <p:cNvSpPr/>
          <p:nvPr/>
        </p:nvSpPr>
        <p:spPr>
          <a:xfrm>
            <a:off x="1587967" y="218014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1" name="직사각형 16"/>
          <p:cNvSpPr/>
          <p:nvPr/>
        </p:nvSpPr>
        <p:spPr>
          <a:xfrm>
            <a:off x="6401705" y="251493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73743" y="2481566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검색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05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505</Words>
  <Application>Microsoft Office PowerPoint</Application>
  <PresentationFormat>화면 슬라이드 쇼(4:3)</PresentationFormat>
  <Paragraphs>238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타이포_스톰 B</vt:lpstr>
      <vt:lpstr>Arial</vt:lpstr>
      <vt:lpstr>Calibri Light</vt:lpstr>
      <vt:lpstr>맑은 고딕</vt:lpstr>
      <vt:lpstr>Calibri</vt:lpstr>
      <vt:lpstr>메인 레이아웃_1</vt:lpstr>
      <vt:lpstr>Office 테마</vt:lpstr>
      <vt:lpstr>목차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507-15</cp:lastModifiedBy>
  <cp:revision>50</cp:revision>
  <dcterms:created xsi:type="dcterms:W3CDTF">2020-05-05T13:43:36Z</dcterms:created>
  <dcterms:modified xsi:type="dcterms:W3CDTF">2020-05-15T09:44:04Z</dcterms:modified>
</cp:coreProperties>
</file>