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20"/>
  </p:notesMasterIdLst>
  <p:sldIdLst>
    <p:sldId id="529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0" r:id="rId12"/>
    <p:sldId id="518" r:id="rId13"/>
    <p:sldId id="519" r:id="rId14"/>
    <p:sldId id="521" r:id="rId15"/>
    <p:sldId id="506" r:id="rId16"/>
    <p:sldId id="517" r:id="rId17"/>
    <p:sldId id="507" r:id="rId18"/>
    <p:sldId id="509" r:id="rId19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21"/>
    </p:embeddedFont>
    <p:embeddedFont>
      <p:font typeface="타이포_스톰 B" panose="02020503020101020101" pitchFamily="18" charset="-127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스퀘어_ac" panose="020B0600000101010101" pitchFamily="50" charset="-127"/>
      <p:regular r:id="rId29"/>
    </p:embeddedFont>
    <p:embeddedFont>
      <p:font typeface="나눔스퀘어_ac Bold" panose="020B0600000101010101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페이지 빼고 </a:t>
            </a:r>
            <a:r>
              <a:rPr lang="ko-KR" altLang="en-US" sz="40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86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소분류 카테고리를 적어주세요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8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6516" y="11799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7" y="11799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4427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2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850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소분류 카테고리를 적어주세요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8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2337" y="21375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82337" y="26151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2338" y="16435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591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0470" y="2997576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이클립스코드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591976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layout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0470" y="2997576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스튜디오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김하나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7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1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96</Words>
  <Application>Microsoft Office PowerPoint</Application>
  <PresentationFormat>화면 슬라이드 쇼(4:3)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나눔스퀘어_ac ExtraBold</vt:lpstr>
      <vt:lpstr>Arial</vt:lpstr>
      <vt:lpstr>타이포_스톰 B</vt:lpstr>
      <vt:lpstr>Consolas</vt:lpstr>
      <vt:lpstr>맑은 고딕</vt:lpstr>
      <vt:lpstr>나눔스퀘어_ac</vt:lpstr>
      <vt:lpstr>나눔스퀘어_ac Bold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215</cp:revision>
  <dcterms:created xsi:type="dcterms:W3CDTF">2020-05-05T13:43:36Z</dcterms:created>
  <dcterms:modified xsi:type="dcterms:W3CDTF">2020-05-29T03:08:21Z</dcterms:modified>
</cp:coreProperties>
</file>