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88" r:id="rId3"/>
    <p:sldMasterId id="2147483760" r:id="rId4"/>
    <p:sldMasterId id="2147483808" r:id="rId5"/>
    <p:sldMasterId id="2147483820" r:id="rId6"/>
  </p:sldMasterIdLst>
  <p:notesMasterIdLst>
    <p:notesMasterId r:id="rId14"/>
  </p:notesMasterIdLst>
  <p:sldIdLst>
    <p:sldId id="623" r:id="rId7"/>
    <p:sldId id="669" r:id="rId8"/>
    <p:sldId id="670" r:id="rId9"/>
    <p:sldId id="671" r:id="rId10"/>
    <p:sldId id="630" r:id="rId11"/>
    <p:sldId id="672" r:id="rId12"/>
    <p:sldId id="673" r:id="rId13"/>
  </p:sldIdLst>
  <p:sldSz cx="9144000" cy="6858000" type="screen4x3"/>
  <p:notesSz cx="6858000" cy="9144000"/>
  <p:embeddedFontLst>
    <p:embeddedFont>
      <p:font typeface="나눔스퀘어_ac" pitchFamily="50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타이포_스톰 B" pitchFamily="18" charset="-127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alibri Light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98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0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9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21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52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5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72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76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4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2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29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2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53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70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572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14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19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38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7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3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3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36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6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4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332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902945"/>
            <a:ext cx="9143999" cy="1851845"/>
            <a:chOff x="71322" y="1902945"/>
            <a:chExt cx="9143999" cy="1851845"/>
          </a:xfrm>
        </p:grpSpPr>
        <p:sp>
          <p:nvSpPr>
            <p:cNvPr id="3" name="직사각형 2"/>
            <p:cNvSpPr/>
            <p:nvPr/>
          </p:nvSpPr>
          <p:spPr>
            <a:xfrm>
              <a:off x="2398143" y="2564403"/>
              <a:ext cx="4528868" cy="1162208"/>
            </a:xfrm>
            <a:prstGeom prst="rect">
              <a:avLst/>
            </a:prstGeom>
            <a:solidFill>
              <a:schemeClr val="bg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21"/>
            <a:stretch/>
          </p:blipFill>
          <p:spPr>
            <a:xfrm>
              <a:off x="3204519" y="1902945"/>
              <a:ext cx="2877606" cy="66145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398143" y="2564402"/>
              <a:ext cx="4459857" cy="1093198"/>
            </a:xfrm>
            <a:prstGeom prst="rect">
              <a:avLst/>
            </a:prstGeom>
            <a:solidFill>
              <a:srgbClr val="FDBBC1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322" y="2866983"/>
              <a:ext cx="9143999" cy="557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rgbClr val="E7E6E6">
                      <a:lumMod val="25000"/>
                    </a:srgb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프로젝트 </a:t>
              </a:r>
              <a:r>
                <a:rPr lang="ko-KR" altLang="en-US" sz="2800" dirty="0" err="1" smtClean="0">
                  <a:solidFill>
                    <a:srgbClr val="E7E6E6">
                      <a:lumMod val="25000"/>
                    </a:srgb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리스크관리</a:t>
              </a:r>
              <a:endParaRPr lang="ko-KR" altLang="en-US" sz="2800" dirty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927011" y="3508569"/>
              <a:ext cx="698740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E7E6E6">
                      <a:lumMod val="50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이준석</a:t>
              </a:r>
              <a:endParaRPr lang="ko-KR" altLang="en-US" sz="1000" dirty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41957" y="2564402"/>
              <a:ext cx="1156186" cy="364884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화면설계</a:t>
              </a:r>
              <a:endParaRPr lang="ko-KR" altLang="en-US" dirty="0"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65902" y="46874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25598" y="35575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12885" y="266772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04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7306" y="2389291"/>
            <a:ext cx="1148219" cy="33196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사이드 메뉴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360" y="2407279"/>
            <a:ext cx="3164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이슈리스트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3912"/>
              </p:ext>
            </p:extLst>
          </p:nvPr>
        </p:nvGraphicFramePr>
        <p:xfrm>
          <a:off x="1536287" y="3165242"/>
          <a:ext cx="4179723" cy="1483995"/>
        </p:xfrm>
        <a:graphic>
          <a:graphicData uri="http://schemas.openxmlformats.org/drawingml/2006/table">
            <a:tbl>
              <a:tblPr firstRow="1" bandRow="1"/>
              <a:tblGrid>
                <a:gridCol w="811032"/>
                <a:gridCol w="1092998"/>
                <a:gridCol w="841972"/>
                <a:gridCol w="733331"/>
                <a:gridCol w="700390"/>
              </a:tblGrid>
              <a:tr h="3867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2585" y="47406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글쓰</a:t>
            </a:r>
            <a:r>
              <a:rPr lang="ko-KR" altLang="en-US" sz="1200" dirty="0">
                <a:solidFill>
                  <a:prstClr val="black"/>
                </a:solidFill>
              </a:rPr>
              <a:t>기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87067"/>
              </p:ext>
            </p:extLst>
          </p:nvPr>
        </p:nvGraphicFramePr>
        <p:xfrm>
          <a:off x="2751687" y="4782997"/>
          <a:ext cx="166793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586"/>
                <a:gridCol w="333586"/>
                <a:gridCol w="333586"/>
                <a:gridCol w="333586"/>
                <a:gridCol w="333586"/>
              </a:tblGrid>
              <a:tr h="17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16"/>
          <p:cNvSpPr/>
          <p:nvPr/>
        </p:nvSpPr>
        <p:spPr>
          <a:xfrm>
            <a:off x="2070423" y="35575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4260" y="1034761"/>
            <a:ext cx="22727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페이지 크기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초기값 </a:t>
            </a:r>
            <a:r>
              <a:rPr lang="en-US" altLang="ko-KR" sz="1100" dirty="0" smtClean="0">
                <a:solidFill>
                  <a:prstClr val="black"/>
                </a:solidFill>
              </a:rPr>
              <a:t>5 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100" dirty="0" smtClean="0">
                <a:solidFill>
                  <a:prstClr val="black"/>
                </a:solidFill>
              </a:rPr>
              <a:t>10, 20 </a:t>
            </a:r>
            <a:r>
              <a:rPr lang="ko-KR" altLang="en-US" sz="1100" dirty="0" smtClean="0">
                <a:solidFill>
                  <a:prstClr val="black"/>
                </a:solidFill>
              </a:rPr>
              <a:t>으로 변경 가능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4260" y="2667728"/>
            <a:ext cx="22727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상세페이지 이동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클릭 </a:t>
            </a:r>
            <a:r>
              <a:rPr lang="ko-KR" altLang="en-US" sz="1100" dirty="0">
                <a:solidFill>
                  <a:prstClr val="black"/>
                </a:solidFill>
              </a:rPr>
              <a:t>시 </a:t>
            </a:r>
            <a:r>
              <a:rPr lang="ko-KR" altLang="en-US" sz="1100" dirty="0" smtClean="0">
                <a:solidFill>
                  <a:prstClr val="black"/>
                </a:solidFill>
              </a:rPr>
              <a:t>해당하는 리스트의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</a:t>
            </a:r>
            <a:r>
              <a:rPr lang="ko-KR" altLang="en-US" sz="1100" dirty="0" smtClean="0">
                <a:solidFill>
                  <a:prstClr val="black"/>
                </a:solidFill>
              </a:rPr>
              <a:t>상세페이지로 </a:t>
            </a:r>
            <a:r>
              <a:rPr lang="ko-KR" altLang="en-US" sz="1100" dirty="0">
                <a:solidFill>
                  <a:prstClr val="black"/>
                </a:solidFill>
              </a:rPr>
              <a:t>이동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448920" y="472774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8023" y="341520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9398" y="3415209"/>
            <a:ext cx="2272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블록 </a:t>
            </a:r>
            <a:r>
              <a:rPr lang="ko-KR" altLang="en-US" sz="1100" dirty="0" smtClean="0">
                <a:solidFill>
                  <a:prstClr val="black"/>
                </a:solidFill>
              </a:rPr>
              <a:t>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보여줄 </a:t>
            </a:r>
            <a:r>
              <a:rPr lang="ko-KR" altLang="en-US" sz="1100" dirty="0" smtClean="0">
                <a:solidFill>
                  <a:prstClr val="black"/>
                </a:solidFill>
              </a:rPr>
              <a:t>블록 크기 </a:t>
            </a:r>
            <a:r>
              <a:rPr lang="en-US" altLang="ko-KR" sz="1100" dirty="0" smtClean="0">
                <a:solidFill>
                  <a:prstClr val="black"/>
                </a:solidFill>
              </a:rPr>
              <a:t>5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리스트의 양에 따라 </a:t>
            </a:r>
            <a:r>
              <a:rPr lang="en-US" altLang="ko-KR" sz="1100" dirty="0" smtClean="0">
                <a:solidFill>
                  <a:prstClr val="black"/>
                </a:solidFill>
              </a:rPr>
              <a:t>1~5 , 6~10</a:t>
            </a:r>
          </a:p>
          <a:p>
            <a:pPr>
              <a:defRPr/>
            </a:pPr>
            <a:r>
              <a:rPr lang="en-US" altLang="ko-KR" sz="1100" dirty="0" smtClean="0">
                <a:solidFill>
                  <a:prstClr val="black"/>
                </a:solidFill>
              </a:rPr>
              <a:t>      … 5</a:t>
            </a:r>
            <a:r>
              <a:rPr lang="ko-KR" altLang="en-US" sz="1100" dirty="0" smtClean="0">
                <a:solidFill>
                  <a:prstClr val="black"/>
                </a:solidFill>
              </a:rPr>
              <a:t>씩 증가해서 보여준다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21659" y="2810749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5</a:t>
            </a:r>
            <a:r>
              <a:rPr lang="ko-KR" altLang="en-US" sz="1200" dirty="0" smtClean="0">
                <a:solidFill>
                  <a:prstClr val="black"/>
                </a:solidFill>
              </a:rPr>
              <a:t>     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79108" y="47424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38023" y="42108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9398" y="4210833"/>
            <a:ext cx="22727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글쓰기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팀원</a:t>
            </a:r>
            <a:r>
              <a:rPr lang="en-US" altLang="ko-KR" sz="1100" dirty="0" smtClean="0">
                <a:solidFill>
                  <a:prstClr val="black"/>
                </a:solidFill>
              </a:rPr>
              <a:t>, PM, Admin</a:t>
            </a:r>
            <a:r>
              <a:rPr lang="ko-KR" altLang="en-US" sz="1100" dirty="0" smtClean="0">
                <a:solidFill>
                  <a:prstClr val="black"/>
                </a:solidFill>
              </a:rPr>
              <a:t>만 작성 </a:t>
            </a:r>
            <a:r>
              <a:rPr lang="ko-KR" altLang="en-US" sz="1100" dirty="0" smtClean="0">
                <a:solidFill>
                  <a:prstClr val="black"/>
                </a:solidFill>
              </a:rPr>
              <a:t>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클릭 시 작성 페이지로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659" y="28116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48165" y="2816403"/>
            <a:ext cx="1190916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dirty="0" smtClean="0">
                <a:solidFill>
                  <a:prstClr val="black"/>
                </a:solidFill>
              </a:rPr>
              <a:t>1001</a:t>
            </a:r>
            <a:r>
              <a:rPr lang="ko-KR" altLang="en-US" sz="1200" dirty="0" smtClean="0">
                <a:solidFill>
                  <a:prstClr val="black"/>
                </a:solidFill>
              </a:rPr>
              <a:t>   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48165" y="28172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7" name="직사각형 16"/>
          <p:cNvSpPr/>
          <p:nvPr/>
        </p:nvSpPr>
        <p:spPr>
          <a:xfrm>
            <a:off x="6400301" y="17204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4260" y="1705692"/>
            <a:ext cx="22727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프로젝트 </a:t>
            </a:r>
            <a:r>
              <a:rPr lang="ko-KR" altLang="en-US" sz="1100" dirty="0" smtClean="0">
                <a:solidFill>
                  <a:prstClr val="black"/>
                </a:solidFill>
              </a:rPr>
              <a:t>번호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초기값 </a:t>
            </a:r>
            <a:r>
              <a:rPr lang="en-US" altLang="ko-KR" sz="1100" dirty="0" smtClean="0">
                <a:solidFill>
                  <a:prstClr val="black"/>
                </a:solidFill>
              </a:rPr>
              <a:t>1001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현재 진행중인 프로젝트 번호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    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로</a:t>
            </a:r>
            <a:r>
              <a:rPr lang="ko-KR" altLang="en-US" sz="1100" dirty="0" smtClean="0">
                <a:solidFill>
                  <a:prstClr val="black"/>
                </a:solidFill>
              </a:rPr>
              <a:t> 선택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prstClr val="black"/>
                </a:solidFill>
              </a:rPr>
              <a:t>- Admin</a:t>
            </a:r>
            <a:r>
              <a:rPr lang="ko-KR" altLang="en-US" sz="1100" dirty="0" smtClean="0">
                <a:solidFill>
                  <a:prstClr val="black"/>
                </a:solidFill>
              </a:rPr>
              <a:t>만 볼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48920" y="2817294"/>
            <a:ext cx="1208052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검색 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48920" y="28190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6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38023" y="48448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39398" y="4838327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검색 창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제목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작성자로 검색 가능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69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033786"/>
            <a:ext cx="2272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파일 첨부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클릭 시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팝업창이</a:t>
            </a:r>
            <a:r>
              <a:rPr lang="ko-KR" altLang="en-US" sz="1100" dirty="0" smtClean="0">
                <a:solidFill>
                  <a:prstClr val="black"/>
                </a:solidFill>
              </a:rPr>
              <a:t> 뜨며 파일을 선택 하면 파일 이름이 출력되며 등록 시 저장된다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27499"/>
              </p:ext>
            </p:extLst>
          </p:nvPr>
        </p:nvGraphicFramePr>
        <p:xfrm>
          <a:off x="505192" y="2392788"/>
          <a:ext cx="5312620" cy="1560648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3295190"/>
                <a:gridCol w="690000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730446" y="41155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38324" y="4115590"/>
            <a:ext cx="1114454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조회화면으로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9710" y="34612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070714"/>
            <a:ext cx="5616624" cy="52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659" y="1337027"/>
            <a:ext cx="5463084" cy="5189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44294"/>
              </p:ext>
            </p:extLst>
          </p:nvPr>
        </p:nvGraphicFramePr>
        <p:xfrm>
          <a:off x="507725" y="2065464"/>
          <a:ext cx="5312620" cy="1917889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1325496"/>
                <a:gridCol w="1414485"/>
                <a:gridCol w="1245209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해경방안 작성일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해결방안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452229" y="42159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12467" y="4210857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prstClr val="black"/>
                </a:solidFill>
              </a:rPr>
              <a:t>뒤로가기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9" name="직사각형 50"/>
          <p:cNvSpPr/>
          <p:nvPr/>
        </p:nvSpPr>
        <p:spPr>
          <a:xfrm>
            <a:off x="431886" y="4587937"/>
            <a:ext cx="4931456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prstClr val="black"/>
                </a:solidFill>
              </a:rPr>
              <a:t>댓글작성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0" name="직사각형 50"/>
          <p:cNvSpPr/>
          <p:nvPr/>
        </p:nvSpPr>
        <p:spPr>
          <a:xfrm>
            <a:off x="5398622" y="4770456"/>
            <a:ext cx="480621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 smtClean="0">
                <a:solidFill>
                  <a:prstClr val="black"/>
                </a:solidFill>
              </a:rPr>
              <a:t>입력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41" name="직사각형 50"/>
          <p:cNvSpPr/>
          <p:nvPr/>
        </p:nvSpPr>
        <p:spPr>
          <a:xfrm>
            <a:off x="420810" y="5091649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직사각형 50"/>
          <p:cNvSpPr/>
          <p:nvPr/>
        </p:nvSpPr>
        <p:spPr>
          <a:xfrm>
            <a:off x="963513" y="5490370"/>
            <a:ext cx="4388753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의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50"/>
          <p:cNvSpPr/>
          <p:nvPr/>
        </p:nvSpPr>
        <p:spPr>
          <a:xfrm>
            <a:off x="431885" y="5855864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작성자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 작성일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삭제 수정 댓글</a:t>
            </a:r>
          </a:p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</a:rPr>
              <a:t>댓글</a:t>
            </a:r>
            <a:r>
              <a:rPr lang="en-US" altLang="ko-KR" sz="1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직사각형 16"/>
          <p:cNvSpPr/>
          <p:nvPr/>
        </p:nvSpPr>
        <p:spPr>
          <a:xfrm>
            <a:off x="431885" y="318119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095" y="1033242"/>
            <a:ext cx="2272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파일 </a:t>
            </a:r>
            <a:r>
              <a:rPr lang="ko-KR" altLang="en-US" sz="1100" dirty="0" smtClean="0">
                <a:solidFill>
                  <a:prstClr val="black"/>
                </a:solidFill>
              </a:rPr>
              <a:t>첨부 확인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작성 페이지에서 저장한 파일을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확인하고 다운로드 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수정 할 </a:t>
            </a:r>
            <a:r>
              <a:rPr lang="ko-KR" altLang="en-US" sz="1100" dirty="0">
                <a:solidFill>
                  <a:prstClr val="black"/>
                </a:solidFill>
              </a:rPr>
              <a:t>수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직사각형 16"/>
          <p:cNvSpPr/>
          <p:nvPr/>
        </p:nvSpPr>
        <p:spPr>
          <a:xfrm>
            <a:off x="445549" y="4613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6387636" y="18052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3128" y="1790517"/>
            <a:ext cx="24508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해결방안 작성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팀장</a:t>
            </a:r>
            <a:r>
              <a:rPr lang="en-US" altLang="ko-KR" sz="1100" dirty="0" smtClean="0">
                <a:solidFill>
                  <a:prstClr val="black"/>
                </a:solidFill>
              </a:rPr>
              <a:t>, Admin</a:t>
            </a:r>
            <a:r>
              <a:rPr lang="ko-KR" altLang="en-US" sz="1100" dirty="0" smtClean="0">
                <a:solidFill>
                  <a:prstClr val="black"/>
                </a:solidFill>
              </a:rPr>
              <a:t>만 </a:t>
            </a:r>
            <a:r>
              <a:rPr lang="ko-KR" altLang="en-US" sz="1100" dirty="0" smtClean="0">
                <a:solidFill>
                  <a:prstClr val="black"/>
                </a:solidFill>
              </a:rPr>
              <a:t>작</a:t>
            </a:r>
            <a:r>
              <a:rPr lang="ko-KR" altLang="en-US" sz="1100" dirty="0">
                <a:solidFill>
                  <a:prstClr val="black"/>
                </a:solidFill>
              </a:rPr>
              <a:t>성</a:t>
            </a:r>
            <a:r>
              <a:rPr lang="ko-KR" altLang="en-US" sz="1100" dirty="0" smtClean="0">
                <a:solidFill>
                  <a:prstClr val="black"/>
                </a:solidFill>
              </a:rPr>
              <a:t>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18196" y="4210858"/>
            <a:ext cx="124834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해결방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ko-KR" altLang="en-US" sz="1200" dirty="0" smtClean="0">
                <a:solidFill>
                  <a:prstClr val="black"/>
                </a:solidFill>
              </a:rPr>
              <a:t> 저장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431885" y="372449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9" name="직사각형 16"/>
          <p:cNvSpPr/>
          <p:nvPr/>
        </p:nvSpPr>
        <p:spPr>
          <a:xfrm>
            <a:off x="6383603" y="22934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9095" y="2278752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수정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작성자</a:t>
            </a:r>
            <a:r>
              <a:rPr lang="en-US" altLang="ko-KR" sz="1100" dirty="0" smtClean="0">
                <a:solidFill>
                  <a:prstClr val="black"/>
                </a:solidFill>
              </a:rPr>
              <a:t>, Admin </a:t>
            </a:r>
            <a:r>
              <a:rPr lang="ko-KR" altLang="en-US" sz="1100" dirty="0" smtClean="0">
                <a:solidFill>
                  <a:prstClr val="black"/>
                </a:solidFill>
              </a:rPr>
              <a:t>만 수정 </a:t>
            </a:r>
            <a:r>
              <a:rPr lang="ko-KR" altLang="en-US" sz="1100" dirty="0" smtClean="0">
                <a:solidFill>
                  <a:prstClr val="black"/>
                </a:solidFill>
              </a:rPr>
              <a:t>가능 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6383603" y="277508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9095" y="2760358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1100" dirty="0" smtClean="0">
                <a:solidFill>
                  <a:prstClr val="black"/>
                </a:solidFill>
              </a:rPr>
              <a:t> 입력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댓글을</a:t>
            </a:r>
            <a:r>
              <a:rPr lang="ko-KR" altLang="en-US" sz="1100" dirty="0" smtClean="0">
                <a:solidFill>
                  <a:prstClr val="black"/>
                </a:solidFill>
              </a:rPr>
              <a:t> 입력하는 입력란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2350284" y="42177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1" name="직사각형 16"/>
          <p:cNvSpPr/>
          <p:nvPr/>
        </p:nvSpPr>
        <p:spPr>
          <a:xfrm>
            <a:off x="963513" y="5091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16"/>
          <p:cNvSpPr/>
          <p:nvPr/>
        </p:nvSpPr>
        <p:spPr>
          <a:xfrm>
            <a:off x="6383602" y="32792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89094" y="3264479"/>
            <a:ext cx="22727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err="1" smtClean="0">
                <a:solidFill>
                  <a:prstClr val="black"/>
                </a:solidFill>
              </a:rPr>
              <a:t>댓글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입력된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댓글의</a:t>
            </a:r>
            <a:r>
              <a:rPr lang="ko-KR" altLang="en-US" sz="1100" dirty="0" smtClean="0">
                <a:solidFill>
                  <a:prstClr val="black"/>
                </a:solidFill>
              </a:rPr>
              <a:t> 작성자와 내용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등을 확인 할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수정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삭제를 할 수 있고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대댓글을</a:t>
            </a:r>
            <a:r>
              <a:rPr lang="ko-KR" altLang="en-US" sz="1100" dirty="0" smtClean="0">
                <a:solidFill>
                  <a:prstClr val="black"/>
                </a:solidFill>
              </a:rPr>
              <a:t> 달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705550" y="5475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6383602" y="42338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9094" y="4219090"/>
            <a:ext cx="2272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err="1" smtClean="0">
                <a:solidFill>
                  <a:prstClr val="black"/>
                </a:solidFill>
              </a:rPr>
              <a:t>대댓글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선택한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댓글의</a:t>
            </a:r>
            <a:r>
              <a:rPr lang="ko-KR" altLang="en-US" sz="1100" dirty="0" smtClean="0">
                <a:solidFill>
                  <a:prstClr val="black"/>
                </a:solidFill>
              </a:rPr>
              <a:t> 바로 아래에 생기며 내용의 왼쪽에 여백으로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댓글과</a:t>
            </a:r>
            <a:r>
              <a:rPr lang="ko-KR" altLang="en-US" sz="1100" dirty="0" smtClean="0">
                <a:solidFill>
                  <a:prstClr val="black"/>
                </a:solidFill>
              </a:rPr>
              <a:t> 구별할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0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41216" y="2391446"/>
          <a:ext cx="2402541" cy="2361568"/>
        </p:xfrm>
        <a:graphic>
          <a:graphicData uri="http://schemas.openxmlformats.org/drawingml/2006/table">
            <a:tbl>
              <a:tblPr firstRow="1" bandRow="1"/>
              <a:tblGrid>
                <a:gridCol w="466188"/>
                <a:gridCol w="752667"/>
                <a:gridCol w="407406"/>
                <a:gridCol w="388140"/>
                <a:gridCol w="388140"/>
              </a:tblGrid>
              <a:tr h="3160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2447" y="482755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6"/>
          <p:cNvSpPr/>
          <p:nvPr/>
        </p:nvSpPr>
        <p:spPr>
          <a:xfrm>
            <a:off x="2768822" y="20198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0153" y="2019891"/>
            <a:ext cx="1208052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검색 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직사각형 16"/>
          <p:cNvSpPr/>
          <p:nvPr/>
        </p:nvSpPr>
        <p:spPr>
          <a:xfrm>
            <a:off x="1815545" y="23205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4" name="직사각형 16"/>
          <p:cNvSpPr/>
          <p:nvPr/>
        </p:nvSpPr>
        <p:spPr>
          <a:xfrm>
            <a:off x="6400301" y="17204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9398" y="1047965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검색 창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제목으로 검색 가능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9398" y="1720415"/>
            <a:ext cx="22727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이슈리스트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데이터 베이스에 등록된 이슈리</a:t>
            </a:r>
            <a:r>
              <a:rPr lang="ko-KR" altLang="en-US" sz="1100" dirty="0" smtClean="0">
                <a:solidFill>
                  <a:prstClr val="black"/>
                </a:solidFill>
              </a:rPr>
              <a:t>스트 내용을 출력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83603" y="23488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84978" y="2348879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글쓰기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클릭 시 작성 페이지로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73560" y="482755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67808"/>
              </p:ext>
            </p:extLst>
          </p:nvPr>
        </p:nvGraphicFramePr>
        <p:xfrm>
          <a:off x="1807616" y="2300030"/>
          <a:ext cx="2418726" cy="1040432"/>
        </p:xfrm>
        <a:graphic>
          <a:graphicData uri="http://schemas.openxmlformats.org/drawingml/2006/table">
            <a:tbl>
              <a:tblPr firstRow="1" bandRow="1"/>
              <a:tblGrid>
                <a:gridCol w="604351"/>
                <a:gridCol w="1814375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39111" y="3534990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등록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67231" y="3534990"/>
            <a:ext cx="1051686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조회화면으로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</a:p>
        </p:txBody>
      </p:sp>
      <p:sp>
        <p:nvSpPr>
          <p:cNvPr id="1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398" y="1047965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입력 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제목과 내용을 입력할 수 </a:t>
            </a:r>
            <a:r>
              <a:rPr lang="ko-KR" altLang="en-US" sz="1100" dirty="0" smtClean="0">
                <a:solidFill>
                  <a:prstClr val="black"/>
                </a:solidFill>
              </a:rPr>
              <a:t>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2" name="직사각형 16"/>
          <p:cNvSpPr/>
          <p:nvPr/>
        </p:nvSpPr>
        <p:spPr>
          <a:xfrm>
            <a:off x="6383602" y="159194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9397" y="1591941"/>
            <a:ext cx="2272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조회화면으로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이슈리스트 페이지로 이동한다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801424" y="22925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직사각형 16"/>
          <p:cNvSpPr/>
          <p:nvPr/>
        </p:nvSpPr>
        <p:spPr>
          <a:xfrm>
            <a:off x="3118006" y="38008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398</Words>
  <Application>Microsoft Office PowerPoint</Application>
  <PresentationFormat>화면 슬라이드 쇼(4:3)</PresentationFormat>
  <Paragraphs>170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굴림</vt:lpstr>
      <vt:lpstr>Arial</vt:lpstr>
      <vt:lpstr>나눔스퀘어_ac</vt:lpstr>
      <vt:lpstr>맑은 고딕</vt:lpstr>
      <vt:lpstr>타이포_스톰 B</vt:lpstr>
      <vt:lpstr>Calibri</vt:lpstr>
      <vt:lpstr>Calibri Light</vt:lpstr>
      <vt:lpstr>메인 레이아웃_1</vt:lpstr>
      <vt:lpstr>목차 레이아웃</vt:lpstr>
      <vt:lpstr>Office 테마</vt:lpstr>
      <vt:lpstr>7_Office 테마</vt:lpstr>
      <vt:lpstr>11_Office 테마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340</cp:revision>
  <dcterms:created xsi:type="dcterms:W3CDTF">2020-05-05T13:43:36Z</dcterms:created>
  <dcterms:modified xsi:type="dcterms:W3CDTF">2020-06-04T08:48:28Z</dcterms:modified>
</cp:coreProperties>
</file>