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sldIdLst>
    <p:sldId id="256" r:id="rId4"/>
    <p:sldId id="257" r:id="rId5"/>
    <p:sldId id="258" r:id="rId6"/>
    <p:sldId id="270" r:id="rId7"/>
    <p:sldId id="265" r:id="rId8"/>
    <p:sldId id="271" r:id="rId9"/>
    <p:sldId id="266" r:id="rId10"/>
    <p:sldId id="272" r:id="rId11"/>
    <p:sldId id="267" r:id="rId12"/>
    <p:sldId id="273" r:id="rId13"/>
    <p:sldId id="268" r:id="rId14"/>
    <p:sldId id="274" r:id="rId15"/>
    <p:sldId id="283" r:id="rId16"/>
    <p:sldId id="286" r:id="rId17"/>
    <p:sldId id="289" r:id="rId18"/>
    <p:sldId id="291" r:id="rId19"/>
    <p:sldId id="294" r:id="rId20"/>
    <p:sldId id="275" r:id="rId21"/>
    <p:sldId id="296" r:id="rId22"/>
    <p:sldId id="297" r:id="rId23"/>
    <p:sldId id="298" r:id="rId24"/>
    <p:sldId id="299" r:id="rId25"/>
    <p:sldId id="300" r:id="rId26"/>
    <p:sldId id="269" r:id="rId27"/>
    <p:sldId id="276" r:id="rId28"/>
    <p:sldId id="277" r:id="rId29"/>
    <p:sldId id="263" r:id="rId30"/>
  </p:sldIdLst>
  <p:sldSz cx="9144000" cy="6858000" type="screen4x3"/>
  <p:notesSz cx="6858000" cy="9144000"/>
  <p:embeddedFontLst>
    <p:embeddedFont>
      <p:font typeface="타이포_스톰 B" panose="02020503020101020101" pitchFamily="18" charset="-127"/>
      <p:regular r:id="rId31"/>
    </p:embeddedFont>
    <p:embeddedFont>
      <p:font typeface="나눔스퀘어_ac ExtraBold" panose="020B0600000101010101" pitchFamily="50" charset="-127"/>
      <p:bold r:id="rId32"/>
    </p:embeddedFont>
    <p:embeddedFont>
      <p:font typeface="Bahnschrift Light SemiCondensed" panose="020B0502040204020203" pitchFamily="34" charset="0"/>
      <p:regular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나눔스퀘어_ac" panose="020B0600000101010101" pitchFamily="50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9.fntdata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703762" y="1780734"/>
            <a:ext cx="1808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5400" b="1" spc="225" dirty="0" smtClean="0">
                <a:solidFill>
                  <a:srgbClr val="30302A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endParaRPr lang="ko-KR" altLang="en-US" sz="4800" b="1" spc="225" dirty="0">
              <a:solidFill>
                <a:srgbClr val="30302A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5020" y="1266937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FINAL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ln w="22225">
                  <a:noFill/>
                </a:ln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ROJECT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5115697"/>
            <a:ext cx="9144000" cy="17423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8"/>
          <a:stretch/>
        </p:blipFill>
        <p:spPr>
          <a:xfrm>
            <a:off x="16476" y="3689589"/>
            <a:ext cx="9183081" cy="1968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7075" y="5748866"/>
            <a:ext cx="3821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이준석       이연학       유재인       김하나       김진수       김형규       전현규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5902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3651664" y="2460535"/>
            <a:ext cx="19127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roject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anagement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ystem</a:t>
            </a:r>
            <a:endParaRPr lang="ko-KR" alt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2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756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DB </a:t>
            </a:r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onstruction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2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creen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esign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공지사항 게시판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475126" y="213493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091082" y="523397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 게시판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9163" y="2142439"/>
            <a:ext cx="4389120" cy="29424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7964" y="2271673"/>
            <a:ext cx="41440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no</a:t>
            </a:r>
            <a:r>
              <a:rPr lang="ko-KR" altLang="en-US" sz="1000" dirty="0" smtClean="0">
                <a:solidFill>
                  <a:prstClr val="black"/>
                </a:solidFill>
              </a:rPr>
              <a:t>                              제목                                                            작성일      조회</a:t>
            </a:r>
            <a:r>
              <a:rPr lang="ko-KR" altLang="en-US" sz="1000" dirty="0">
                <a:solidFill>
                  <a:prstClr val="black"/>
                </a:solidFill>
              </a:rPr>
              <a:t>수</a:t>
            </a:r>
            <a:r>
              <a:rPr lang="ko-KR" altLang="en-US" sz="1000" dirty="0" smtClean="0">
                <a:solidFill>
                  <a:prstClr val="black"/>
                </a:solidFill>
              </a:rPr>
              <a:t> 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977964" y="2517894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977964" y="2819923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77964" y="3073932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98024" y="3318687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05673" y="3570837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05673" y="3824846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25733" y="4069601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013987" y="4327297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13987" y="4581306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34047" y="4826061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prstClr val="black"/>
                </a:solidFill>
              </a:rPr>
              <a:t>list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488873" y="5201516"/>
            <a:ext cx="789410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글쓰기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57268" y="1367598"/>
            <a:ext cx="2520280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/>
                </a:solidFill>
              </a:rPr>
              <a:t>글쓰기 버튼</a:t>
            </a:r>
            <a:endParaRPr lang="en-US" altLang="ko-KR" sz="1050" dirty="0">
              <a:solidFill>
                <a:prstClr val="black"/>
              </a:solidFill>
            </a:endParaRPr>
          </a:p>
          <a:p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57268" y="1610359"/>
            <a:ext cx="15620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black"/>
                </a:solidFill>
              </a:rPr>
              <a:t>CEO/ </a:t>
            </a:r>
            <a:r>
              <a:rPr lang="en-US" altLang="ko-KR" sz="1050" dirty="0" smtClean="0">
                <a:solidFill>
                  <a:prstClr val="black"/>
                </a:solidFill>
              </a:rPr>
              <a:t>PM</a:t>
            </a:r>
            <a:r>
              <a:rPr lang="ko-KR" altLang="en-US" sz="1050" dirty="0" smtClean="0">
                <a:solidFill>
                  <a:prstClr val="black"/>
                </a:solidFill>
              </a:rPr>
              <a:t>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有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/>
                </a:solidFill>
              </a:rPr>
              <a:t>팀원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無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공지사항 게시판 상세페이지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647862" y="19377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484254" y="57575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 게시판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59724" y="1044380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상세페이지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882045" y="5725053"/>
            <a:ext cx="662641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수정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69975" y="1397367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수정</a:t>
            </a:r>
            <a:r>
              <a:rPr lang="en-US" altLang="ko-KR" sz="1050" dirty="0" smtClean="0">
                <a:solidFill>
                  <a:prstClr val="black"/>
                </a:solidFill>
              </a:rPr>
              <a:t>/</a:t>
            </a:r>
            <a:r>
              <a:rPr lang="ko-KR" altLang="en-US" sz="1050" dirty="0" smtClean="0">
                <a:solidFill>
                  <a:prstClr val="black"/>
                </a:solidFill>
              </a:rPr>
              <a:t>삭제 버튼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2076" y="1916149"/>
            <a:ext cx="4389120" cy="36702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3174" y="202928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제목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75388" y="2009697"/>
            <a:ext cx="3504819" cy="24111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74245" y="2773163"/>
            <a:ext cx="4117283" cy="172953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32890" y="2344362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작성자 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09061" y="234436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작성일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65088" y="23447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조회수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59890" y="294078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내용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717512" y="5725053"/>
            <a:ext cx="662641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삭제</a:t>
            </a:r>
            <a:endParaRPr lang="ko-KR" altLang="en-US" sz="105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92144" y="1595510"/>
            <a:ext cx="15620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black"/>
                </a:solidFill>
              </a:rPr>
              <a:t>CEO/ </a:t>
            </a:r>
            <a:r>
              <a:rPr lang="en-US" altLang="ko-KR" sz="1050" dirty="0" smtClean="0">
                <a:solidFill>
                  <a:prstClr val="black"/>
                </a:solidFill>
              </a:rPr>
              <a:t>PM</a:t>
            </a:r>
            <a:r>
              <a:rPr lang="ko-KR" altLang="en-US" sz="1050" dirty="0" smtClean="0">
                <a:solidFill>
                  <a:prstClr val="black"/>
                </a:solidFill>
              </a:rPr>
              <a:t>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有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/>
                </a:solidFill>
              </a:rPr>
              <a:t>팀원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無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4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96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공지사항 게시판 작성 </a:t>
            </a:r>
            <a:r>
              <a:rPr lang="ko-KR" altLang="en-US" sz="1200" dirty="0" smtClean="0">
                <a:solidFill>
                  <a:prstClr val="black"/>
                </a:solidFill>
              </a:rPr>
              <a:t>페이지 </a:t>
            </a:r>
            <a:r>
              <a:rPr lang="en-US" altLang="ko-KR" sz="1200" dirty="0" smtClean="0">
                <a:solidFill>
                  <a:prstClr val="black"/>
                </a:solidFill>
              </a:rPr>
              <a:t>–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CEO/PM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만 접근 가능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647862" y="19377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 게시판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상세페이지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421519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글쓰기 버튼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2076" y="1916149"/>
            <a:ext cx="4389120" cy="36702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3174" y="202928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제목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75388" y="2009697"/>
            <a:ext cx="3504819" cy="24111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62924" y="2532094"/>
            <a:ext cx="4117283" cy="181546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53174" y="2682362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내용을 입력해주세요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15773" y="57161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613564" y="5683650"/>
            <a:ext cx="789410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글쓰기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7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회의록 리스트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타이포_스톰 B" panose="02020503020101020101" pitchFamily="18" charset="-127"/>
                <a:ea typeface="타이포_스톰 B" panose="02020503020101020101" pitchFamily="18" charset="-127"/>
                <a:cs typeface="+mn-cs"/>
              </a:rPr>
              <a:t>WEB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타이포_스톰 B" panose="02020503020101020101" pitchFamily="18" charset="-127"/>
              <a:ea typeface="타이포_스톰 B" panose="02020503020101020101" pitchFamily="18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타이포_스톰 B" panose="02020503020101020101" pitchFamily="18" charset="-127"/>
                <a:ea typeface="타이포_스톰 B" panose="02020503020101020101" pitchFamily="18" charset="-127"/>
                <a:cs typeface="+mn-cs"/>
              </a:rPr>
              <a:t>[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타이포_스톰 B" panose="02020503020101020101" pitchFamily="18" charset="-127"/>
                <a:ea typeface="타이포_스톰 B" panose="02020503020101020101" pitchFamily="18" charset="-127"/>
                <a:cs typeface="+mn-cs"/>
              </a:rPr>
              <a:t>화면설계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타이포_스톰 B" panose="02020503020101020101" pitchFamily="18" charset="-127"/>
                <a:ea typeface="타이포_스톰 B" panose="02020503020101020101" pitchFamily="18" charset="-127"/>
                <a:cs typeface="+mn-cs"/>
              </a:rPr>
              <a:t>] </a:t>
            </a:r>
            <a:r>
              <a:rPr lang="ko-KR" altLang="en-US" sz="200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 게시판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list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16"/>
          <p:cNvSpPr/>
          <p:nvPr/>
        </p:nvSpPr>
        <p:spPr>
          <a:xfrm>
            <a:off x="475126" y="213493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9163" y="2142439"/>
            <a:ext cx="4389120" cy="29424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77964" y="2271673"/>
            <a:ext cx="4297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no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                             제목                                           작성일            작성자   조회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수</a:t>
            </a:r>
            <a:r>
              <a:rPr kumimoji="0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977964" y="2517894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977964" y="2819923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977964" y="3073932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98024" y="3318687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05673" y="3570837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005673" y="3824846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025733" y="4069601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1013987" y="4327297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1013987" y="4581306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034047" y="4826061"/>
            <a:ext cx="4125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091082" y="523397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88873" y="5201516"/>
            <a:ext cx="789410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글쓰기</a:t>
            </a:r>
            <a:endParaRPr lang="ko-KR" altLang="en-US" sz="105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69975" y="1397367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글쓰기 버튼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92144" y="1595510"/>
            <a:ext cx="15620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/>
                </a:solidFill>
              </a:rPr>
              <a:t>PM</a:t>
            </a:r>
            <a:r>
              <a:rPr lang="ko-KR" altLang="en-US" sz="1050" dirty="0" smtClean="0">
                <a:solidFill>
                  <a:prstClr val="black"/>
                </a:solidFill>
              </a:rPr>
              <a:t>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有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/>
                </a:solidFill>
              </a:rPr>
              <a:t>CEO/</a:t>
            </a:r>
            <a:r>
              <a:rPr lang="ko-KR" altLang="en-US" sz="1050" dirty="0" smtClean="0">
                <a:solidFill>
                  <a:prstClr val="black"/>
                </a:solidFill>
              </a:rPr>
              <a:t>팀원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無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회의록 상세페이지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647862" y="19377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85386" y="462024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상세페이지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69975" y="1397367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첨부파일 다운로드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2076" y="1916149"/>
            <a:ext cx="4389120" cy="36702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3174" y="202928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제목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75388" y="2009697"/>
            <a:ext cx="3504819" cy="24111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74245" y="2773163"/>
            <a:ext cx="4117283" cy="172953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32890" y="2344362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작성자 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09061" y="234436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작성일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65088" y="234478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조회수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359890" y="294078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내용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74245" y="4620242"/>
            <a:ext cx="4117283" cy="24111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03422" y="4620242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첨부파일 다운로드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00947" y="57575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98738" y="5725053"/>
            <a:ext cx="764094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수정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96310" y="174927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81386" y="174927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수정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50" dirty="0" smtClean="0">
                <a:solidFill>
                  <a:prstClr val="black"/>
                </a:solidFill>
              </a:rPr>
              <a:t>버튼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16856" y="1959324"/>
            <a:ext cx="15620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/>
                </a:solidFill>
              </a:rPr>
              <a:t>PM</a:t>
            </a:r>
            <a:r>
              <a:rPr lang="ko-KR" altLang="en-US" sz="1050" dirty="0" smtClean="0">
                <a:solidFill>
                  <a:prstClr val="black"/>
                </a:solidFill>
              </a:rPr>
              <a:t>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有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/>
                </a:solidFill>
              </a:rPr>
              <a:t>CEO/</a:t>
            </a:r>
            <a:r>
              <a:rPr lang="ko-KR" altLang="en-US" sz="1050" dirty="0" smtClean="0">
                <a:solidFill>
                  <a:prstClr val="black"/>
                </a:solidFill>
              </a:rPr>
              <a:t>팀원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無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4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2605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573" y="807728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회의록 게시판 작성 </a:t>
            </a:r>
            <a:r>
              <a:rPr lang="ko-KR" altLang="en-US" sz="1200" dirty="0" smtClean="0">
                <a:solidFill>
                  <a:prstClr val="black"/>
                </a:solidFill>
              </a:rPr>
              <a:t>페이지 </a:t>
            </a:r>
            <a:r>
              <a:rPr lang="en-US" altLang="ko-KR" sz="1200" dirty="0" smtClean="0">
                <a:solidFill>
                  <a:prstClr val="black"/>
                </a:solidFill>
              </a:rPr>
              <a:t>– 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PM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만 접근 가능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647862" y="19377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상세페이지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69975" y="1397367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글쓰기 버튼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32076" y="1916149"/>
            <a:ext cx="4389120" cy="367023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3174" y="202928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제목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75388" y="2009697"/>
            <a:ext cx="3504819" cy="24111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62924" y="2532094"/>
            <a:ext cx="4117283" cy="181546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53174" y="2682362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내용을 입력해주세요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15773" y="57161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613564" y="5683650"/>
            <a:ext cx="789410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글쓰기</a:t>
            </a:r>
            <a:endParaRPr lang="ko-KR" altLang="en-US" sz="105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62924" y="4527950"/>
            <a:ext cx="882007" cy="24111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prstClr val="black"/>
                </a:solidFill>
              </a:rPr>
              <a:t>파일탐색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52474" y="4527949"/>
            <a:ext cx="416160" cy="241117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prstClr val="black"/>
                </a:solidFill>
              </a:rPr>
              <a:t>등록</a:t>
            </a: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3136" y="452794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08244" y="174927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69975" y="1740087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prstClr val="black"/>
                </a:solidFill>
              </a:rPr>
              <a:t>파일탐색</a:t>
            </a:r>
            <a:r>
              <a:rPr lang="en-US" altLang="ko-KR" sz="1050" dirty="0" smtClean="0">
                <a:solidFill>
                  <a:prstClr val="black"/>
                </a:solidFill>
              </a:rPr>
              <a:t>/</a:t>
            </a:r>
            <a:r>
              <a:rPr lang="ko-KR" altLang="en-US" sz="1050" dirty="0" smtClean="0">
                <a:solidFill>
                  <a:prstClr val="black"/>
                </a:solidFill>
              </a:rPr>
              <a:t>등록 버튼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79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-1" y="64448"/>
            <a:ext cx="6186659" cy="34332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공지사항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239119" y="25871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576820" y="1736644"/>
            <a:ext cx="931333" cy="341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675842" y="2613487"/>
            <a:ext cx="2663402" cy="17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645363" y="3322840"/>
            <a:ext cx="2785743" cy="228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645363" y="4049588"/>
            <a:ext cx="271881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645363" y="4794654"/>
            <a:ext cx="26855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prstClr val="black"/>
                </a:solidFill>
              </a:rPr>
              <a:t>list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10067" y="5725213"/>
            <a:ext cx="789410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글쓰기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21483" y="57414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57268" y="1369400"/>
            <a:ext cx="2520280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prstClr val="black"/>
                </a:solidFill>
              </a:rPr>
              <a:t>글작성버튼</a:t>
            </a:r>
            <a:endParaRPr lang="en-US" altLang="ko-KR" sz="1050" dirty="0">
              <a:solidFill>
                <a:prstClr val="black"/>
              </a:solidFill>
            </a:endParaRPr>
          </a:p>
          <a:p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81982" y="1602121"/>
            <a:ext cx="15620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black"/>
                </a:solidFill>
              </a:rPr>
              <a:t>CEO/ </a:t>
            </a:r>
            <a:r>
              <a:rPr lang="en-US" altLang="ko-KR" sz="1050" dirty="0" smtClean="0">
                <a:solidFill>
                  <a:prstClr val="black"/>
                </a:solidFill>
              </a:rPr>
              <a:t>PM</a:t>
            </a:r>
            <a:r>
              <a:rPr lang="ko-KR" altLang="en-US" sz="1050" dirty="0" smtClean="0">
                <a:solidFill>
                  <a:prstClr val="black"/>
                </a:solidFill>
              </a:rPr>
              <a:t>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有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/>
                </a:solidFill>
              </a:rPr>
              <a:t>팀원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無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79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-1" y="64448"/>
            <a:ext cx="6186659" cy="34332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공지사항 글쓰기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239119" y="25871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576820" y="1736644"/>
            <a:ext cx="931333" cy="341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prstClr val="black"/>
                </a:solidFill>
              </a:rPr>
              <a:t>글작성</a:t>
            </a:r>
            <a:r>
              <a:rPr lang="ko-KR" altLang="en-US" sz="1050" dirty="0" smtClean="0">
                <a:solidFill>
                  <a:prstClr val="black"/>
                </a:solidFill>
              </a:rPr>
              <a:t> </a:t>
            </a:r>
            <a:r>
              <a:rPr lang="en-US" altLang="ko-KR" sz="1050" dirty="0" smtClean="0">
                <a:solidFill>
                  <a:prstClr val="black"/>
                </a:solidFill>
              </a:rPr>
              <a:t>-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10067" y="5725213"/>
            <a:ext cx="789410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글쓰기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21483" y="57414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362541"/>
            <a:ext cx="149626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prstClr val="black"/>
                </a:solidFill>
              </a:rPr>
              <a:t>글작성버튼</a:t>
            </a:r>
            <a:endParaRPr lang="en-US" altLang="ko-KR" sz="1050" dirty="0">
              <a:solidFill>
                <a:prstClr val="black"/>
              </a:solidFill>
            </a:endParaRPr>
          </a:p>
          <a:p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78000" y="2546130"/>
            <a:ext cx="2514600" cy="288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글제목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78000" y="2947100"/>
            <a:ext cx="2514600" cy="17918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95704" y="984165"/>
            <a:ext cx="1562064" cy="308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b="1" dirty="0">
                <a:solidFill>
                  <a:prstClr val="black"/>
                </a:solidFill>
              </a:rPr>
              <a:t>CEO/ </a:t>
            </a:r>
            <a:r>
              <a:rPr lang="en-US" altLang="ko-KR" sz="1050" b="1" dirty="0" smtClean="0">
                <a:solidFill>
                  <a:prstClr val="black"/>
                </a:solidFill>
              </a:rPr>
              <a:t>PM</a:t>
            </a:r>
            <a:r>
              <a:rPr lang="ko-KR" altLang="en-US" sz="1050" b="1" dirty="0" smtClean="0">
                <a:solidFill>
                  <a:prstClr val="black"/>
                </a:solidFill>
              </a:rPr>
              <a:t>만 접근가능</a:t>
            </a:r>
            <a:endParaRPr lang="en-US" altLang="ko-KR" sz="105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21968"/>
            <a:ext cx="9144000" cy="814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ONTENTS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6690" y="2421867"/>
            <a:ext cx="2776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001.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Topic Selection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002.  </a:t>
            </a:r>
            <a:r>
              <a:rPr lang="en-US" altLang="ko-KR" dirty="0" smtClean="0">
                <a:latin typeface="Bahnschrift Light SemiCondensed" panose="020B0502040204020203" pitchFamily="34" charset="0"/>
                <a:ea typeface="타이포_스톰 B" panose="02020503020101020101" pitchFamily="18" charset="-127"/>
              </a:rPr>
              <a:t>RS</a:t>
            </a:r>
            <a:endParaRPr lang="en-US" altLang="ko-KR" dirty="0"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003.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Function Flow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004.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DB Construction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005.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Screen Design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006.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Review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8314" y="5592937"/>
            <a:ext cx="9152314" cy="49876"/>
            <a:chOff x="0" y="6058453"/>
            <a:chExt cx="9152314" cy="49876"/>
          </a:xfrm>
        </p:grpSpPr>
        <p:sp>
          <p:nvSpPr>
            <p:cNvPr id="3" name="직사각형 2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05004" y="6062610"/>
              <a:ext cx="4447310" cy="45719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9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79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-1" y="64448"/>
            <a:ext cx="6186659" cy="34332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공지사항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공지사항 상세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239119" y="25871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576820" y="1736644"/>
            <a:ext cx="931333" cy="341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prstClr val="black"/>
                </a:solidFill>
              </a:rPr>
              <a:t>글작성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14873" y="5725213"/>
            <a:ext cx="635641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수정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26289" y="57414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362541"/>
            <a:ext cx="1496267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/>
                </a:solidFill>
              </a:rPr>
              <a:t>수정</a:t>
            </a:r>
            <a:r>
              <a:rPr lang="en-US" altLang="ko-KR" sz="1050" dirty="0" smtClean="0">
                <a:solidFill>
                  <a:prstClr val="black"/>
                </a:solidFill>
              </a:rPr>
              <a:t>/</a:t>
            </a:r>
            <a:r>
              <a:rPr lang="ko-KR" altLang="en-US" sz="1050" dirty="0" smtClean="0">
                <a:solidFill>
                  <a:prstClr val="black"/>
                </a:solidFill>
              </a:rPr>
              <a:t>삭제 버튼</a:t>
            </a:r>
            <a:endParaRPr lang="en-US" altLang="ko-KR" sz="1050" dirty="0">
              <a:solidFill>
                <a:prstClr val="black"/>
              </a:solidFill>
            </a:endParaRPr>
          </a:p>
          <a:p>
            <a:endParaRPr lang="en-US" altLang="ko-KR" sz="1050" dirty="0">
              <a:solidFill>
                <a:prstClr val="black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79224" y="2597537"/>
            <a:ext cx="2514600" cy="2054934"/>
            <a:chOff x="1779224" y="2622251"/>
            <a:chExt cx="2514600" cy="2054934"/>
          </a:xfrm>
        </p:grpSpPr>
        <p:sp>
          <p:nvSpPr>
            <p:cNvPr id="21" name="직사각형 20"/>
            <p:cNvSpPr/>
            <p:nvPr/>
          </p:nvSpPr>
          <p:spPr>
            <a:xfrm>
              <a:off x="1779224" y="2997281"/>
              <a:ext cx="2514600" cy="28810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 작성일                           조회수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79224" y="2622251"/>
              <a:ext cx="2514600" cy="28810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smtClean="0">
                  <a:solidFill>
                    <a:schemeClr val="tx1"/>
                  </a:solidFill>
                </a:rPr>
                <a:t>글제목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779224" y="3372309"/>
              <a:ext cx="2514600" cy="130487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내용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591487" y="5725213"/>
            <a:ext cx="635641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삭제</a:t>
            </a:r>
            <a:endParaRPr lang="ko-KR" altLang="en-US" sz="105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92144" y="1605302"/>
            <a:ext cx="15620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>
                <a:solidFill>
                  <a:prstClr val="black"/>
                </a:solidFill>
              </a:rPr>
              <a:t>CEO/ </a:t>
            </a:r>
            <a:r>
              <a:rPr lang="en-US" altLang="ko-KR" sz="1050" dirty="0" smtClean="0">
                <a:solidFill>
                  <a:prstClr val="black"/>
                </a:solidFill>
              </a:rPr>
              <a:t>PM</a:t>
            </a:r>
            <a:r>
              <a:rPr lang="ko-KR" altLang="en-US" sz="1050" dirty="0" smtClean="0">
                <a:solidFill>
                  <a:prstClr val="black"/>
                </a:solidFill>
              </a:rPr>
              <a:t>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有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/>
                </a:solidFill>
              </a:rPr>
              <a:t>팀원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無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6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79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-1" y="64448"/>
            <a:ext cx="6186659" cy="34332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회의록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239119" y="25871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576820" y="1736644"/>
            <a:ext cx="931333" cy="341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회의록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675842" y="2613487"/>
            <a:ext cx="2663402" cy="17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645363" y="3322840"/>
            <a:ext cx="2785743" cy="228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645363" y="4049588"/>
            <a:ext cx="271881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645363" y="4794654"/>
            <a:ext cx="268556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prstClr val="black"/>
                </a:solidFill>
              </a:rPr>
              <a:t>list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10067" y="5725213"/>
            <a:ext cx="789410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글쓰기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21483" y="57414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81386" y="1405773"/>
            <a:ext cx="2520280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err="1" smtClean="0">
                <a:solidFill>
                  <a:prstClr val="black"/>
                </a:solidFill>
              </a:rPr>
              <a:t>글작성버튼</a:t>
            </a:r>
            <a:endParaRPr lang="en-US" altLang="ko-KR" sz="1050" dirty="0">
              <a:solidFill>
                <a:prstClr val="black"/>
              </a:solidFill>
            </a:endParaRPr>
          </a:p>
          <a:p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92144" y="1621050"/>
            <a:ext cx="15620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/>
                </a:solidFill>
              </a:rPr>
              <a:t>PM</a:t>
            </a:r>
            <a:r>
              <a:rPr lang="ko-KR" altLang="en-US" sz="1050" dirty="0" smtClean="0">
                <a:solidFill>
                  <a:prstClr val="black"/>
                </a:solidFill>
              </a:rPr>
              <a:t>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有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/>
                </a:solidFill>
              </a:rPr>
              <a:t>CEO/</a:t>
            </a:r>
            <a:r>
              <a:rPr lang="ko-KR" altLang="en-US" sz="1050" dirty="0" smtClean="0">
                <a:solidFill>
                  <a:prstClr val="black"/>
                </a:solidFill>
              </a:rPr>
              <a:t>팀원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無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9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79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-1" y="64448"/>
            <a:ext cx="6186659" cy="34332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회의록 글쓰기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239119" y="25871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576820" y="1736644"/>
            <a:ext cx="931333" cy="341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회의록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 smtClean="0">
                <a:solidFill>
                  <a:prstClr val="black"/>
                </a:solidFill>
              </a:rPr>
              <a:t>글작성</a:t>
            </a:r>
            <a:r>
              <a:rPr lang="ko-KR" altLang="en-US" sz="1050" b="1" dirty="0" smtClean="0">
                <a:solidFill>
                  <a:prstClr val="black"/>
                </a:solidFill>
              </a:rPr>
              <a:t> </a:t>
            </a:r>
            <a:r>
              <a:rPr lang="en-US" altLang="ko-KR" sz="1050" b="1" dirty="0" smtClean="0">
                <a:solidFill>
                  <a:prstClr val="black"/>
                </a:solidFill>
              </a:rPr>
              <a:t>- PM</a:t>
            </a:r>
            <a:r>
              <a:rPr lang="ko-KR" altLang="en-US" sz="1050" b="1" dirty="0" smtClean="0">
                <a:solidFill>
                  <a:prstClr val="black"/>
                </a:solidFill>
              </a:rPr>
              <a:t>만 접근가능</a:t>
            </a:r>
            <a:endParaRPr lang="en-US" altLang="ko-KR" sz="1050" b="1" dirty="0">
              <a:solidFill>
                <a:prstClr val="black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10067" y="5725213"/>
            <a:ext cx="789410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글쓰기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21483" y="574144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83602" y="1802810"/>
            <a:ext cx="1800691" cy="496290"/>
            <a:chOff x="6387720" y="1362541"/>
            <a:chExt cx="1800691" cy="496290"/>
          </a:xfrm>
        </p:grpSpPr>
        <p:sp>
          <p:nvSpPr>
            <p:cNvPr id="32" name="직사각형 31"/>
            <p:cNvSpPr/>
            <p:nvPr/>
          </p:nvSpPr>
          <p:spPr>
            <a:xfrm>
              <a:off x="6387720" y="1400716"/>
              <a:ext cx="273665" cy="264030"/>
            </a:xfrm>
            <a:prstGeom prst="rect">
              <a:avLst/>
            </a:prstGeom>
            <a:solidFill>
              <a:srgbClr val="FDBB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BAE4291C-03B8-4E55-B8AB-AFC512F36275}"/>
                </a:ext>
              </a:extLst>
            </p:cNvPr>
            <p:cNvSpPr txBox="1"/>
            <p:nvPr/>
          </p:nvSpPr>
          <p:spPr>
            <a:xfrm>
              <a:off x="6692144" y="1362541"/>
              <a:ext cx="1496267" cy="496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 dirty="0" err="1" smtClean="0">
                  <a:solidFill>
                    <a:prstClr val="black"/>
                  </a:solidFill>
                </a:rPr>
                <a:t>글작성버튼</a:t>
              </a:r>
              <a:endParaRPr lang="en-US" altLang="ko-KR" sz="1050" dirty="0">
                <a:solidFill>
                  <a:prstClr val="black"/>
                </a:solidFill>
              </a:endParaRPr>
            </a:p>
            <a:p>
              <a:endParaRPr lang="en-US" altLang="ko-KR" sz="1050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778000" y="2546130"/>
            <a:ext cx="2514600" cy="288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글제목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78000" y="2947100"/>
            <a:ext cx="2514600" cy="17918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내용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78000" y="4808059"/>
            <a:ext cx="2514600" cy="288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파일첨부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26632" y="483213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383602" y="144243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447141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첨부파일 업로드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979" y="580298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-1" y="64448"/>
            <a:ext cx="6186659" cy="343325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회의록 상세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1239119" y="258713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2576820" y="1736644"/>
            <a:ext cx="931333" cy="3418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회의록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045462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>
                <a:solidFill>
                  <a:prstClr val="black"/>
                </a:solidFill>
              </a:rPr>
              <a:t>글작성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14873" y="5725213"/>
            <a:ext cx="635641" cy="2964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latin typeface="+mn-ea"/>
              </a:rPr>
              <a:t>수정</a:t>
            </a:r>
            <a:endParaRPr lang="ko-KR" altLang="en-US" sz="105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79224" y="2597537"/>
            <a:ext cx="2514600" cy="2054934"/>
            <a:chOff x="1779224" y="2622251"/>
            <a:chExt cx="2514600" cy="2054934"/>
          </a:xfrm>
        </p:grpSpPr>
        <p:sp>
          <p:nvSpPr>
            <p:cNvPr id="21" name="직사각형 20"/>
            <p:cNvSpPr/>
            <p:nvPr/>
          </p:nvSpPr>
          <p:spPr>
            <a:xfrm>
              <a:off x="1779224" y="2997281"/>
              <a:ext cx="2514600" cy="28810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 작성자                     작성일            조회수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79224" y="2622251"/>
              <a:ext cx="2514600" cy="28810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smtClean="0">
                  <a:solidFill>
                    <a:schemeClr val="tx1"/>
                  </a:solidFill>
                </a:rPr>
                <a:t>글제목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779224" y="3372309"/>
              <a:ext cx="2514600" cy="130487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내용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779224" y="4739394"/>
            <a:ext cx="2514600" cy="2881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첨부파일 다운로드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83602" y="183690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704332" y="1802810"/>
            <a:ext cx="1496267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/>
                </a:solidFill>
              </a:rPr>
              <a:t>수정</a:t>
            </a:r>
            <a:r>
              <a:rPr lang="en-US" altLang="ko-KR" sz="1050" dirty="0">
                <a:solidFill>
                  <a:prstClr val="black"/>
                </a:solidFill>
              </a:rPr>
              <a:t> </a:t>
            </a:r>
            <a:r>
              <a:rPr lang="ko-KR" altLang="en-US" sz="1050" dirty="0" smtClean="0">
                <a:solidFill>
                  <a:prstClr val="black"/>
                </a:solidFill>
              </a:rPr>
              <a:t>버튼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383602" y="144243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AE4291C-03B8-4E55-B8AB-AFC512F36275}"/>
              </a:ext>
            </a:extLst>
          </p:cNvPr>
          <p:cNvSpPr txBox="1"/>
          <p:nvPr/>
        </p:nvSpPr>
        <p:spPr>
          <a:xfrm>
            <a:off x="6692144" y="1447141"/>
            <a:ext cx="252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prstClr val="black"/>
                </a:solidFill>
              </a:rPr>
              <a:t>첨부파일 다운로드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60248" y="5741107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39894" y="475143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714933" y="2020456"/>
            <a:ext cx="156206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/>
                </a:solidFill>
              </a:rPr>
              <a:t>PM</a:t>
            </a:r>
            <a:r>
              <a:rPr lang="ko-KR" altLang="en-US" sz="1050" dirty="0" smtClean="0">
                <a:solidFill>
                  <a:prstClr val="black"/>
                </a:solidFill>
              </a:rPr>
              <a:t>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有</a:t>
            </a:r>
            <a:endParaRPr lang="en-US" altLang="ko-KR" sz="105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050" dirty="0" smtClean="0">
                <a:solidFill>
                  <a:prstClr val="black"/>
                </a:solidFill>
              </a:rPr>
              <a:t>CEO/</a:t>
            </a:r>
            <a:r>
              <a:rPr lang="ko-KR" altLang="en-US" sz="1050" dirty="0" smtClean="0">
                <a:solidFill>
                  <a:prstClr val="black"/>
                </a:solidFill>
              </a:rPr>
              <a:t>팀원 </a:t>
            </a:r>
            <a:r>
              <a:rPr lang="ko-KR" altLang="en-US" sz="1050" dirty="0">
                <a:solidFill>
                  <a:prstClr val="black"/>
                </a:solidFill>
              </a:rPr>
              <a:t>→ </a:t>
            </a:r>
            <a:r>
              <a:rPr lang="ko-KR" altLang="en-US" sz="1050" dirty="0" smtClean="0">
                <a:solidFill>
                  <a:prstClr val="black"/>
                </a:solidFill>
              </a:rPr>
              <a:t>無</a:t>
            </a:r>
            <a:r>
              <a:rPr lang="en-US" altLang="ko-KR" sz="1050" dirty="0" smtClean="0">
                <a:solidFill>
                  <a:prstClr val="black"/>
                </a:solidFill>
              </a:rPr>
              <a:t> </a:t>
            </a:r>
            <a:endParaRPr lang="en-US" altLang="ko-KR" sz="10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1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eview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80710"/>
            <a:ext cx="1598141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97186"/>
            <a:ext cx="2508160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SSUE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ist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0" y="4756127"/>
            <a:ext cx="9144000" cy="21018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2115" y="2563625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HANK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Y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OU </a:t>
            </a:r>
            <a:r>
              <a:rPr lang="ko-KR" altLang="en-US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♥</a:t>
            </a:r>
            <a:endParaRPr lang="ko-KR" altLang="en-US" sz="3200" dirty="0">
              <a:solidFill>
                <a:srgbClr val="FDBBC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96745" y="3094492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0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3" cy="138420"/>
            <a:chOff x="0" y="6058453"/>
            <a:chExt cx="9152313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72077" y="6061421"/>
              <a:ext cx="4580236" cy="4690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45" y="929003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227" y="892448"/>
            <a:ext cx="388825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2768" y="1971242"/>
            <a:ext cx="6881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관리 방법을 사용하는 것으로 기술의 전달이나 표준화가 가능하게 되어 프로젝트 성과가 보다 높아지게 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err="1" smtClean="0"/>
              <a:t>간트</a:t>
            </a:r>
            <a:r>
              <a:rPr lang="ko-KR" altLang="en-US" dirty="0" smtClean="0"/>
              <a:t> </a:t>
            </a:r>
            <a:r>
              <a:rPr lang="ko-KR" altLang="en-US" dirty="0"/>
              <a:t>차트 등을 포함하는 프로젝트 관리 제품을 이용하는 것으로 효율적인 업무수행이 가능하게 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팀원에의 </a:t>
            </a:r>
            <a:r>
              <a:rPr lang="ko-KR" altLang="en-US" dirty="0"/>
              <a:t>작업 할당</a:t>
            </a:r>
          </a:p>
          <a:p>
            <a:r>
              <a:rPr lang="ko-KR" altLang="en-US" dirty="0"/>
              <a:t>진척 관리</a:t>
            </a:r>
          </a:p>
          <a:p>
            <a:r>
              <a:rPr lang="ko-KR" altLang="en-US" dirty="0"/>
              <a:t>목적에 따른 결과가 도출되게끔 작업의 방향성을 유지</a:t>
            </a:r>
          </a:p>
          <a:p>
            <a:r>
              <a:rPr lang="ko-KR" altLang="en-US" dirty="0"/>
              <a:t>달성한 결과를 분석</a:t>
            </a:r>
          </a:p>
        </p:txBody>
      </p:sp>
    </p:spTree>
    <p:extLst>
      <p:ext uri="{BB962C8B-B14F-4D97-AF65-F5344CB8AC3E}">
        <p14:creationId xmlns:p14="http://schemas.microsoft.com/office/powerpoint/2010/main" val="41120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232" y="197709"/>
            <a:ext cx="1375720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RS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7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unction Flow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626077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3567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unction </a:t>
            </a:r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low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9719" y="3137994"/>
            <a:ext cx="595035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/>
              <a:t>팀원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3082" y="3149941"/>
            <a:ext cx="528991" cy="584775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CEO</a:t>
            </a:r>
          </a:p>
          <a:p>
            <a:pPr algn="ctr"/>
            <a:r>
              <a:rPr lang="en-US" altLang="ko-KR" sz="1600" b="1" dirty="0" smtClean="0"/>
              <a:t>CTO</a:t>
            </a:r>
            <a:endParaRPr lang="en-US" altLang="ko-KR" sz="16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4282442" y="3149941"/>
            <a:ext cx="473207" cy="3385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/>
              <a:t>PM</a:t>
            </a:r>
            <a:endParaRPr lang="ko-KR" altLang="en-US" sz="1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316777" y="297668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공지사항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16777" y="3848443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회의록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16777" y="187483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간트차트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16777" y="2329291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업무리스트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16777" y="138231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대시보드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7926" y="6985128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96511" y="297667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16777" y="4666184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RM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96511" y="3295158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96511" y="3832545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96511" y="4159230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96511" y="2328510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업무배정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696511" y="4967231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96511" y="4648153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75" name="꺾인 연결선 74"/>
          <p:cNvCxnSpPr/>
          <p:nvPr/>
        </p:nvCxnSpPr>
        <p:spPr>
          <a:xfrm flipV="1">
            <a:off x="4755649" y="3099790"/>
            <a:ext cx="561128" cy="219428"/>
          </a:xfrm>
          <a:prstGeom prst="bentConnector3">
            <a:avLst>
              <a:gd name="adj1" fmla="val 52936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endCxn id="62" idx="1"/>
          </p:cNvCxnSpPr>
          <p:nvPr/>
        </p:nvCxnSpPr>
        <p:spPr>
          <a:xfrm rot="5400000" flipH="1" flipV="1">
            <a:off x="4853792" y="2652455"/>
            <a:ext cx="663038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endCxn id="61" idx="1"/>
          </p:cNvCxnSpPr>
          <p:nvPr/>
        </p:nvCxnSpPr>
        <p:spPr>
          <a:xfrm rot="5400000" flipH="1" flipV="1">
            <a:off x="4958472" y="2093315"/>
            <a:ext cx="453679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endCxn id="60" idx="1"/>
          </p:cNvCxnSpPr>
          <p:nvPr/>
        </p:nvCxnSpPr>
        <p:spPr>
          <a:xfrm rot="16200000" flipH="1">
            <a:off x="4855693" y="3510470"/>
            <a:ext cx="659236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endCxn id="66" idx="1"/>
          </p:cNvCxnSpPr>
          <p:nvPr/>
        </p:nvCxnSpPr>
        <p:spPr>
          <a:xfrm rot="16200000" flipH="1">
            <a:off x="4776440" y="4248958"/>
            <a:ext cx="817742" cy="262932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endCxn id="71" idx="1"/>
          </p:cNvCxnSpPr>
          <p:nvPr/>
        </p:nvCxnSpPr>
        <p:spPr>
          <a:xfrm>
            <a:off x="6417487" y="2451621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417487" y="3099789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6417487" y="3971552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6417487" y="4789295"/>
            <a:ext cx="279024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/>
          <p:nvPr/>
        </p:nvCxnSpPr>
        <p:spPr>
          <a:xfrm>
            <a:off x="7789263" y="2451620"/>
            <a:ext cx="886785" cy="663821"/>
          </a:xfrm>
          <a:prstGeom prst="bentConnector3">
            <a:avLst>
              <a:gd name="adj1" fmla="val 10016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endCxn id="68" idx="1"/>
          </p:cNvCxnSpPr>
          <p:nvPr/>
        </p:nvCxnSpPr>
        <p:spPr>
          <a:xfrm rot="16200000" flipH="1">
            <a:off x="6460932" y="3182690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 rot="16200000" flipH="1">
            <a:off x="6460932" y="4031531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/>
          <p:nvPr/>
        </p:nvCxnSpPr>
        <p:spPr>
          <a:xfrm rot="10800000">
            <a:off x="7823655" y="3137996"/>
            <a:ext cx="618751" cy="15388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/>
          <p:nvPr/>
        </p:nvCxnSpPr>
        <p:spPr>
          <a:xfrm rot="5400000">
            <a:off x="7647882" y="3486405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/>
          <p:nvPr/>
        </p:nvCxnSpPr>
        <p:spPr>
          <a:xfrm rot="5400000">
            <a:off x="7592680" y="4193433"/>
            <a:ext cx="778127" cy="302575"/>
          </a:xfrm>
          <a:prstGeom prst="bentConnector3">
            <a:avLst>
              <a:gd name="adj1" fmla="val 99758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696511" y="528630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댓글작성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22" name="꺾인 연결선 121"/>
          <p:cNvCxnSpPr/>
          <p:nvPr/>
        </p:nvCxnSpPr>
        <p:spPr>
          <a:xfrm rot="16200000" flipH="1">
            <a:off x="6298799" y="5018598"/>
            <a:ext cx="618690" cy="160085"/>
          </a:xfrm>
          <a:prstGeom prst="bentConnector3">
            <a:avLst>
              <a:gd name="adj1" fmla="val 9926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6696511" y="5605387"/>
            <a:ext cx="1100710" cy="23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코멘트 작성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수정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696511" y="2641715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업무처리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26" name="꺾인 연결선 125"/>
          <p:cNvCxnSpPr/>
          <p:nvPr/>
        </p:nvCxnSpPr>
        <p:spPr>
          <a:xfrm rot="16200000" flipH="1">
            <a:off x="6460933" y="2531377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/>
          <p:nvPr/>
        </p:nvCxnSpPr>
        <p:spPr>
          <a:xfrm rot="10800000">
            <a:off x="6417486" y="1997940"/>
            <a:ext cx="2402978" cy="1132226"/>
          </a:xfrm>
          <a:prstGeom prst="bentConnector3">
            <a:avLst>
              <a:gd name="adj1" fmla="val -5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/>
          <p:nvPr/>
        </p:nvCxnSpPr>
        <p:spPr>
          <a:xfrm rot="5400000">
            <a:off x="7811678" y="4759652"/>
            <a:ext cx="348283" cy="294421"/>
          </a:xfrm>
          <a:prstGeom prst="bentConnector3">
            <a:avLst>
              <a:gd name="adj1" fmla="val 9967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/>
          <p:nvPr/>
        </p:nvCxnSpPr>
        <p:spPr>
          <a:xfrm rot="5400000">
            <a:off x="7798727" y="5080796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/>
          <p:nvPr/>
        </p:nvCxnSpPr>
        <p:spPr>
          <a:xfrm rot="16200000" flipH="1">
            <a:off x="6452225" y="5481414"/>
            <a:ext cx="311454" cy="159703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152"/>
          <p:cNvCxnSpPr/>
          <p:nvPr/>
        </p:nvCxnSpPr>
        <p:spPr>
          <a:xfrm rot="10800000">
            <a:off x="6417485" y="1468256"/>
            <a:ext cx="2402978" cy="1132226"/>
          </a:xfrm>
          <a:prstGeom prst="bentConnector3">
            <a:avLst>
              <a:gd name="adj1" fmla="val -51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꺾인 연결선 153"/>
          <p:cNvCxnSpPr/>
          <p:nvPr/>
        </p:nvCxnSpPr>
        <p:spPr>
          <a:xfrm rot="16200000" flipV="1">
            <a:off x="7794539" y="2799503"/>
            <a:ext cx="382563" cy="294420"/>
          </a:xfrm>
          <a:prstGeom prst="bentConnector3">
            <a:avLst>
              <a:gd name="adj1" fmla="val 99527"/>
            </a:avLst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160"/>
          <p:cNvCxnSpPr/>
          <p:nvPr/>
        </p:nvCxnSpPr>
        <p:spPr>
          <a:xfrm rot="5400000" flipH="1" flipV="1">
            <a:off x="4940693" y="1621076"/>
            <a:ext cx="489238" cy="262930"/>
          </a:xfrm>
          <a:prstGeom prst="bentConnector3">
            <a:avLst>
              <a:gd name="adj1" fmla="val 100514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502" y="203048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공지사항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199502" y="2902243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회의록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99502" y="1382310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대시보드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579236" y="203047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199502" y="3719984"/>
            <a:ext cx="11007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prstClr val="black"/>
                </a:solidFill>
              </a:rPr>
              <a:t>RM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579236" y="2348958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삭제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579236" y="2886345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579236" y="3213030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579236" y="4021031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579236" y="3701953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black"/>
                </a:solidFill>
              </a:rPr>
              <a:t>열람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78" name="꺾인 연결선 177"/>
          <p:cNvCxnSpPr/>
          <p:nvPr/>
        </p:nvCxnSpPr>
        <p:spPr>
          <a:xfrm rot="5400000" flipH="1" flipV="1">
            <a:off x="728995" y="1706254"/>
            <a:ext cx="663038" cy="262932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179"/>
          <p:cNvCxnSpPr>
            <a:endCxn id="165" idx="1"/>
          </p:cNvCxnSpPr>
          <p:nvPr/>
        </p:nvCxnSpPr>
        <p:spPr>
          <a:xfrm rot="16200000" flipH="1">
            <a:off x="714198" y="2540049"/>
            <a:ext cx="700155" cy="270454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180"/>
          <p:cNvCxnSpPr/>
          <p:nvPr/>
        </p:nvCxnSpPr>
        <p:spPr>
          <a:xfrm rot="16200000" flipH="1">
            <a:off x="660211" y="3302757"/>
            <a:ext cx="817742" cy="262932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/>
          <p:nvPr/>
        </p:nvCxnSpPr>
        <p:spPr>
          <a:xfrm>
            <a:off x="2300212" y="2153589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>
            <a:off x="2300212" y="3025352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>
            <a:off x="2300212" y="3843095"/>
            <a:ext cx="279024" cy="0"/>
          </a:xfrm>
          <a:prstGeom prst="straightConnector1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endCxn id="171" idx="1"/>
          </p:cNvCxnSpPr>
          <p:nvPr/>
        </p:nvCxnSpPr>
        <p:spPr>
          <a:xfrm rot="16200000" flipH="1">
            <a:off x="2343657" y="2236490"/>
            <a:ext cx="311454" cy="159703"/>
          </a:xfrm>
          <a:prstGeom prst="bentConnector2">
            <a:avLst/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꺾인 연결선 189"/>
          <p:cNvCxnSpPr/>
          <p:nvPr/>
        </p:nvCxnSpPr>
        <p:spPr>
          <a:xfrm rot="5400000">
            <a:off x="3496324" y="2540205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꺾인 연결선 190"/>
          <p:cNvCxnSpPr/>
          <p:nvPr/>
        </p:nvCxnSpPr>
        <p:spPr>
          <a:xfrm rot="5400000">
            <a:off x="3441122" y="3247233"/>
            <a:ext cx="778127" cy="302575"/>
          </a:xfrm>
          <a:prstGeom prst="bentConnector3">
            <a:avLst>
              <a:gd name="adj1" fmla="val 99758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2579236" y="4340109"/>
            <a:ext cx="110071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 smtClean="0">
                <a:solidFill>
                  <a:prstClr val="black"/>
                </a:solidFill>
              </a:rPr>
              <a:t>댓글작성</a:t>
            </a:r>
            <a:r>
              <a:rPr lang="en-US" altLang="ko-KR" sz="10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000" b="1" dirty="0" smtClean="0">
                <a:solidFill>
                  <a:prstClr val="black"/>
                </a:solidFill>
              </a:rPr>
              <a:t>수정</a:t>
            </a:r>
            <a:endParaRPr lang="ko-KR" altLang="en-US" sz="1000" b="1" dirty="0">
              <a:solidFill>
                <a:prstClr val="black"/>
              </a:solidFill>
            </a:endParaRPr>
          </a:p>
        </p:txBody>
      </p:sp>
      <p:cxnSp>
        <p:nvCxnSpPr>
          <p:cNvPr id="193" name="꺾인 연결선 192"/>
          <p:cNvCxnSpPr/>
          <p:nvPr/>
        </p:nvCxnSpPr>
        <p:spPr>
          <a:xfrm rot="16200000" flipH="1">
            <a:off x="2181524" y="4072398"/>
            <a:ext cx="618690" cy="160085"/>
          </a:xfrm>
          <a:prstGeom prst="bentConnector3">
            <a:avLst>
              <a:gd name="adj1" fmla="val 99265"/>
            </a:avLst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/>
          <p:nvPr/>
        </p:nvCxnSpPr>
        <p:spPr>
          <a:xfrm rot="5400000">
            <a:off x="3660120" y="3813452"/>
            <a:ext cx="348283" cy="294421"/>
          </a:xfrm>
          <a:prstGeom prst="bentConnector3">
            <a:avLst>
              <a:gd name="adj1" fmla="val 99671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꺾인 연결선 198"/>
          <p:cNvCxnSpPr/>
          <p:nvPr/>
        </p:nvCxnSpPr>
        <p:spPr>
          <a:xfrm rot="5400000">
            <a:off x="3647169" y="4134596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570912" y="4673669"/>
            <a:ext cx="1100710" cy="2308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prstClr val="black"/>
                </a:solidFill>
              </a:rPr>
              <a:t>코멘트 작성</a:t>
            </a:r>
            <a:r>
              <a:rPr lang="en-US" altLang="ko-KR" sz="900" b="1" dirty="0" smtClean="0">
                <a:solidFill>
                  <a:prstClr val="black"/>
                </a:solidFill>
              </a:rPr>
              <a:t>/</a:t>
            </a:r>
            <a:r>
              <a:rPr lang="ko-KR" altLang="en-US" sz="900" b="1" dirty="0" smtClean="0">
                <a:solidFill>
                  <a:prstClr val="black"/>
                </a:solidFill>
              </a:rPr>
              <a:t>수정</a:t>
            </a:r>
            <a:endParaRPr lang="ko-KR" altLang="en-US" sz="900" b="1" dirty="0">
              <a:solidFill>
                <a:prstClr val="black"/>
              </a:solidFill>
            </a:endParaRPr>
          </a:p>
        </p:txBody>
      </p:sp>
      <p:cxnSp>
        <p:nvCxnSpPr>
          <p:cNvPr id="207" name="꺾인 연결선 206"/>
          <p:cNvCxnSpPr/>
          <p:nvPr/>
        </p:nvCxnSpPr>
        <p:spPr>
          <a:xfrm rot="5400000">
            <a:off x="3643091" y="4467855"/>
            <a:ext cx="374187" cy="294420"/>
          </a:xfrm>
          <a:prstGeom prst="bentConnector3">
            <a:avLst>
              <a:gd name="adj1" fmla="val 100635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/>
          <p:nvPr/>
        </p:nvCxnSpPr>
        <p:spPr>
          <a:xfrm rot="5400000">
            <a:off x="3502213" y="2832743"/>
            <a:ext cx="667722" cy="302575"/>
          </a:xfrm>
          <a:prstGeom prst="bentConnector3">
            <a:avLst>
              <a:gd name="adj1" fmla="val 10058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 flipV="1">
            <a:off x="673900" y="2153589"/>
            <a:ext cx="527429" cy="1288738"/>
          </a:xfrm>
          <a:prstGeom prst="bentConnector3">
            <a:avLst>
              <a:gd name="adj1" fmla="val 48438"/>
            </a:avLst>
          </a:prstGeom>
          <a:ln w="28575">
            <a:solidFill>
              <a:srgbClr val="F27E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8" idx="1"/>
            <a:endCxn id="169" idx="3"/>
          </p:cNvCxnSpPr>
          <p:nvPr/>
        </p:nvCxnSpPr>
        <p:spPr>
          <a:xfrm rot="10800000">
            <a:off x="3679946" y="2153590"/>
            <a:ext cx="602496" cy="116562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3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DB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onstruction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529</Words>
  <Application>Microsoft Office PowerPoint</Application>
  <PresentationFormat>화면 슬라이드 쇼(4:3)</PresentationFormat>
  <Paragraphs>250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타이포_스톰 B</vt:lpstr>
      <vt:lpstr>Arial</vt:lpstr>
      <vt:lpstr>나눔스퀘어_ac ExtraBold</vt:lpstr>
      <vt:lpstr>Bahnschrift Light SemiCondensed</vt:lpstr>
      <vt:lpstr>Calibri Light</vt:lpstr>
      <vt:lpstr>맑은 고딕</vt:lpstr>
      <vt:lpstr>Calibri</vt:lpstr>
      <vt:lpstr>나눔스퀘어_ac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507-17</cp:lastModifiedBy>
  <cp:revision>57</cp:revision>
  <dcterms:created xsi:type="dcterms:W3CDTF">2020-05-05T13:43:36Z</dcterms:created>
  <dcterms:modified xsi:type="dcterms:W3CDTF">2020-05-07T05:13:39Z</dcterms:modified>
</cp:coreProperties>
</file>