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13"/>
  </p:notesMasterIdLst>
  <p:sldIdLst>
    <p:sldId id="430" r:id="rId5"/>
    <p:sldId id="434" r:id="rId6"/>
    <p:sldId id="443" r:id="rId7"/>
    <p:sldId id="437" r:id="rId8"/>
    <p:sldId id="441" r:id="rId9"/>
    <p:sldId id="438" r:id="rId10"/>
    <p:sldId id="442" r:id="rId11"/>
    <p:sldId id="444" r:id="rId12"/>
  </p:sldIdLst>
  <p:sldSz cx="9144000" cy="6858000" type="screen4x3"/>
  <p:notesSz cx="6858000" cy="9144000"/>
  <p:embeddedFontLst>
    <p:embeddedFont>
      <p:font typeface="나눔스퀘어_ac" pitchFamily="50" charset="-127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alibri Light" pitchFamily="34" charset="0"/>
      <p:regular r:id="rId19"/>
      <p:italic r:id="rId20"/>
    </p:embeddedFont>
    <p:embeddedFont>
      <p:font typeface="타이포_스톰 B" pitchFamily="18" charset="-127"/>
      <p:regular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6429" autoAdjust="0"/>
  </p:normalViewPr>
  <p:slideViewPr>
    <p:cSldViewPr snapToGrid="0">
      <p:cViewPr>
        <p:scale>
          <a:sx n="100" d="100"/>
          <a:sy n="100" d="100"/>
        </p:scale>
        <p:origin x="-121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0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3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이연학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4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 descr="C:\Users\508-19\Desktop\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8" y="702645"/>
            <a:ext cx="8793208" cy="45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508-19\Desktop\ㄽ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80" y="2722381"/>
            <a:ext cx="533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508-19\Desktop\ㄷ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63" y="4062548"/>
            <a:ext cx="5964238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170" name="Picture 2" descr="C:\Users\508-19\Desktop\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795915"/>
            <a:ext cx="8192529" cy="340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50" name="Picture 2" descr="C:\Users\508-19\Desktop\어드민상세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" y="520388"/>
            <a:ext cx="9026813" cy="37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ADMIN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074" name="Picture 2" descr="C:\Users\508-19\Desktop\상세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16" y="724615"/>
            <a:ext cx="8503732" cy="501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508-19\Desktop\업뎃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2" y="4795489"/>
            <a:ext cx="35147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4752975" y="4143375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467600" y="4514850"/>
            <a:ext cx="0" cy="866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10400" y="5381625"/>
            <a:ext cx="933450" cy="356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450" y="3989486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ADMIN, PM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권</a:t>
            </a:r>
            <a:r>
              <a:rPr lang="ko-KR" altLang="en-US" sz="1400" dirty="0">
                <a:solidFill>
                  <a:prstClr val="black"/>
                </a:solidFill>
              </a:rPr>
              <a:t>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2625" y="3046873"/>
            <a:ext cx="19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담당자</a:t>
            </a:r>
            <a:r>
              <a:rPr lang="en-US" altLang="ko-KR" sz="1400" dirty="0" smtClean="0">
                <a:solidFill>
                  <a:prstClr val="black"/>
                </a:solidFill>
              </a:rPr>
              <a:t>, ADMIN </a:t>
            </a:r>
            <a:r>
              <a:rPr lang="ko-KR" altLang="en-US" sz="1400" dirty="0" smtClean="0">
                <a:solidFill>
                  <a:prstClr val="black"/>
                </a:solidFill>
              </a:rPr>
              <a:t>권한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266" y="1627648"/>
            <a:ext cx="19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PM, ADMIN </a:t>
            </a:r>
            <a:r>
              <a:rPr lang="ko-KR" altLang="en-US" sz="1400" dirty="0" smtClean="0">
                <a:solidFill>
                  <a:prstClr val="black"/>
                </a:solidFill>
              </a:rPr>
              <a:t>권한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409825" y="3989486"/>
            <a:ext cx="476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0816" y="3835598"/>
            <a:ext cx="19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담당자</a:t>
            </a:r>
            <a:r>
              <a:rPr lang="en-US" altLang="ko-KR" sz="1400" dirty="0" smtClean="0">
                <a:solidFill>
                  <a:prstClr val="black"/>
                </a:solidFill>
              </a:rPr>
              <a:t>, ADMIN </a:t>
            </a:r>
            <a:r>
              <a:rPr lang="ko-KR" altLang="en-US" sz="1400" dirty="0" smtClean="0">
                <a:solidFill>
                  <a:prstClr val="black"/>
                </a:solidFill>
              </a:rPr>
              <a:t>권한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38550" y="3714751"/>
            <a:ext cx="1419224" cy="42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9" name="꺾인 연결선 18"/>
          <p:cNvCxnSpPr/>
          <p:nvPr/>
        </p:nvCxnSpPr>
        <p:spPr>
          <a:xfrm rot="10800000">
            <a:off x="4005262" y="3476454"/>
            <a:ext cx="685800" cy="238126"/>
          </a:xfrm>
          <a:prstGeom prst="bentConnector3">
            <a:avLst>
              <a:gd name="adj1" fmla="val 4583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40768" y="3322565"/>
            <a:ext cx="19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PM, ADMIN </a:t>
            </a:r>
            <a:r>
              <a:rPr lang="ko-KR" altLang="en-US" sz="1400" dirty="0" smtClean="0">
                <a:solidFill>
                  <a:prstClr val="black"/>
                </a:solidFill>
              </a:rPr>
              <a:t>권한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93508" y="4752975"/>
            <a:ext cx="1026239" cy="611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7" name="꺾인 연결선 26"/>
          <p:cNvCxnSpPr/>
          <p:nvPr/>
        </p:nvCxnSpPr>
        <p:spPr>
          <a:xfrm rot="5400000">
            <a:off x="8044902" y="5475415"/>
            <a:ext cx="540717" cy="38833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38975" y="6056411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ADMIN, PM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권</a:t>
            </a:r>
            <a:r>
              <a:rPr lang="ko-KR" altLang="en-US" sz="1400" dirty="0">
                <a:solidFill>
                  <a:prstClr val="black"/>
                </a:solidFill>
              </a:rPr>
              <a:t>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16016" y="4143376"/>
            <a:ext cx="2465284" cy="42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520083" y="4643437"/>
            <a:ext cx="0" cy="102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9366" y="5748634"/>
            <a:ext cx="233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담당자</a:t>
            </a:r>
            <a:r>
              <a:rPr lang="en-US" altLang="ko-KR" sz="1400" dirty="0" smtClean="0">
                <a:solidFill>
                  <a:prstClr val="black"/>
                </a:solidFill>
              </a:rPr>
              <a:t>, ADMIN </a:t>
            </a:r>
            <a:r>
              <a:rPr lang="ko-KR" altLang="en-US" sz="1400" dirty="0" smtClean="0">
                <a:solidFill>
                  <a:prstClr val="black"/>
                </a:solidFill>
              </a:rPr>
              <a:t>권한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5" grpId="0"/>
      <p:bldP spid="21" grpId="0"/>
      <p:bldP spid="24" grpId="0"/>
      <p:bldP spid="26" grpId="0" animBg="1"/>
      <p:bldP spid="30" grpId="0"/>
      <p:bldP spid="32" grpId="0" animBg="1"/>
      <p:bldP spid="37" grpId="0"/>
      <p:bldP spid="38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PM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824" y="695325"/>
            <a:ext cx="8541769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원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6147" name="Picture 3" descr="C:\Users\508-19\Desktop\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39845"/>
            <a:ext cx="8572500" cy="50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등록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194" name="Picture 2" descr="C:\Users\508-19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54" y="619124"/>
            <a:ext cx="8074256" cy="58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508-19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1" y="3321688"/>
            <a:ext cx="860266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88</Words>
  <Application>Microsoft Office PowerPoint</Application>
  <PresentationFormat>화면 슬라이드 쇼(4:3)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굴림</vt:lpstr>
      <vt:lpstr>Arial</vt:lpstr>
      <vt:lpstr>나눔스퀘어_ac</vt:lpstr>
      <vt:lpstr>Calibri</vt:lpstr>
      <vt:lpstr>Calibri Light</vt:lpstr>
      <vt:lpstr>타이포_스톰 B</vt:lpstr>
      <vt:lpstr>맑은 고딕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508-19</cp:lastModifiedBy>
  <cp:revision>158</cp:revision>
  <dcterms:created xsi:type="dcterms:W3CDTF">2020-05-05T13:43:36Z</dcterms:created>
  <dcterms:modified xsi:type="dcterms:W3CDTF">2020-05-21T07:18:19Z</dcterms:modified>
</cp:coreProperties>
</file>