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  <p:sldMasterId id="2147483676" r:id="rId4"/>
  </p:sldMasterIdLst>
  <p:notesMasterIdLst>
    <p:notesMasterId r:id="rId36"/>
  </p:notesMasterIdLst>
  <p:sldIdLst>
    <p:sldId id="436" r:id="rId5"/>
    <p:sldId id="435" r:id="rId6"/>
    <p:sldId id="465" r:id="rId7"/>
    <p:sldId id="464" r:id="rId8"/>
    <p:sldId id="305" r:id="rId9"/>
    <p:sldId id="434" r:id="rId10"/>
    <p:sldId id="439" r:id="rId11"/>
    <p:sldId id="438" r:id="rId12"/>
    <p:sldId id="454" r:id="rId13"/>
    <p:sldId id="441" r:id="rId14"/>
    <p:sldId id="442" r:id="rId15"/>
    <p:sldId id="443" r:id="rId16"/>
    <p:sldId id="451" r:id="rId17"/>
    <p:sldId id="452" r:id="rId18"/>
    <p:sldId id="453" r:id="rId19"/>
    <p:sldId id="455" r:id="rId20"/>
    <p:sldId id="456" r:id="rId21"/>
    <p:sldId id="457" r:id="rId22"/>
    <p:sldId id="458" r:id="rId23"/>
    <p:sldId id="459" r:id="rId24"/>
    <p:sldId id="460" r:id="rId25"/>
    <p:sldId id="461" r:id="rId26"/>
    <p:sldId id="462" r:id="rId27"/>
    <p:sldId id="463" r:id="rId28"/>
    <p:sldId id="444" r:id="rId29"/>
    <p:sldId id="445" r:id="rId30"/>
    <p:sldId id="446" r:id="rId31"/>
    <p:sldId id="447" r:id="rId32"/>
    <p:sldId id="448" r:id="rId33"/>
    <p:sldId id="449" r:id="rId34"/>
    <p:sldId id="450" r:id="rId3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37"/>
      <p:bold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나눔스퀘어_ac Bold" panose="020B0600000101010101" pitchFamily="50" charset="-127"/>
      <p:bold r:id="rId43"/>
    </p:embeddedFont>
    <p:embeddedFont>
      <p:font typeface="나눔스퀘어_ac" panose="020B0600000101010101" pitchFamily="50" charset="-127"/>
      <p:regular r:id="rId44"/>
    </p:embeddedFont>
    <p:embeddedFont>
      <p:font typeface="타이포_스톰 B" panose="02020503020101020101" pitchFamily="18" charset="-127"/>
      <p:regular r:id="rId45"/>
    </p:embeddedFont>
    <p:embeddedFont>
      <p:font typeface="Calibri Light" panose="020F0302020204030204" pitchFamily="34" charset="0"/>
      <p:regular r:id="rId46"/>
      <p:italic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  <a:srgbClr val="FDBBC1"/>
    <a:srgbClr val="F27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6429" autoAdjust="0"/>
  </p:normalViewPr>
  <p:slideViewPr>
    <p:cSldViewPr snapToGrid="0">
      <p:cViewPr varScale="1">
        <p:scale>
          <a:sx n="98" d="100"/>
          <a:sy n="98" d="100"/>
        </p:scale>
        <p:origin x="114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094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538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45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780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77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2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742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0978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7319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020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66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35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78" y="1477363"/>
            <a:ext cx="8229600" cy="2509751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하단 메뉴페이지</a:t>
            </a:r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(4~10)</a:t>
            </a:r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에서 </a:t>
            </a:r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/>
            </a:r>
            <a:b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</a:br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본인 담당 찾아 </a:t>
            </a:r>
            <a:r>
              <a:rPr lang="ko-KR" altLang="en-US" sz="2400" dirty="0" err="1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최상단에</a:t>
            </a:r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올려주세요</a:t>
            </a:r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/>
            </a:r>
            <a:b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</a:br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나머지는 </a:t>
            </a:r>
            <a:r>
              <a:rPr lang="ko-KR" altLang="en-US" sz="2400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삭제</a:t>
            </a:r>
            <a:r>
              <a:rPr lang="en-US" altLang="ko-KR" sz="2400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/>
            </a:r>
            <a:br>
              <a:rPr lang="en-US" altLang="ko-KR" sz="2400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</a:br>
            <a:r>
              <a:rPr lang="en-US" altLang="ko-KR" sz="2400" dirty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/>
            </a:r>
            <a:br>
              <a:rPr lang="en-US" altLang="ko-KR" sz="2400" dirty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</a:b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대분류는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FFC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요구사항정의서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에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맞춰서 작성해주세요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51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86" y="614874"/>
            <a:ext cx="8312727" cy="4531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490659" y="694760"/>
            <a:ext cx="707809" cy="29746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844563" y="992221"/>
            <a:ext cx="3709" cy="15514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94250" y="1147366"/>
            <a:ext cx="2772707" cy="4684105"/>
            <a:chOff x="502486" y="1313855"/>
            <a:chExt cx="2772707" cy="468410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86" y="1313855"/>
              <a:ext cx="2772707" cy="4684105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503112" y="1313855"/>
              <a:ext cx="2772081" cy="4684105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</p:grpSp>
      <p:cxnSp>
        <p:nvCxnSpPr>
          <p:cNvPr id="22" name="직선 화살표 연결선 21"/>
          <p:cNvCxnSpPr/>
          <p:nvPr/>
        </p:nvCxnSpPr>
        <p:spPr>
          <a:xfrm flipH="1">
            <a:off x="3266957" y="1450813"/>
            <a:ext cx="2950575" cy="833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703541" y="1606003"/>
            <a:ext cx="1968022" cy="830997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&lt;View&gt; Session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값 활용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/>
              <a:t>value="${</a:t>
            </a:r>
            <a:r>
              <a:rPr lang="en-US" altLang="ko-KR" sz="1200" dirty="0" err="1" smtClean="0"/>
              <a:t>infor_M.mno</a:t>
            </a:r>
            <a:r>
              <a:rPr lang="en-US" altLang="ko-KR" sz="1200" dirty="0" smtClean="0"/>
              <a:t>}“, </a:t>
            </a:r>
          </a:p>
          <a:p>
            <a:r>
              <a:rPr lang="en-US" altLang="ko-KR" sz="1200" dirty="0" smtClean="0"/>
              <a:t>value</a:t>
            </a:r>
            <a:r>
              <a:rPr lang="en-US" altLang="ko-KR" sz="1200" dirty="0"/>
              <a:t>="${emp.name }" 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/>
              <a:t>value="${</a:t>
            </a:r>
            <a:r>
              <a:rPr lang="en-US" altLang="ko-KR" sz="1200" dirty="0" err="1"/>
              <a:t>emp.grade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}“,…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2516102" y="1784515"/>
            <a:ext cx="278407" cy="2568781"/>
            <a:chOff x="2852395" y="1819064"/>
            <a:chExt cx="278407" cy="2568781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2862123" y="1819064"/>
              <a:ext cx="2682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852395" y="4387845"/>
              <a:ext cx="2682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3120651" y="1819064"/>
              <a:ext cx="10151" cy="25687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직선 화살표 연결선 42"/>
          <p:cNvCxnSpPr/>
          <p:nvPr/>
        </p:nvCxnSpPr>
        <p:spPr>
          <a:xfrm flipH="1">
            <a:off x="5661348" y="1904771"/>
            <a:ext cx="1080809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794086" y="2021501"/>
            <a:ext cx="880752" cy="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2516525" y="4466329"/>
            <a:ext cx="278407" cy="977574"/>
            <a:chOff x="2852395" y="1819064"/>
            <a:chExt cx="278407" cy="2568781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2862123" y="1819064"/>
              <a:ext cx="2682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2852395" y="4387845"/>
              <a:ext cx="2682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3120651" y="1819064"/>
              <a:ext cx="10151" cy="25687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직사각형 51"/>
          <p:cNvSpPr/>
          <p:nvPr/>
        </p:nvSpPr>
        <p:spPr>
          <a:xfrm>
            <a:off x="2958959" y="2637803"/>
            <a:ext cx="3497702" cy="1138773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&lt;Mapper&gt; Update</a:t>
            </a:r>
          </a:p>
          <a:p>
            <a:r>
              <a:rPr lang="en-US" altLang="ko-KR" sz="1400" b="1" dirty="0"/>
              <a:t>UPDATE </a:t>
            </a:r>
            <a:r>
              <a:rPr lang="en-US" altLang="ko-KR" sz="1400" b="1" dirty="0" err="1"/>
              <a:t>pmsmember</a:t>
            </a:r>
            <a:r>
              <a:rPr lang="en-US" altLang="ko-KR" sz="1400" b="1" dirty="0"/>
              <a:t> SET pass=#{pass}</a:t>
            </a:r>
          </a:p>
          <a:p>
            <a:r>
              <a:rPr lang="en-US" altLang="ko-KR" sz="1400" b="1" dirty="0" smtClean="0"/>
              <a:t>  &lt;</a:t>
            </a:r>
            <a:r>
              <a:rPr lang="en-US" altLang="ko-KR" sz="1400" b="1" dirty="0"/>
              <a:t>if test=</a:t>
            </a:r>
            <a:r>
              <a:rPr lang="en-US" altLang="ko-KR" sz="1400" b="1" i="1" dirty="0"/>
              <a:t>"</a:t>
            </a:r>
            <a:r>
              <a:rPr lang="en-US" altLang="ko-KR" sz="1400" b="1" i="1" dirty="0" err="1"/>
              <a:t>wcon</a:t>
            </a:r>
            <a:r>
              <a:rPr lang="en-US" altLang="ko-KR" sz="1400" b="1" i="1" dirty="0"/>
              <a:t>!=null and </a:t>
            </a:r>
            <a:r>
              <a:rPr lang="en-US" altLang="ko-KR" sz="1400" b="1" i="1" dirty="0" err="1"/>
              <a:t>wcon</a:t>
            </a:r>
            <a:r>
              <a:rPr lang="en-US" altLang="ko-KR" sz="1400" b="1" i="1" dirty="0"/>
              <a:t>!=''"&gt;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, </a:t>
            </a:r>
            <a:r>
              <a:rPr lang="en-US" altLang="ko-KR" sz="1400" b="1" dirty="0" err="1"/>
              <a:t>wcon</a:t>
            </a:r>
            <a:r>
              <a:rPr lang="en-US" altLang="ko-KR" sz="1400" b="1" dirty="0"/>
              <a:t>=#{</a:t>
            </a:r>
            <a:r>
              <a:rPr lang="en-US" altLang="ko-KR" sz="1400" b="1" dirty="0" err="1"/>
              <a:t>wcon</a:t>
            </a:r>
            <a:r>
              <a:rPr lang="en-US" altLang="ko-KR" sz="1400" b="1" dirty="0"/>
              <a:t>} </a:t>
            </a:r>
          </a:p>
          <a:p>
            <a:r>
              <a:rPr lang="en-US" altLang="ko-KR" sz="1400" b="1" dirty="0" smtClean="0"/>
              <a:t>  &lt;/if&gt; WHERE 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=#{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}</a:t>
            </a:r>
            <a:endParaRPr lang="en-US" altLang="ko-KR" sz="1400" b="1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3175151" y="4020801"/>
            <a:ext cx="4196741" cy="2646878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&lt;View JS&gt;</a:t>
            </a:r>
          </a:p>
          <a:p>
            <a:r>
              <a:rPr lang="en-US" altLang="ko-KR" sz="1400" dirty="0" smtClean="0"/>
              <a:t>$("[</a:t>
            </a:r>
            <a:r>
              <a:rPr lang="en-US" altLang="ko-KR" sz="1400" dirty="0"/>
              <a:t>name=</a:t>
            </a:r>
            <a:r>
              <a:rPr lang="en-US" altLang="ko-KR" sz="1400" dirty="0" err="1"/>
              <a:t>ck</a:t>
            </a:r>
            <a:r>
              <a:rPr lang="en-US" altLang="ko-KR" sz="1400" dirty="0"/>
              <a:t>]").click(function(){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/>
              <a:t>ckPhone</a:t>
            </a:r>
            <a:r>
              <a:rPr lang="en-US" altLang="ko-KR" sz="1400" b="1" dirty="0"/>
              <a:t> = $("#</a:t>
            </a:r>
            <a:r>
              <a:rPr lang="en-US" altLang="ko-KR" sz="1400" b="1" dirty="0" err="1"/>
              <a:t>ckPhone</a:t>
            </a:r>
            <a:r>
              <a:rPr lang="en-US" altLang="ko-KR" sz="1400" b="1" dirty="0"/>
              <a:t>").is(":checked");</a:t>
            </a:r>
          </a:p>
          <a:p>
            <a:r>
              <a:rPr lang="en-US" altLang="ko-KR" sz="1400" b="1" dirty="0" smtClean="0"/>
              <a:t>   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/>
              <a:t>ckMail</a:t>
            </a:r>
            <a:r>
              <a:rPr lang="en-US" altLang="ko-KR" sz="1400" b="1" dirty="0"/>
              <a:t> = $("#</a:t>
            </a:r>
            <a:r>
              <a:rPr lang="en-US" altLang="ko-KR" sz="1400" b="1" dirty="0" err="1"/>
              <a:t>ckMail</a:t>
            </a:r>
            <a:r>
              <a:rPr lang="en-US" altLang="ko-KR" sz="1400" b="1" dirty="0"/>
              <a:t>").is(":checked");</a:t>
            </a:r>
          </a:p>
          <a:p>
            <a:r>
              <a:rPr lang="en-US" altLang="ko-KR" sz="1400" dirty="0" smtClean="0"/>
              <a:t>   if(</a:t>
            </a:r>
            <a:r>
              <a:rPr lang="en-US" altLang="ko-KR" sz="1400" dirty="0" err="1" smtClean="0"/>
              <a:t>ckPhone</a:t>
            </a:r>
            <a:r>
              <a:rPr lang="en-US" altLang="ko-KR" sz="1400" dirty="0"/>
              <a:t>){</a:t>
            </a:r>
          </a:p>
          <a:p>
            <a:r>
              <a:rPr lang="en-US" altLang="ko-KR" sz="1400" b="1" dirty="0" smtClean="0"/>
              <a:t>      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txt = $("#phone").</a:t>
            </a:r>
            <a:r>
              <a:rPr lang="en-US" altLang="ko-KR" sz="1400" b="1" dirty="0" err="1"/>
              <a:t>val</a:t>
            </a:r>
            <a:r>
              <a:rPr lang="en-US" altLang="ko-KR" sz="1400" b="1" dirty="0"/>
              <a:t>();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b="1" dirty="0" smtClean="0"/>
              <a:t>$("#</a:t>
            </a:r>
            <a:r>
              <a:rPr lang="en-US" altLang="ko-KR" sz="1400" b="1" dirty="0"/>
              <a:t>con").</a:t>
            </a:r>
            <a:r>
              <a:rPr lang="en-US" altLang="ko-KR" sz="1400" b="1" dirty="0" err="1"/>
              <a:t>val</a:t>
            </a:r>
            <a:r>
              <a:rPr lang="en-US" altLang="ko-KR" sz="1400" b="1" dirty="0"/>
              <a:t>(txt);</a:t>
            </a:r>
          </a:p>
          <a:p>
            <a:r>
              <a:rPr lang="en-US" altLang="ko-KR" sz="1400" dirty="0" smtClean="0"/>
              <a:t>   }</a:t>
            </a:r>
            <a:r>
              <a:rPr lang="en-US" altLang="ko-KR" sz="1400" dirty="0"/>
              <a:t>else if(</a:t>
            </a:r>
            <a:r>
              <a:rPr lang="en-US" altLang="ko-KR" sz="1400" dirty="0" err="1"/>
              <a:t>ckMail</a:t>
            </a:r>
            <a:r>
              <a:rPr lang="en-US" altLang="ko-KR" sz="1400" dirty="0"/>
              <a:t>){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txt = $("#mail").</a:t>
            </a:r>
            <a:r>
              <a:rPr lang="en-US" altLang="ko-KR" sz="1400" b="1" dirty="0" err="1"/>
              <a:t>val</a:t>
            </a:r>
            <a:r>
              <a:rPr lang="en-US" altLang="ko-KR" sz="1400" b="1" dirty="0"/>
              <a:t>();</a:t>
            </a:r>
          </a:p>
          <a:p>
            <a:r>
              <a:rPr lang="en-US" altLang="ko-KR" sz="1400" b="1" dirty="0" smtClean="0"/>
              <a:t>      $("#</a:t>
            </a:r>
            <a:r>
              <a:rPr lang="en-US" altLang="ko-KR" sz="1400" b="1" dirty="0"/>
              <a:t>con").</a:t>
            </a:r>
            <a:r>
              <a:rPr lang="en-US" altLang="ko-KR" sz="1400" b="1" dirty="0" err="1"/>
              <a:t>val</a:t>
            </a:r>
            <a:r>
              <a:rPr lang="en-US" altLang="ko-KR" sz="1400" b="1" dirty="0"/>
              <a:t>(txt);</a:t>
            </a:r>
          </a:p>
          <a:p>
            <a:r>
              <a:rPr lang="en-US" altLang="ko-KR" sz="1400" dirty="0" smtClean="0"/>
              <a:t>   }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 });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b="1" dirty="0" smtClean="0"/>
              <a:t> 전화번호</a:t>
            </a:r>
            <a:r>
              <a:rPr lang="en-US" altLang="ko-KR" sz="1400" b="1" dirty="0" smtClean="0"/>
              <a:t>&amp;</a:t>
            </a:r>
            <a:r>
              <a:rPr lang="ko-KR" altLang="en-US" sz="1400" b="1" dirty="0" err="1" smtClean="0"/>
              <a:t>이메일</a:t>
            </a:r>
            <a:r>
              <a:rPr lang="ko-KR" altLang="en-US" sz="1400" b="1" dirty="0" smtClean="0"/>
              <a:t> 체크 </a:t>
            </a:r>
            <a:r>
              <a:rPr lang="en-US" altLang="ko-KR" sz="1400" b="1" dirty="0" smtClean="0"/>
              <a:t>-&gt; </a:t>
            </a:r>
            <a:r>
              <a:rPr lang="ko-KR" altLang="en-US" sz="1400" b="1" dirty="0" smtClean="0"/>
              <a:t>희망연락처 자동 입력</a:t>
            </a:r>
            <a:endParaRPr lang="en-US" altLang="ko-KR" sz="1400" b="1" dirty="0" smtClean="0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2795355" y="4889535"/>
            <a:ext cx="379796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2794932" y="3780798"/>
            <a:ext cx="690317" cy="110873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54" y="659521"/>
            <a:ext cx="623455" cy="355023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6217532" y="1153676"/>
            <a:ext cx="2656047" cy="1735653"/>
            <a:chOff x="1180455" y="1685106"/>
            <a:chExt cx="2921652" cy="190921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455" y="1689928"/>
              <a:ext cx="2921652" cy="1904396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180455" y="1685106"/>
              <a:ext cx="2921652" cy="1909218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777855" y="2968684"/>
            <a:ext cx="2207888" cy="1600438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비즈니스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로직</a:t>
            </a:r>
            <a:r>
              <a:rPr lang="en-US" altLang="ko-KR" sz="1400" b="1" dirty="0" smtClean="0">
                <a:solidFill>
                  <a:schemeClr val="accent1"/>
                </a:solidFill>
              </a:rPr>
              <a:t>&gt;</a:t>
            </a:r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비밀번호 입력</a:t>
            </a:r>
            <a:endParaRPr lang="en-US" altLang="ko-KR" sz="1400" dirty="0" smtClean="0"/>
          </a:p>
          <a:p>
            <a:r>
              <a:rPr lang="en-US" altLang="ko-KR" sz="1400" dirty="0" smtClean="0"/>
              <a:t>   - Check </a:t>
            </a:r>
            <a:r>
              <a:rPr lang="ko-KR" altLang="en-US" sz="1400" dirty="0" smtClean="0"/>
              <a:t>개인정보 확인</a:t>
            </a:r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비밀번호 변경</a:t>
            </a:r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희망연락처 등록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전화번호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메일 체크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등록된 정보 이용</a:t>
            </a:r>
            <a:endParaRPr lang="en-US" altLang="ko-KR" sz="1400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6742157" y="2512348"/>
            <a:ext cx="1622910" cy="27318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6222095" y="1450480"/>
            <a:ext cx="2682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471409" y="2637803"/>
            <a:ext cx="2682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>
            <a:off x="6478329" y="1450480"/>
            <a:ext cx="12446" cy="11984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8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481476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70" y="614875"/>
            <a:ext cx="8312727" cy="4531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40127" y="692712"/>
            <a:ext cx="707809" cy="29746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594031" y="1003793"/>
            <a:ext cx="0" cy="18635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259" y="1242148"/>
            <a:ext cx="5510431" cy="433965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&lt;Service&gt; Paging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dirty="0" err="1"/>
              <a:t>sch.setCount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dao.empLogCount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sch</a:t>
            </a:r>
            <a:r>
              <a:rPr lang="en-US" altLang="ko-KR" sz="1200" dirty="0" smtClean="0"/>
              <a:t>)); </a:t>
            </a:r>
            <a:endParaRPr lang="ko-KR" altLang="en-US" sz="1200" dirty="0"/>
          </a:p>
          <a:p>
            <a:r>
              <a:rPr lang="en-US" altLang="ko-KR" sz="1200" dirty="0" err="1" smtClean="0"/>
              <a:t>sch.setPageSize</a:t>
            </a:r>
            <a:r>
              <a:rPr lang="en-US" altLang="ko-KR" sz="1200" dirty="0" smtClean="0"/>
              <a:t>(5); </a:t>
            </a:r>
            <a:endParaRPr lang="en-US" altLang="ko-KR" sz="1200" dirty="0"/>
          </a:p>
          <a:p>
            <a:r>
              <a:rPr lang="en-US" altLang="ko-KR" sz="1200" dirty="0" err="1" smtClean="0"/>
              <a:t>sch.setPageCount</a:t>
            </a:r>
            <a:r>
              <a:rPr lang="en-US" altLang="ko-KR" sz="1200" dirty="0"/>
              <a:t>((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)(</a:t>
            </a:r>
            <a:r>
              <a:rPr lang="en-US" altLang="ko-KR" sz="1200" dirty="0" err="1"/>
              <a:t>Math.ceil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sch.getCount</a:t>
            </a:r>
            <a:r>
              <a:rPr lang="en-US" altLang="ko-KR" sz="1200" dirty="0"/>
              <a:t>()/(double)</a:t>
            </a:r>
            <a:r>
              <a:rPr lang="en-US" altLang="ko-KR" sz="1200" dirty="0" err="1"/>
              <a:t>sch.getPageSize</a:t>
            </a:r>
            <a:r>
              <a:rPr lang="en-US" altLang="ko-KR" sz="1200" dirty="0"/>
              <a:t>())));</a:t>
            </a:r>
          </a:p>
          <a:p>
            <a:endParaRPr lang="ko-KR" altLang="en-US" sz="1200" dirty="0"/>
          </a:p>
          <a:p>
            <a:r>
              <a:rPr lang="en-US" altLang="ko-KR" sz="1200" dirty="0"/>
              <a:t>if(</a:t>
            </a:r>
            <a:r>
              <a:rPr lang="en-US" altLang="ko-KR" sz="1200" dirty="0" err="1"/>
              <a:t>sch.getCurPage</a:t>
            </a:r>
            <a:r>
              <a:rPr lang="en-US" altLang="ko-KR" sz="1200" dirty="0"/>
              <a:t>()==0) {</a:t>
            </a:r>
          </a:p>
          <a:p>
            <a:r>
              <a:rPr lang="en-US" altLang="ko-KR" sz="1200" dirty="0" err="1"/>
              <a:t>sch.setCurPage</a:t>
            </a:r>
            <a:r>
              <a:rPr lang="en-US" altLang="ko-KR" sz="1200" dirty="0"/>
              <a:t>(1</a:t>
            </a:r>
            <a:r>
              <a:rPr lang="en-US" altLang="ko-KR" sz="1200" dirty="0" smtClean="0"/>
              <a:t>); }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sch.setStart</a:t>
            </a:r>
            <a:r>
              <a:rPr lang="en-US" altLang="ko-KR" sz="1200" dirty="0"/>
              <a:t>((</a:t>
            </a:r>
            <a:r>
              <a:rPr lang="en-US" altLang="ko-KR" sz="1200" dirty="0" err="1"/>
              <a:t>sch.getCurPage</a:t>
            </a:r>
            <a:r>
              <a:rPr lang="en-US" altLang="ko-KR" sz="1200" dirty="0"/>
              <a:t>()-1)*</a:t>
            </a:r>
            <a:r>
              <a:rPr lang="en-US" altLang="ko-KR" sz="1200" dirty="0" err="1"/>
              <a:t>sch.getPageSize</a:t>
            </a:r>
            <a:r>
              <a:rPr lang="en-US" altLang="ko-KR" sz="1200" dirty="0"/>
              <a:t>()+1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err="1" smtClean="0"/>
              <a:t>sch.setEnd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sch.getCurPage</a:t>
            </a:r>
            <a:r>
              <a:rPr lang="en-US" altLang="ko-KR" sz="1200" dirty="0"/>
              <a:t>()*</a:t>
            </a:r>
            <a:r>
              <a:rPr lang="en-US" altLang="ko-KR" sz="1200" dirty="0" err="1"/>
              <a:t>sch.getPageSize</a:t>
            </a:r>
            <a:r>
              <a:rPr lang="en-US" altLang="ko-KR" sz="1200" dirty="0" smtClean="0"/>
              <a:t>());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sch.setBlocksize</a:t>
            </a:r>
            <a:r>
              <a:rPr lang="en-US" altLang="ko-KR" sz="1200" dirty="0"/>
              <a:t>(5</a:t>
            </a:r>
            <a:r>
              <a:rPr lang="en-US" altLang="ko-KR" sz="1200" dirty="0" smtClean="0"/>
              <a:t>);</a:t>
            </a:r>
          </a:p>
          <a:p>
            <a:endParaRPr lang="ko-KR" altLang="en-US" sz="1200" dirty="0"/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blocknum</a:t>
            </a:r>
            <a:r>
              <a:rPr lang="en-US" altLang="ko-KR" sz="1200" dirty="0"/>
              <a:t> =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</a:t>
            </a:r>
            <a:r>
              <a:rPr lang="en-US" altLang="ko-KR" sz="1200" dirty="0" err="1"/>
              <a:t>Math.ceil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sch.getCurPage</a:t>
            </a:r>
            <a:r>
              <a:rPr lang="en-US" altLang="ko-KR" sz="1200" dirty="0"/>
              <a:t>()/(double)</a:t>
            </a:r>
            <a:r>
              <a:rPr lang="en-US" altLang="ko-KR" sz="1200" dirty="0" err="1"/>
              <a:t>sch.getBlocksize</a:t>
            </a:r>
            <a:r>
              <a:rPr lang="en-US" altLang="ko-KR" sz="1200" dirty="0"/>
              <a:t>());</a:t>
            </a:r>
          </a:p>
          <a:p>
            <a:endParaRPr lang="ko-KR" altLang="en-US" sz="1200" dirty="0"/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endBlock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blocknum</a:t>
            </a:r>
            <a:r>
              <a:rPr lang="en-US" altLang="ko-KR" sz="1200" dirty="0"/>
              <a:t>*</a:t>
            </a:r>
            <a:r>
              <a:rPr lang="en-US" altLang="ko-KR" sz="1200" dirty="0" err="1"/>
              <a:t>sch.getBlocksize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err="1"/>
              <a:t>sch.setEndBlock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endBlock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sch.getPageCount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?</a:t>
            </a:r>
            <a:r>
              <a:rPr lang="en-US" altLang="ko-KR" sz="1200" dirty="0" err="1"/>
              <a:t>sch.getPageCount</a:t>
            </a:r>
            <a:r>
              <a:rPr lang="en-US" altLang="ko-KR" sz="1200" dirty="0"/>
              <a:t>():</a:t>
            </a:r>
            <a:r>
              <a:rPr lang="en-US" altLang="ko-KR" sz="1200" dirty="0" err="1"/>
              <a:t>endBlock</a:t>
            </a:r>
            <a:r>
              <a:rPr lang="en-US" altLang="ko-KR" sz="1200" dirty="0"/>
              <a:t>);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sch.setStartBlock</a:t>
            </a:r>
            <a:r>
              <a:rPr lang="en-US" altLang="ko-KR" sz="1200" dirty="0"/>
              <a:t>((blocknum-1</a:t>
            </a:r>
            <a:r>
              <a:rPr lang="en-US" altLang="ko-KR" sz="1200" dirty="0" smtClean="0"/>
              <a:t>)*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sch.getBlocksize</a:t>
            </a:r>
            <a:r>
              <a:rPr lang="en-US" altLang="ko-KR" sz="1200" dirty="0"/>
              <a:t>()+1);</a:t>
            </a:r>
          </a:p>
          <a:p>
            <a:endParaRPr lang="ko-KR" altLang="en-US" sz="1200" dirty="0"/>
          </a:p>
          <a:p>
            <a:r>
              <a:rPr lang="en-US" altLang="ko-KR" sz="1200" dirty="0"/>
              <a:t>return </a:t>
            </a:r>
            <a:r>
              <a:rPr lang="en-US" altLang="ko-KR" sz="1200" dirty="0" err="1"/>
              <a:t>dao.logList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sch</a:t>
            </a:r>
            <a:r>
              <a:rPr lang="en-US" altLang="ko-KR" sz="1200" dirty="0"/>
              <a:t>);</a:t>
            </a:r>
            <a:endParaRPr lang="en-US" altLang="ko-KR" sz="12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3694348" y="3925224"/>
            <a:ext cx="5117449" cy="249299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&lt;Mapper&gt; Select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dirty="0" smtClean="0"/>
              <a:t>SELECT </a:t>
            </a:r>
            <a:r>
              <a:rPr lang="en-US" altLang="ko-KR" sz="1200" dirty="0"/>
              <a:t>* </a:t>
            </a:r>
            <a:r>
              <a:rPr lang="en-US" altLang="ko-KR" sz="1200" dirty="0" smtClean="0"/>
              <a:t>FROM</a:t>
            </a:r>
          </a:p>
          <a:p>
            <a:r>
              <a:rPr lang="en-US" altLang="ko-KR" sz="1200" dirty="0" smtClean="0"/>
              <a:t>   ( SELECT </a:t>
            </a:r>
            <a:r>
              <a:rPr lang="en-US" altLang="ko-KR" sz="1200" dirty="0" err="1"/>
              <a:t>rownum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cnt</a:t>
            </a:r>
            <a:r>
              <a:rPr lang="en-US" altLang="ko-KR" sz="1200" dirty="0"/>
              <a:t>, e.name, </a:t>
            </a:r>
            <a:r>
              <a:rPr lang="en-US" altLang="ko-KR" sz="1200" dirty="0" err="1"/>
              <a:t>e.grade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m.wcon</a:t>
            </a:r>
            <a:r>
              <a:rPr lang="en-US" altLang="ko-KR" sz="1200" dirty="0"/>
              <a:t>, </a:t>
            </a:r>
            <a:endParaRPr lang="en-US" altLang="ko-KR" sz="1200" dirty="0" smtClean="0"/>
          </a:p>
          <a:p>
            <a:r>
              <a:rPr lang="en-US" altLang="ko-KR" sz="1200" dirty="0" smtClean="0"/>
              <a:t>   CASE </a:t>
            </a:r>
            <a:r>
              <a:rPr lang="en-US" altLang="ko-KR" sz="1200" dirty="0"/>
              <a:t>WHEN </a:t>
            </a:r>
            <a:r>
              <a:rPr lang="en-US" altLang="ko-KR" sz="1200" dirty="0" err="1"/>
              <a:t>l.state</a:t>
            </a:r>
            <a:r>
              <a:rPr lang="en-US" altLang="ko-KR" sz="1200" dirty="0"/>
              <a:t> = 0 THEN '</a:t>
            </a:r>
            <a:r>
              <a:rPr lang="ko-KR" altLang="en-US" sz="1200" dirty="0"/>
              <a:t>로그아웃</a:t>
            </a:r>
            <a:r>
              <a:rPr lang="en-US" altLang="ko-KR" sz="1200" dirty="0"/>
              <a:t>' ELSE '</a:t>
            </a:r>
            <a:r>
              <a:rPr lang="ko-KR" altLang="en-US" sz="1200" dirty="0"/>
              <a:t>로그인</a:t>
            </a:r>
            <a:r>
              <a:rPr lang="en-US" altLang="ko-KR" sz="1200" dirty="0"/>
              <a:t>' END AS state</a:t>
            </a:r>
          </a:p>
          <a:p>
            <a:r>
              <a:rPr lang="en-US" altLang="ko-KR" sz="1200" dirty="0" smtClean="0"/>
              <a:t>   FROM </a:t>
            </a:r>
            <a:r>
              <a:rPr lang="en-US" altLang="ko-KR" sz="1200" dirty="0"/>
              <a:t>PMSEMP e, PMSMEMBER m, PMSLOG l </a:t>
            </a:r>
            <a:endParaRPr lang="en-US" altLang="ko-KR" sz="1200" dirty="0" smtClean="0"/>
          </a:p>
          <a:p>
            <a:r>
              <a:rPr lang="en-US" altLang="ko-KR" sz="1200" dirty="0" smtClean="0"/>
              <a:t>   WHERE </a:t>
            </a:r>
            <a:r>
              <a:rPr lang="en-US" altLang="ko-KR" sz="1200" dirty="0" err="1"/>
              <a:t>e.eno</a:t>
            </a:r>
            <a:r>
              <a:rPr lang="en-US" altLang="ko-KR" sz="1200" dirty="0"/>
              <a:t>=</a:t>
            </a:r>
            <a:r>
              <a:rPr lang="en-US" altLang="ko-KR" sz="1200" dirty="0" err="1"/>
              <a:t>m.mno</a:t>
            </a:r>
            <a:r>
              <a:rPr lang="en-US" altLang="ko-KR" sz="1200" dirty="0"/>
              <a:t> AND </a:t>
            </a:r>
            <a:r>
              <a:rPr lang="en-US" altLang="ko-KR" sz="1200" dirty="0" err="1"/>
              <a:t>m.mno</a:t>
            </a:r>
            <a:r>
              <a:rPr lang="en-US" altLang="ko-KR" sz="1200" dirty="0"/>
              <a:t>=</a:t>
            </a:r>
            <a:r>
              <a:rPr lang="en-US" altLang="ko-KR" sz="1200" dirty="0" err="1"/>
              <a:t>l.mno</a:t>
            </a:r>
            <a:endParaRPr lang="en-US" altLang="ko-KR" sz="1200" dirty="0"/>
          </a:p>
          <a:p>
            <a:r>
              <a:rPr lang="en-US" altLang="ko-KR" sz="1200" dirty="0" smtClean="0"/>
              <a:t>   AND </a:t>
            </a:r>
            <a:r>
              <a:rPr lang="en-US" altLang="ko-KR" sz="1200" dirty="0"/>
              <a:t>login=(SELECT max(login) FROM </a:t>
            </a:r>
            <a:r>
              <a:rPr lang="en-US" altLang="ko-KR" sz="1200" dirty="0" err="1"/>
              <a:t>pmslog</a:t>
            </a:r>
            <a:r>
              <a:rPr lang="en-US" altLang="ko-KR" sz="1200" dirty="0"/>
              <a:t> WHERE </a:t>
            </a:r>
            <a:r>
              <a:rPr lang="en-US" altLang="ko-KR" sz="1200" dirty="0" err="1" smtClean="0"/>
              <a:t>mno</a:t>
            </a:r>
            <a:r>
              <a:rPr lang="en-US" altLang="ko-KR" sz="1200" dirty="0" smtClean="0"/>
              <a:t>=</a:t>
            </a:r>
            <a:r>
              <a:rPr lang="en-US" altLang="ko-KR" sz="1200" dirty="0" err="1" smtClean="0"/>
              <a:t>m.mno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 smtClean="0"/>
              <a:t>   &lt;</a:t>
            </a:r>
            <a:r>
              <a:rPr lang="en-US" altLang="ko-KR" sz="1200" dirty="0"/>
              <a:t>if test="</a:t>
            </a:r>
            <a:r>
              <a:rPr lang="en-US" altLang="ko-KR" sz="1200" dirty="0" err="1"/>
              <a:t>pno</a:t>
            </a:r>
            <a:r>
              <a:rPr lang="en-US" altLang="ko-KR" sz="1200" dirty="0"/>
              <a:t>!=null and </a:t>
            </a:r>
            <a:r>
              <a:rPr lang="en-US" altLang="ko-KR" sz="1200" dirty="0" err="1"/>
              <a:t>pno</a:t>
            </a:r>
            <a:r>
              <a:rPr lang="en-US" altLang="ko-KR" sz="1200" dirty="0"/>
              <a:t>!=''"&gt;</a:t>
            </a:r>
          </a:p>
          <a:p>
            <a:r>
              <a:rPr lang="en-US" altLang="ko-KR" sz="1200" dirty="0" smtClean="0"/>
              <a:t>      AND </a:t>
            </a:r>
            <a:r>
              <a:rPr lang="en-US" altLang="ko-KR" sz="1200" dirty="0" err="1"/>
              <a:t>m.pno</a:t>
            </a:r>
            <a:r>
              <a:rPr lang="en-US" altLang="ko-KR" sz="1200" dirty="0"/>
              <a:t>=#{</a:t>
            </a:r>
            <a:r>
              <a:rPr lang="en-US" altLang="ko-KR" sz="1200" dirty="0" err="1"/>
              <a:t>pno</a:t>
            </a:r>
            <a:r>
              <a:rPr lang="en-US" altLang="ko-KR" sz="1200" dirty="0" smtClean="0"/>
              <a:t>} &lt;/</a:t>
            </a:r>
            <a:r>
              <a:rPr lang="en-US" altLang="ko-KR" sz="1200" dirty="0"/>
              <a:t>if&gt;</a:t>
            </a:r>
          </a:p>
          <a:p>
            <a:r>
              <a:rPr lang="en-US" altLang="ko-KR" sz="1200" dirty="0" smtClean="0"/>
              <a:t>   &lt;</a:t>
            </a:r>
            <a:r>
              <a:rPr lang="en-US" altLang="ko-KR" sz="1200" dirty="0"/>
              <a:t>if test="name!=null and name!=''"&gt;</a:t>
            </a:r>
          </a:p>
          <a:p>
            <a:r>
              <a:rPr lang="en-US" altLang="ko-KR" sz="1200" dirty="0" smtClean="0"/>
              <a:t>      AND </a:t>
            </a:r>
            <a:r>
              <a:rPr lang="en-US" altLang="ko-KR" sz="1200" dirty="0"/>
              <a:t>e.name like '%'||#{name}||'%'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&lt;/if&gt; ORDER </a:t>
            </a:r>
            <a:r>
              <a:rPr lang="en-US" altLang="ko-KR" sz="1200" dirty="0"/>
              <a:t>BY </a:t>
            </a:r>
            <a:r>
              <a:rPr lang="en-US" altLang="ko-KR" sz="1200" dirty="0" err="1"/>
              <a:t>m.mno</a:t>
            </a:r>
            <a:endParaRPr lang="en-US" altLang="ko-KR" sz="1200" dirty="0"/>
          </a:p>
          <a:p>
            <a:r>
              <a:rPr lang="en-US" altLang="ko-KR" sz="1200" dirty="0" smtClean="0"/>
              <a:t>   ) WHERE </a:t>
            </a:r>
            <a:r>
              <a:rPr lang="en-US" altLang="ko-KR" sz="1200" dirty="0" err="1"/>
              <a:t>cnt</a:t>
            </a:r>
            <a:r>
              <a:rPr lang="en-US" altLang="ko-KR" sz="1200" dirty="0"/>
              <a:t> BETWEEN #{start} AND #{end}</a:t>
            </a:r>
            <a:endParaRPr lang="en-US" altLang="ko-KR" sz="1200" b="1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4897622" y="1190152"/>
            <a:ext cx="3914175" cy="2440983"/>
            <a:chOff x="4897622" y="1190152"/>
            <a:chExt cx="3914175" cy="244098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7622" y="1190152"/>
              <a:ext cx="3914175" cy="2440983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4897622" y="1190152"/>
              <a:ext cx="3914175" cy="2440983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7230402" y="1401013"/>
            <a:ext cx="1456398" cy="29746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6174649" y="3153424"/>
            <a:ext cx="1323998" cy="29746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4464996" y="3278221"/>
            <a:ext cx="1709654" cy="787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7850659" y="1697074"/>
            <a:ext cx="0" cy="222815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54" y="659521"/>
            <a:ext cx="623455" cy="35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505683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00" y="614873"/>
            <a:ext cx="8312727" cy="4531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950247" y="692712"/>
            <a:ext cx="707809" cy="29746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5201648" y="1283507"/>
            <a:ext cx="3310890" cy="2074545"/>
            <a:chOff x="1458863" y="2528133"/>
            <a:chExt cx="3009900" cy="18859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863" y="2528133"/>
              <a:ext cx="3009900" cy="188595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458864" y="2528134"/>
              <a:ext cx="3009899" cy="188594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>
            <a:off x="8274967" y="1000415"/>
            <a:ext cx="0" cy="27285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98951" y="1273265"/>
            <a:ext cx="4060638" cy="1138773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&lt;Controller&gt; Session Remove</a:t>
            </a:r>
          </a:p>
          <a:p>
            <a:r>
              <a:rPr lang="en-US" altLang="ko-KR" sz="1400" b="1" dirty="0" err="1"/>
              <a:t>service.logoutUpdate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mno</a:t>
            </a:r>
            <a:r>
              <a:rPr lang="en-US" altLang="ko-KR" sz="1400" b="1" dirty="0" smtClean="0"/>
              <a:t>);</a:t>
            </a:r>
            <a:endParaRPr lang="ko-KR" altLang="en-US" sz="1400" b="1" dirty="0"/>
          </a:p>
          <a:p>
            <a:r>
              <a:rPr lang="en-US" altLang="ko-KR" sz="1400" b="1" dirty="0" err="1"/>
              <a:t>HttpSession</a:t>
            </a:r>
            <a:r>
              <a:rPr lang="en-US" altLang="ko-KR" sz="1400" b="1" dirty="0"/>
              <a:t> session = </a:t>
            </a:r>
            <a:r>
              <a:rPr lang="en-US" altLang="ko-KR" sz="1400" b="1" dirty="0" err="1"/>
              <a:t>request.getSession</a:t>
            </a:r>
            <a:r>
              <a:rPr lang="en-US" altLang="ko-KR" sz="1400" b="1" dirty="0" smtClean="0"/>
              <a:t>();</a:t>
            </a:r>
          </a:p>
          <a:p>
            <a:r>
              <a:rPr lang="en-US" altLang="ko-KR" sz="1400" b="1" dirty="0" err="1" smtClean="0"/>
              <a:t>session.invalidate</a:t>
            </a:r>
            <a:r>
              <a:rPr lang="en-US" altLang="ko-KR" sz="1400" b="1" dirty="0" smtClean="0"/>
              <a:t>();</a:t>
            </a:r>
          </a:p>
          <a:p>
            <a:r>
              <a:rPr lang="ko-KR" altLang="en-US" sz="1400" b="1" dirty="0" smtClean="0"/>
              <a:t>  모든 </a:t>
            </a:r>
            <a:r>
              <a:rPr lang="en-US" altLang="ko-KR" sz="1400" b="1" dirty="0" smtClean="0"/>
              <a:t>Session </a:t>
            </a:r>
            <a:r>
              <a:rPr lang="ko-KR" altLang="en-US" sz="1400" b="1" dirty="0" smtClean="0"/>
              <a:t>제거</a:t>
            </a:r>
            <a:endParaRPr lang="en-US" altLang="ko-KR" sz="1400" b="1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598951" y="2617293"/>
            <a:ext cx="4060639" cy="92333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&lt;Mapper&gt; Update</a:t>
            </a:r>
          </a:p>
          <a:p>
            <a:r>
              <a:rPr lang="en-US" altLang="ko-KR" sz="1400" b="1" dirty="0"/>
              <a:t>UPDATE </a:t>
            </a:r>
            <a:r>
              <a:rPr lang="en-US" altLang="ko-KR" sz="1400" b="1" dirty="0" err="1"/>
              <a:t>pmslog</a:t>
            </a:r>
            <a:r>
              <a:rPr lang="en-US" altLang="ko-KR" sz="1400" b="1" dirty="0"/>
              <a:t> SET state=0, logout=</a:t>
            </a:r>
            <a:r>
              <a:rPr lang="en-US" altLang="ko-KR" sz="1400" b="1" dirty="0" err="1"/>
              <a:t>sysdate</a:t>
            </a:r>
            <a:r>
              <a:rPr lang="en-US" altLang="ko-KR" sz="1400" b="1" dirty="0"/>
              <a:t>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WHERE 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=#{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} AND </a:t>
            </a:r>
            <a:r>
              <a:rPr lang="en-US" altLang="ko-KR" sz="1400" b="1" dirty="0" smtClean="0"/>
              <a:t>state=1</a:t>
            </a:r>
          </a:p>
          <a:p>
            <a:r>
              <a:rPr lang="en-US" altLang="ko-KR" sz="1400" b="1" dirty="0" smtClean="0"/>
              <a:t>   </a:t>
            </a:r>
            <a:r>
              <a:rPr lang="ko-KR" altLang="en-US" sz="1400" b="1" dirty="0" smtClean="0"/>
              <a:t>로그아웃 정보 </a:t>
            </a:r>
            <a:r>
              <a:rPr lang="en-US" altLang="ko-KR" sz="1400" b="1" dirty="0" smtClean="0"/>
              <a:t>Update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98951" y="3815128"/>
            <a:ext cx="5788789" cy="2646878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&lt;View JS Function&gt;</a:t>
            </a:r>
          </a:p>
          <a:p>
            <a:r>
              <a:rPr lang="en-US" altLang="ko-KR" sz="1400" dirty="0"/>
              <a:t>function </a:t>
            </a:r>
            <a:r>
              <a:rPr lang="en-US" altLang="ko-KR" sz="1400" dirty="0" err="1"/>
              <a:t>logOut</a:t>
            </a:r>
            <a:r>
              <a:rPr lang="en-US" altLang="ko-KR" sz="1400" dirty="0"/>
              <a:t>(){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b="1" dirty="0" err="1" smtClean="0"/>
              <a:t>Swal</a:t>
            </a:r>
            <a:r>
              <a:rPr lang="en-US" altLang="ko-KR" sz="1400" dirty="0" err="1" smtClean="0"/>
              <a:t>.fire</a:t>
            </a:r>
            <a:r>
              <a:rPr lang="en-US" altLang="ko-KR" sz="1400" dirty="0" smtClean="0"/>
              <a:t>({</a:t>
            </a:r>
          </a:p>
          <a:p>
            <a:r>
              <a:rPr lang="en-US" altLang="ko-KR" sz="1400" dirty="0" smtClean="0"/>
              <a:t>      title</a:t>
            </a:r>
            <a:r>
              <a:rPr lang="en-US" altLang="ko-KR" sz="1400" dirty="0"/>
              <a:t>:'</a:t>
            </a:r>
            <a:r>
              <a:rPr lang="ko-KR" altLang="en-US" sz="1400" dirty="0"/>
              <a:t>로그아웃 </a:t>
            </a:r>
            <a:r>
              <a:rPr lang="en-US" altLang="ko-KR" sz="1400" dirty="0" smtClean="0"/>
              <a:t>', text</a:t>
            </a:r>
            <a:r>
              <a:rPr lang="en-US" altLang="ko-KR" sz="1400" dirty="0"/>
              <a:t>:"</a:t>
            </a:r>
            <a:r>
              <a:rPr lang="ko-KR" altLang="en-US" sz="1400" dirty="0"/>
              <a:t>로그아웃 하시겠습니까</a:t>
            </a:r>
            <a:r>
              <a:rPr lang="en-US" altLang="ko-KR" sz="1400" dirty="0"/>
              <a:t>?",</a:t>
            </a:r>
          </a:p>
          <a:p>
            <a:r>
              <a:rPr lang="en-US" altLang="ko-KR" sz="1400" dirty="0" smtClean="0"/>
              <a:t>      icon</a:t>
            </a:r>
            <a:r>
              <a:rPr lang="en-US" altLang="ko-KR" sz="1400" dirty="0"/>
              <a:t>: 'info</a:t>
            </a:r>
            <a:r>
              <a:rPr lang="en-US" altLang="ko-KR" sz="1400" dirty="0" smtClean="0"/>
              <a:t>', </a:t>
            </a:r>
            <a:r>
              <a:rPr lang="en-US" altLang="ko-KR" sz="1400" dirty="0" err="1" smtClean="0"/>
              <a:t>showCancelButton</a:t>
            </a:r>
            <a:r>
              <a:rPr lang="en-US" altLang="ko-KR" sz="1400" dirty="0"/>
              <a:t>: true</a:t>
            </a:r>
          </a:p>
          <a:p>
            <a:r>
              <a:rPr lang="en-US" altLang="ko-KR" sz="1400" dirty="0" smtClean="0"/>
              <a:t>   }).</a:t>
            </a:r>
            <a:r>
              <a:rPr lang="en-US" altLang="ko-KR" sz="1400" dirty="0"/>
              <a:t>then((result) =&gt; {</a:t>
            </a:r>
          </a:p>
          <a:p>
            <a:r>
              <a:rPr lang="en-US" altLang="ko-KR" sz="1400" dirty="0" smtClean="0"/>
              <a:t>      if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result.value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 smtClean="0"/>
              <a:t>         </a:t>
            </a:r>
            <a:r>
              <a:rPr lang="en-US" altLang="ko-KR" sz="1400" b="1" dirty="0" smtClean="0"/>
              <a:t>$(</a:t>
            </a:r>
            <a:r>
              <a:rPr lang="en-US" altLang="ko-KR" sz="1400" b="1" dirty="0"/>
              <a:t>location).</a:t>
            </a:r>
            <a:r>
              <a:rPr lang="en-US" altLang="ko-KR" sz="1400" b="1" dirty="0" err="1"/>
              <a:t>attr</a:t>
            </a:r>
            <a:r>
              <a:rPr lang="en-US" altLang="ko-KR" sz="1400" b="1" dirty="0"/>
              <a:t>("</a:t>
            </a:r>
            <a:r>
              <a:rPr lang="en-US" altLang="ko-KR" sz="1400" b="1" dirty="0" err="1"/>
              <a:t>href</a:t>
            </a:r>
            <a:r>
              <a:rPr lang="en-US" altLang="ko-KR" sz="1400" b="1" dirty="0"/>
              <a:t>","${path}/</a:t>
            </a:r>
            <a:r>
              <a:rPr lang="en-US" altLang="ko-KR" sz="1400" b="1" dirty="0" err="1" smtClean="0"/>
              <a:t>PmsMember.do?method</a:t>
            </a:r>
            <a:endParaRPr lang="en-US" altLang="ko-KR" sz="1400" b="1" dirty="0"/>
          </a:p>
          <a:p>
            <a:r>
              <a:rPr lang="en-US" altLang="ko-KR" sz="1400" b="1" dirty="0" smtClean="0"/>
              <a:t>			    =</a:t>
            </a:r>
            <a:r>
              <a:rPr lang="en-US" altLang="ko-KR" sz="1400" b="1" dirty="0" err="1" smtClean="0"/>
              <a:t>logout&amp;mno</a:t>
            </a:r>
            <a:r>
              <a:rPr lang="en-US" altLang="ko-KR" sz="1400" b="1" dirty="0"/>
              <a:t>="+${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});</a:t>
            </a:r>
          </a:p>
          <a:p>
            <a:r>
              <a:rPr lang="en-US" altLang="ko-KR" sz="1400" dirty="0" smtClean="0"/>
              <a:t>      }   });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}</a:t>
            </a:r>
          </a:p>
          <a:p>
            <a:r>
              <a:rPr lang="en-US" altLang="ko-KR" sz="1400" dirty="0"/>
              <a:t>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="https://cdn.jsdelivr.net/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/sweetalert2@9"&gt;&lt;/script&gt;</a:t>
            </a:r>
          </a:p>
          <a:p>
            <a:r>
              <a:rPr lang="en-US" altLang="ko-KR" sz="1400" dirty="0"/>
              <a:t>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="https://cdn.jsdelivr.net/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/promise-</a:t>
            </a:r>
            <a:r>
              <a:rPr lang="en-US" altLang="ko-KR" sz="1400" dirty="0" err="1"/>
              <a:t>polyfill</a:t>
            </a:r>
            <a:r>
              <a:rPr lang="en-US" altLang="ko-KR" sz="1400" dirty="0"/>
              <a:t>"&gt;&lt;/script&gt;</a:t>
            </a:r>
            <a:endParaRPr lang="en-US" altLang="ko-KR" sz="1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6076683" y="2872359"/>
            <a:ext cx="679421" cy="39592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4659589" y="3050650"/>
            <a:ext cx="1417811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4659589" y="1994012"/>
            <a:ext cx="1417094" cy="104562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5718662" y="3358052"/>
            <a:ext cx="0" cy="46480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54" y="659521"/>
            <a:ext cx="623455" cy="35502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530214" y="3631135"/>
            <a:ext cx="2207888" cy="2031325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비즈니스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로직</a:t>
            </a:r>
            <a:r>
              <a:rPr lang="en-US" altLang="ko-KR" sz="1400" b="1" dirty="0" smtClean="0">
                <a:solidFill>
                  <a:schemeClr val="accent1"/>
                </a:solidFill>
              </a:rPr>
              <a:t>&gt;</a:t>
            </a:r>
          </a:p>
          <a:p>
            <a:r>
              <a:rPr lang="en-US" altLang="ko-KR" sz="1400" dirty="0" smtClean="0"/>
              <a:t>1. </a:t>
            </a:r>
            <a:r>
              <a:rPr lang="en-US" altLang="ko-KR" sz="1400" dirty="0" err="1" smtClean="0"/>
              <a:t>LogOut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클릭</a:t>
            </a:r>
            <a:endParaRPr lang="en-US" altLang="ko-KR" sz="1400" dirty="0"/>
          </a:p>
          <a:p>
            <a:r>
              <a:rPr lang="en-US" altLang="ko-KR" sz="1400" dirty="0" smtClean="0"/>
              <a:t>   - Confirm </a:t>
            </a:r>
            <a:r>
              <a:rPr lang="ko-KR" altLang="en-US" sz="1400" dirty="0" smtClean="0"/>
              <a:t>창 출력</a:t>
            </a:r>
            <a:endParaRPr lang="en-US" altLang="ko-KR" sz="1400" dirty="0" smtClean="0"/>
          </a:p>
          <a:p>
            <a:r>
              <a:rPr lang="en-US" altLang="ko-KR" sz="1400" dirty="0" smtClean="0"/>
              <a:t>2. OK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로그아웃 정보 등록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모든 세션 제거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err="1" smtClean="0"/>
              <a:t>메인으로</a:t>
            </a:r>
            <a:r>
              <a:rPr lang="ko-KR" altLang="en-US" sz="1400" dirty="0" smtClean="0"/>
              <a:t> 이동</a:t>
            </a:r>
            <a:endParaRPr lang="en-US" altLang="ko-KR" sz="1400" dirty="0" smtClean="0"/>
          </a:p>
          <a:p>
            <a:r>
              <a:rPr lang="en-US" altLang="ko-KR" sz="1400" dirty="0" smtClean="0"/>
              <a:t>3. Cancel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페이지 유지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58724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01098" y="896222"/>
            <a:ext cx="3882678" cy="5134927"/>
            <a:chOff x="193212" y="769762"/>
            <a:chExt cx="3882678" cy="5134927"/>
          </a:xfrm>
        </p:grpSpPr>
        <p:grpSp>
          <p:nvGrpSpPr>
            <p:cNvPr id="7" name="그룹 6"/>
            <p:cNvGrpSpPr/>
            <p:nvPr/>
          </p:nvGrpSpPr>
          <p:grpSpPr>
            <a:xfrm>
              <a:off x="279385" y="1139095"/>
              <a:ext cx="3685356" cy="4667250"/>
              <a:chOff x="279385" y="642984"/>
              <a:chExt cx="3685356" cy="466725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818" y="642984"/>
                <a:ext cx="1697182" cy="2459182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9627" y="642984"/>
                <a:ext cx="1775114" cy="4667250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385" y="3309984"/>
                <a:ext cx="1688523" cy="2000250"/>
              </a:xfrm>
              <a:prstGeom prst="rect">
                <a:avLst/>
              </a:prstGeom>
            </p:spPr>
          </p:pic>
        </p:grpSp>
        <p:sp>
          <p:nvSpPr>
            <p:cNvPr id="11" name="직사각형 10"/>
            <p:cNvSpPr/>
            <p:nvPr/>
          </p:nvSpPr>
          <p:spPr>
            <a:xfrm>
              <a:off x="193212" y="769762"/>
              <a:ext cx="3882678" cy="5134927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60921" y="769763"/>
              <a:ext cx="1498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사이드 메뉴</a:t>
              </a:r>
              <a:endParaRPr lang="en-US" altLang="ko-KR" dirty="0" smtClean="0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340197" y="989822"/>
            <a:ext cx="2650089" cy="1138773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&lt;View Vue.js&gt;</a:t>
            </a:r>
          </a:p>
          <a:p>
            <a:r>
              <a:rPr lang="en-US" altLang="ko-KR" sz="1400" b="1" dirty="0" err="1"/>
              <a:t>var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vm</a:t>
            </a:r>
            <a:r>
              <a:rPr lang="en-US" altLang="ko-KR" sz="1400" b="1" dirty="0"/>
              <a:t> = new </a:t>
            </a:r>
            <a:r>
              <a:rPr lang="en-US" altLang="ko-KR" sz="1400" b="1" dirty="0" err="1"/>
              <a:t>Vue</a:t>
            </a:r>
            <a:r>
              <a:rPr lang="en-US" altLang="ko-KR" sz="1400" b="1" dirty="0"/>
              <a:t>({</a:t>
            </a:r>
          </a:p>
          <a:p>
            <a:r>
              <a:rPr lang="en-US" altLang="ko-KR" sz="1400" b="1" dirty="0" smtClean="0"/>
              <a:t>   el</a:t>
            </a:r>
            <a:r>
              <a:rPr lang="en-US" altLang="ko-KR" sz="1400" b="1" dirty="0"/>
              <a:t>:"#show",</a:t>
            </a:r>
          </a:p>
          <a:p>
            <a:r>
              <a:rPr lang="en-US" altLang="ko-KR" sz="1400" b="1" dirty="0" smtClean="0"/>
              <a:t>   data</a:t>
            </a:r>
            <a:r>
              <a:rPr lang="en-US" altLang="ko-KR" sz="1400" b="1" dirty="0"/>
              <a:t>:{mdiv:$</a:t>
            </a:r>
            <a:r>
              <a:rPr lang="en-US" altLang="ko-KR" sz="1400" b="1" u="sng" dirty="0"/>
              <a:t>{</a:t>
            </a:r>
            <a:r>
              <a:rPr lang="en-US" altLang="ko-KR" sz="1400" b="1" u="sng" dirty="0" err="1"/>
              <a:t>infor_M.mdiv</a:t>
            </a:r>
            <a:r>
              <a:rPr lang="en-US" altLang="ko-KR" sz="1400" b="1" u="sng" dirty="0" smtClean="0"/>
              <a:t>}</a:t>
            </a:r>
          </a:p>
          <a:p>
            <a:r>
              <a:rPr lang="en-US" altLang="ko-KR" sz="1400" b="1" u="sng" dirty="0" smtClean="0"/>
              <a:t>}  });</a:t>
            </a:r>
            <a:endParaRPr lang="en-US" altLang="ko-KR" sz="1400" b="1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881562" y="2325655"/>
            <a:ext cx="3799425" cy="1785104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&lt;View Vue.js&gt;</a:t>
            </a:r>
          </a:p>
          <a:p>
            <a:r>
              <a:rPr lang="en-US" altLang="ko-KR" sz="1400" dirty="0"/>
              <a:t> &lt;</a:t>
            </a:r>
            <a:r>
              <a:rPr lang="en-US" altLang="ko-KR" sz="1400" dirty="0" smtClean="0"/>
              <a:t>li </a:t>
            </a:r>
            <a:r>
              <a:rPr lang="en-US" altLang="ko-KR" sz="1400" b="1" dirty="0" smtClean="0"/>
              <a:t>v-if</a:t>
            </a:r>
            <a:r>
              <a:rPr lang="en-US" altLang="ko-KR" sz="1400" b="1" dirty="0"/>
              <a:t>="mdiv==2||mdiv==3</a:t>
            </a:r>
            <a:r>
              <a:rPr lang="en-US" altLang="ko-KR" sz="1400" b="1" dirty="0" smtClean="0"/>
              <a:t>||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   mdiv</a:t>
            </a:r>
            <a:r>
              <a:rPr lang="en-US" altLang="ko-KR" sz="1400" b="1" dirty="0"/>
              <a:t>==6||mdiv==4||mdiv==5"</a:t>
            </a:r>
            <a:r>
              <a:rPr lang="en-US" altLang="ko-KR" sz="1400" dirty="0"/>
              <a:t>&gt;</a:t>
            </a:r>
          </a:p>
          <a:p>
            <a:r>
              <a:rPr lang="ko-KR" altLang="en-US" sz="1400" dirty="0" smtClean="0"/>
              <a:t>     메뉴 내용</a:t>
            </a:r>
            <a:r>
              <a:rPr lang="en-US" altLang="ko-KR" sz="1400" dirty="0" smtClean="0"/>
              <a:t>01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/>
              <a:t>li&gt;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li </a:t>
            </a:r>
            <a:r>
              <a:rPr lang="en-US" altLang="ko-KR" sz="1400" b="1" dirty="0" smtClean="0"/>
              <a:t>v-if</a:t>
            </a:r>
            <a:r>
              <a:rPr lang="en-US" altLang="ko-KR" sz="1400" b="1" dirty="0"/>
              <a:t>="mdiv==6||mdiv==4||mdiv==5"</a:t>
            </a:r>
            <a:r>
              <a:rPr lang="en-US" altLang="ko-KR" sz="1400" dirty="0"/>
              <a:t>&gt;</a:t>
            </a:r>
          </a:p>
          <a:p>
            <a:r>
              <a:rPr lang="ko-KR" altLang="en-US" sz="1400" dirty="0" smtClean="0"/>
              <a:t>     메뉴 내용</a:t>
            </a:r>
            <a:r>
              <a:rPr lang="en-US" altLang="ko-KR" sz="1400" dirty="0" smtClean="0"/>
              <a:t>02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/>
              <a:t>li</a:t>
            </a:r>
            <a:r>
              <a:rPr lang="en-US" altLang="ko-KR" sz="1400" dirty="0" smtClean="0"/>
              <a:t>&gt;  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283776" y="2453980"/>
            <a:ext cx="597786" cy="77091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4" idx="1"/>
          </p:cNvCxnSpPr>
          <p:nvPr/>
        </p:nvCxnSpPr>
        <p:spPr>
          <a:xfrm flipV="1">
            <a:off x="4282240" y="1559209"/>
            <a:ext cx="1057957" cy="89923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881561" y="4261120"/>
            <a:ext cx="3799425" cy="1384995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비즈니스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로직</a:t>
            </a:r>
            <a:r>
              <a:rPr lang="en-US" altLang="ko-KR" sz="1400" b="1" dirty="0" smtClean="0">
                <a:solidFill>
                  <a:schemeClr val="accent1"/>
                </a:solidFill>
              </a:rPr>
              <a:t>&gt;</a:t>
            </a:r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로그인</a:t>
            </a:r>
            <a:endParaRPr lang="en-US" altLang="ko-KR" sz="1400" dirty="0" smtClean="0"/>
          </a:p>
          <a:p>
            <a:r>
              <a:rPr lang="en-US" altLang="ko-KR" sz="1400" dirty="0" smtClean="0"/>
              <a:t>   - </a:t>
            </a:r>
            <a:r>
              <a:rPr lang="ko-KR" altLang="en-US" sz="1400" dirty="0" smtClean="0"/>
              <a:t>회원정보의 권한 비교</a:t>
            </a:r>
            <a:endParaRPr lang="en-US" altLang="ko-KR" sz="1400" dirty="0" smtClean="0"/>
          </a:p>
          <a:p>
            <a:r>
              <a:rPr lang="en-US" altLang="ko-KR" sz="1400" dirty="0" smtClean="0"/>
              <a:t>   - </a:t>
            </a:r>
            <a:r>
              <a:rPr lang="ko-KR" altLang="en-US" sz="1400" dirty="0" smtClean="0"/>
              <a:t>권한에 따라 </a:t>
            </a:r>
            <a:r>
              <a:rPr lang="en-US" altLang="ko-KR" sz="1400" dirty="0" smtClean="0"/>
              <a:t>v-if</a:t>
            </a:r>
            <a:r>
              <a:rPr lang="ko-KR" altLang="en-US" sz="1400" dirty="0" smtClean="0"/>
              <a:t>로 메뉴 내용 보이기</a:t>
            </a:r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메뉴 클릭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메뉴에 연결된 페이지 이동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6353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016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23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168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39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379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34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대분류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입력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5582" y="662261"/>
            <a:ext cx="2884883" cy="5937747"/>
            <a:chOff x="525582" y="662261"/>
            <a:chExt cx="2884883" cy="593774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582" y="662261"/>
              <a:ext cx="2884883" cy="5937747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576649" y="1079157"/>
              <a:ext cx="2776151" cy="466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690551" y="2751438"/>
            <a:ext cx="3097427" cy="1145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&lt;- </a:t>
            </a:r>
            <a:r>
              <a:rPr lang="ko-KR" altLang="en-US" dirty="0" err="1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안드로이드</a:t>
            </a:r>
            <a:r>
              <a:rPr lang="ko-KR" altLang="en-US" dirty="0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화면만 </a:t>
            </a:r>
            <a:endParaRPr lang="en-US" altLang="ko-KR" dirty="0" smtClean="0">
              <a:solidFill>
                <a:schemeClr val="tx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직사각형으로 </a:t>
            </a:r>
            <a:r>
              <a:rPr lang="ko-KR" altLang="en-US" dirty="0" err="1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캡쳐해서</a:t>
            </a:r>
            <a:r>
              <a:rPr lang="ko-KR" altLang="en-US" dirty="0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 안에 넣어주세요</a:t>
            </a:r>
            <a:endParaRPr lang="en-US" altLang="ko-KR" dirty="0" smtClean="0">
              <a:solidFill>
                <a:schemeClr val="tx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크기</a:t>
            </a:r>
            <a:r>
              <a:rPr lang="en-US" altLang="ko-KR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위치 조절</a:t>
            </a:r>
            <a:r>
              <a:rPr lang="en-US" altLang="ko-KR" dirty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68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63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50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001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006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282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76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7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3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64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4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Sweet Alert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931" y="1469951"/>
            <a:ext cx="7966953" cy="140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Sweet Alert</a:t>
            </a:r>
          </a:p>
          <a:p>
            <a:pPr marL="0" lvl="1">
              <a:spcBef>
                <a:spcPts val="130"/>
              </a:spcBef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sz="16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jQuery</a:t>
            </a:r>
            <a:r>
              <a:rPr lang="en-US" altLang="ko-KR" sz="16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Plug-In</a:t>
            </a:r>
          </a:p>
          <a:p>
            <a:pPr marL="0" lvl="1">
              <a:spcBef>
                <a:spcPts val="130"/>
              </a:spcBef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-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브라우저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IE 11+, Edge, Chrome, Firefox, Safari, Opera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적용 가능</a:t>
            </a:r>
            <a:endParaRPr lang="en-US" altLang="ko-KR" sz="16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1">
              <a:spcBef>
                <a:spcPts val="130"/>
              </a:spcBef>
            </a:pPr>
            <a:r>
              <a:rPr lang="en-US" altLang="ko-KR" sz="14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- </a:t>
            </a:r>
            <a:r>
              <a:rPr lang="en-US" altLang="ko-KR" sz="16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JS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기본으로 제공하는 </a:t>
            </a:r>
            <a:r>
              <a:rPr lang="en-US" altLang="ko-KR" sz="16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</a:t>
            </a:r>
            <a:r>
              <a:rPr lang="en-US" altLang="ko-KR" sz="16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lert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z="16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Confirm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odel UI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이용해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1">
              <a:spcBef>
                <a:spcPts val="130"/>
              </a:spcBef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더 세련된 웹 페이지를 만들 수 있다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3930" y="3305193"/>
            <a:ext cx="796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적용 부분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1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Alert, Confirm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같은 경고 창을 띄워야 할 상황에 적용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945807" y="4074782"/>
            <a:ext cx="3009900" cy="2182763"/>
            <a:chOff x="1052812" y="3958127"/>
            <a:chExt cx="3009900" cy="2182763"/>
          </a:xfrm>
        </p:grpSpPr>
        <p:grpSp>
          <p:nvGrpSpPr>
            <p:cNvPr id="6" name="그룹 5"/>
            <p:cNvGrpSpPr/>
            <p:nvPr/>
          </p:nvGrpSpPr>
          <p:grpSpPr>
            <a:xfrm>
              <a:off x="1052812" y="4298398"/>
              <a:ext cx="3009900" cy="1842492"/>
              <a:chOff x="858971" y="3520701"/>
              <a:chExt cx="3009900" cy="1842492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8971" y="3524868"/>
                <a:ext cx="3009900" cy="1838325"/>
              </a:xfrm>
              <a:prstGeom prst="rect">
                <a:avLst/>
              </a:prstGeom>
            </p:spPr>
          </p:pic>
          <p:sp>
            <p:nvSpPr>
              <p:cNvPr id="11" name="직사각형 10"/>
              <p:cNvSpPr/>
              <p:nvPr/>
            </p:nvSpPr>
            <p:spPr>
              <a:xfrm>
                <a:off x="858971" y="3520701"/>
                <a:ext cx="3009900" cy="1842492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ko-KR" altLang="en-US" sz="1200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222157" y="3958127"/>
              <a:ext cx="671209" cy="378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Alert</a:t>
              </a:r>
              <a:endParaRPr lang="ko-KR" altLang="en-US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572000" y="4074782"/>
            <a:ext cx="2990851" cy="2173944"/>
            <a:chOff x="4572000" y="3966946"/>
            <a:chExt cx="2990851" cy="2173944"/>
          </a:xfrm>
        </p:grpSpPr>
        <p:grpSp>
          <p:nvGrpSpPr>
            <p:cNvPr id="13" name="그룹 12"/>
            <p:cNvGrpSpPr/>
            <p:nvPr/>
          </p:nvGrpSpPr>
          <p:grpSpPr>
            <a:xfrm>
              <a:off x="4572000" y="4298398"/>
              <a:ext cx="2990851" cy="1842492"/>
              <a:chOff x="3146753" y="1282287"/>
              <a:chExt cx="2990851" cy="1900015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6753" y="1286827"/>
                <a:ext cx="2990850" cy="1895475"/>
              </a:xfrm>
              <a:prstGeom prst="rect">
                <a:avLst/>
              </a:prstGeom>
            </p:spPr>
          </p:pic>
          <p:sp>
            <p:nvSpPr>
              <p:cNvPr id="14" name="직사각형 13"/>
              <p:cNvSpPr/>
              <p:nvPr/>
            </p:nvSpPr>
            <p:spPr>
              <a:xfrm>
                <a:off x="3146754" y="1282287"/>
                <a:ext cx="2990850" cy="1900015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ko-KR" altLang="en-US" sz="1200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561530" y="3966946"/>
              <a:ext cx="1011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Confirm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861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600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Vue.js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3932" y="1585609"/>
            <a:ext cx="6585625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"/>
              </a:spcBef>
            </a:pP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Vue.js</a:t>
            </a:r>
          </a:p>
          <a:p>
            <a:pPr>
              <a:spcBef>
                <a:spcPts val="120"/>
              </a:spcBef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 인터페이스 생성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Progressive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ramework</a:t>
            </a:r>
          </a:p>
          <a:p>
            <a:pPr marL="0" lvl="1">
              <a:spcBef>
                <a:spcPts val="120"/>
              </a:spcBef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Vue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점진적인 채택이 가능하게 설계되어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1">
              <a:spcBef>
                <a:spcPts val="120"/>
              </a:spcBef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단일형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Framework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다르다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1">
              <a:spcBef>
                <a:spcPts val="120"/>
              </a:spcBef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핵심 라이브러리는 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뷰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레이어만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초점을 맞춰 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1">
              <a:spcBef>
                <a:spcPts val="120"/>
              </a:spcBef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기존 프로젝트와 통합이 쉬움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-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정교한 단일 페이지 응용프로그램을 완벽하게 지원 가능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932" y="3875298"/>
            <a:ext cx="796695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적용 부분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1"/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-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접근 권한에 따른 사이드 메뉴 표시 변경 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502092" y="4803542"/>
            <a:ext cx="3069908" cy="1250560"/>
            <a:chOff x="656312" y="4039081"/>
            <a:chExt cx="3069908" cy="1250560"/>
          </a:xfrm>
        </p:grpSpPr>
        <p:grpSp>
          <p:nvGrpSpPr>
            <p:cNvPr id="6" name="그룹 5"/>
            <p:cNvGrpSpPr/>
            <p:nvPr/>
          </p:nvGrpSpPr>
          <p:grpSpPr>
            <a:xfrm>
              <a:off x="819666" y="4346666"/>
              <a:ext cx="2743200" cy="942975"/>
              <a:chOff x="819666" y="4346666"/>
              <a:chExt cx="2743200" cy="94297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666" y="4346666"/>
                <a:ext cx="2743200" cy="942975"/>
              </a:xfrm>
              <a:prstGeom prst="rect">
                <a:avLst/>
              </a:prstGeom>
            </p:spPr>
          </p:pic>
          <p:sp>
            <p:nvSpPr>
              <p:cNvPr id="11" name="직사각형 10"/>
              <p:cNvSpPr/>
              <p:nvPr/>
            </p:nvSpPr>
            <p:spPr>
              <a:xfrm>
                <a:off x="819666" y="4346666"/>
                <a:ext cx="2743200" cy="942975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ko-KR" altLang="en-US" sz="1200" dirty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56312" y="4039081"/>
              <a:ext cx="3069908" cy="220028"/>
              <a:chOff x="3766620" y="3993725"/>
              <a:chExt cx="3069908" cy="220028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6620" y="3993725"/>
                <a:ext cx="3069908" cy="220028"/>
              </a:xfrm>
              <a:prstGeom prst="rect">
                <a:avLst/>
              </a:prstGeom>
            </p:spPr>
          </p:pic>
          <p:sp>
            <p:nvSpPr>
              <p:cNvPr id="13" name="직사각형 12"/>
              <p:cNvSpPr/>
              <p:nvPr/>
            </p:nvSpPr>
            <p:spPr>
              <a:xfrm>
                <a:off x="3766620" y="3993725"/>
                <a:ext cx="3069908" cy="213081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ko-KR" altLang="en-US" sz="1200" dirty="0"/>
              </a:p>
            </p:txBody>
          </p:sp>
        </p:grp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764" y="4071544"/>
            <a:ext cx="1542893" cy="223562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58" y="2136267"/>
            <a:ext cx="1613740" cy="424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6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2125370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789700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62183" y="3438188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361211" y="3615320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김진수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49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08" y="564756"/>
            <a:ext cx="3352800" cy="3095625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1255325" y="2675524"/>
            <a:ext cx="232370" cy="119886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09831" y="2398525"/>
            <a:ext cx="1090989" cy="27699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589922" y="3874390"/>
            <a:ext cx="3085772" cy="249299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/>
              <a:t>$("#</a:t>
            </a:r>
            <a:r>
              <a:rPr lang="en-US" altLang="ko-KR" sz="1200" b="1" dirty="0" err="1"/>
              <a:t>ckSave</a:t>
            </a:r>
            <a:r>
              <a:rPr lang="en-US" altLang="ko-KR" sz="1200" b="1" dirty="0"/>
              <a:t>").change(function(){ </a:t>
            </a:r>
          </a:p>
          <a:p>
            <a:r>
              <a:rPr lang="en-US" altLang="ko-KR" sz="1200" b="1" dirty="0" smtClean="0"/>
              <a:t>// </a:t>
            </a:r>
            <a:r>
              <a:rPr lang="ko-KR" altLang="en-US" sz="1200" b="1" dirty="0" smtClean="0"/>
              <a:t>사원번호 저장 체크</a:t>
            </a:r>
            <a:r>
              <a:rPr lang="en-US" altLang="ko-KR" sz="1200" b="1" dirty="0" smtClean="0"/>
              <a:t> 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if</a:t>
            </a:r>
            <a:r>
              <a:rPr lang="en-US" altLang="ko-KR" sz="1200" b="1" dirty="0"/>
              <a:t>($("#</a:t>
            </a:r>
            <a:r>
              <a:rPr lang="en-US" altLang="ko-KR" sz="1200" b="1" dirty="0" err="1"/>
              <a:t>ckSave</a:t>
            </a:r>
            <a:r>
              <a:rPr lang="en-US" altLang="ko-KR" sz="1200" b="1" dirty="0"/>
              <a:t>").is(":checked</a:t>
            </a:r>
            <a:r>
              <a:rPr lang="en-US" altLang="ko-KR" sz="1200" b="1" dirty="0" smtClean="0"/>
              <a:t>")){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setCookie</a:t>
            </a:r>
            <a:r>
              <a:rPr lang="en-US" altLang="ko-KR" sz="1200" dirty="0"/>
              <a:t>("key", $("#</a:t>
            </a:r>
            <a:r>
              <a:rPr lang="en-US" altLang="ko-KR" sz="1200" dirty="0" err="1"/>
              <a:t>mno</a:t>
            </a:r>
            <a:r>
              <a:rPr lang="en-US" altLang="ko-KR" sz="1200" dirty="0"/>
              <a:t>").</a:t>
            </a:r>
            <a:r>
              <a:rPr lang="en-US" altLang="ko-KR" sz="1200" dirty="0" err="1"/>
              <a:t>val</a:t>
            </a:r>
            <a:r>
              <a:rPr lang="en-US" altLang="ko-KR" sz="1200" dirty="0"/>
              <a:t>(), 1);</a:t>
            </a:r>
          </a:p>
          <a:p>
            <a:r>
              <a:rPr lang="en-US" altLang="ko-KR" sz="1200" dirty="0" smtClean="0"/>
              <a:t>   }</a:t>
            </a:r>
            <a:r>
              <a:rPr lang="en-US" altLang="ko-KR" sz="1200" b="1" dirty="0"/>
              <a:t>else{ // </a:t>
            </a:r>
            <a:r>
              <a:rPr lang="ko-KR" altLang="en-US" sz="1200" b="1" dirty="0"/>
              <a:t>사원번호 저장 체크 해제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deleteCookie</a:t>
            </a:r>
            <a:r>
              <a:rPr lang="en-US" altLang="ko-KR" sz="1200" dirty="0"/>
              <a:t>("key");</a:t>
            </a:r>
          </a:p>
          <a:p>
            <a:r>
              <a:rPr lang="en-US" altLang="ko-KR" sz="1200" dirty="0" smtClean="0"/>
              <a:t>   }</a:t>
            </a:r>
            <a:endParaRPr lang="en-US" altLang="ko-KR" sz="1200" dirty="0"/>
          </a:p>
          <a:p>
            <a:r>
              <a:rPr lang="en-US" altLang="ko-KR" sz="1200" dirty="0" smtClean="0"/>
              <a:t>});</a:t>
            </a:r>
            <a:endParaRPr lang="ko-KR" altLang="en-US" sz="1200" dirty="0"/>
          </a:p>
          <a:p>
            <a:r>
              <a:rPr lang="en-US" altLang="ko-KR" sz="1200" b="1" dirty="0" smtClean="0"/>
              <a:t>$("#</a:t>
            </a:r>
            <a:r>
              <a:rPr lang="en-US" altLang="ko-KR" sz="1200" b="1" dirty="0" err="1"/>
              <a:t>mno</a:t>
            </a:r>
            <a:r>
              <a:rPr lang="en-US" altLang="ko-KR" sz="1200" b="1" dirty="0"/>
              <a:t>").</a:t>
            </a:r>
            <a:r>
              <a:rPr lang="en-US" altLang="ko-KR" sz="1200" b="1" dirty="0" err="1"/>
              <a:t>keyup</a:t>
            </a:r>
            <a:r>
              <a:rPr lang="en-US" altLang="ko-KR" sz="1200" b="1" dirty="0"/>
              <a:t>(function(){ </a:t>
            </a:r>
          </a:p>
          <a:p>
            <a:r>
              <a:rPr lang="en-US" altLang="ko-KR" sz="1200" b="1" dirty="0" smtClean="0"/>
              <a:t>   if</a:t>
            </a:r>
            <a:r>
              <a:rPr lang="en-US" altLang="ko-KR" sz="1200" b="1" dirty="0"/>
              <a:t>($("#</a:t>
            </a:r>
            <a:r>
              <a:rPr lang="en-US" altLang="ko-KR" sz="1200" b="1" dirty="0" err="1"/>
              <a:t>ckSave</a:t>
            </a:r>
            <a:r>
              <a:rPr lang="en-US" altLang="ko-KR" sz="1200" b="1" dirty="0"/>
              <a:t>").is(":checked")){ 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setCookie</a:t>
            </a:r>
            <a:r>
              <a:rPr lang="en-US" altLang="ko-KR" sz="1200" dirty="0"/>
              <a:t>("key", $("#</a:t>
            </a:r>
            <a:r>
              <a:rPr lang="en-US" altLang="ko-KR" sz="1200" dirty="0" err="1"/>
              <a:t>mno</a:t>
            </a:r>
            <a:r>
              <a:rPr lang="en-US" altLang="ko-KR" sz="1200" dirty="0"/>
              <a:t>").</a:t>
            </a:r>
            <a:r>
              <a:rPr lang="en-US" altLang="ko-KR" sz="1200" dirty="0" err="1"/>
              <a:t>val</a:t>
            </a:r>
            <a:r>
              <a:rPr lang="en-US" altLang="ko-KR" sz="1200" dirty="0"/>
              <a:t>(), 1); </a:t>
            </a:r>
          </a:p>
          <a:p>
            <a:r>
              <a:rPr lang="en-US" altLang="ko-KR" sz="1200" dirty="0" smtClean="0"/>
              <a:t>   }</a:t>
            </a:r>
            <a:endParaRPr lang="en-US" altLang="ko-KR" sz="1200" dirty="0"/>
          </a:p>
          <a:p>
            <a:r>
              <a:rPr lang="en-US" altLang="ko-KR" sz="1200" dirty="0" smtClean="0"/>
              <a:t>});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4241715" y="3006316"/>
            <a:ext cx="4410183" cy="156966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//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쿠키 설정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/>
              <a:t>function </a:t>
            </a:r>
            <a:r>
              <a:rPr lang="en-US" altLang="ko-KR" sz="1200" b="1" dirty="0" err="1"/>
              <a:t>setCookie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cookieName</a:t>
            </a:r>
            <a:r>
              <a:rPr lang="en-US" altLang="ko-KR" sz="1200" b="1" dirty="0"/>
              <a:t>, value, </a:t>
            </a:r>
            <a:r>
              <a:rPr lang="en-US" altLang="ko-KR" sz="1200" b="1" dirty="0" err="1"/>
              <a:t>exdays</a:t>
            </a:r>
            <a:r>
              <a:rPr lang="en-US" altLang="ko-KR" sz="1200" b="1" dirty="0" smtClean="0"/>
              <a:t>){</a:t>
            </a:r>
            <a:endParaRPr lang="ko-KR" altLang="en-US" sz="1200" b="1" dirty="0"/>
          </a:p>
          <a:p>
            <a:r>
              <a:rPr lang="en-US" altLang="ko-KR" sz="1200" b="1" dirty="0" smtClean="0"/>
              <a:t>   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exdate</a:t>
            </a:r>
            <a:r>
              <a:rPr lang="en-US" altLang="ko-KR" sz="1200" dirty="0"/>
              <a:t> = new Date</a:t>
            </a:r>
            <a:r>
              <a:rPr lang="en-US" altLang="ko-KR" sz="1200" dirty="0" smtClean="0"/>
              <a:t>();</a:t>
            </a:r>
            <a:endParaRPr lang="ko-KR" altLang="en-US" sz="1200" dirty="0"/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exdate.setDate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exdate.getDate</a:t>
            </a:r>
            <a:r>
              <a:rPr lang="en-US" altLang="ko-KR" sz="1200" dirty="0"/>
              <a:t>() + </a:t>
            </a:r>
            <a:r>
              <a:rPr lang="en-US" altLang="ko-KR" sz="1200" dirty="0" err="1"/>
              <a:t>exdays</a:t>
            </a:r>
            <a:r>
              <a:rPr lang="en-US" altLang="ko-KR" sz="1200" dirty="0" smtClean="0"/>
              <a:t>);</a:t>
            </a:r>
            <a:endParaRPr lang="en-US" altLang="ko-KR" sz="1200" dirty="0"/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cookieValue</a:t>
            </a:r>
            <a:r>
              <a:rPr lang="en-US" altLang="ko-KR" sz="1200" dirty="0"/>
              <a:t> = escape(value) + ((</a:t>
            </a:r>
            <a:r>
              <a:rPr lang="en-US" altLang="ko-KR" sz="1200" dirty="0" err="1"/>
              <a:t>exdays</a:t>
            </a:r>
            <a:r>
              <a:rPr lang="en-US" altLang="ko-KR" sz="1200" dirty="0"/>
              <a:t>==null) 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     ? </a:t>
            </a:r>
            <a:r>
              <a:rPr lang="en-US" altLang="ko-KR" sz="1200" dirty="0"/>
              <a:t>"" : "; expires=" + </a:t>
            </a:r>
            <a:r>
              <a:rPr lang="en-US" altLang="ko-KR" sz="1200" dirty="0" err="1"/>
              <a:t>exdate.toGMTString</a:t>
            </a:r>
            <a:r>
              <a:rPr lang="en-US" altLang="ko-KR" sz="1200" dirty="0"/>
              <a:t>());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document.cookie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cookieName</a:t>
            </a:r>
            <a:r>
              <a:rPr lang="en-US" altLang="ko-KR" sz="1200" dirty="0"/>
              <a:t> + "=" + </a:t>
            </a:r>
            <a:r>
              <a:rPr lang="en-US" altLang="ko-KR" sz="1200" dirty="0" err="1"/>
              <a:t>cookieValue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  <a:endParaRPr lang="en-US" altLang="ko-KR" sz="1200" b="1" dirty="0"/>
          </a:p>
        </p:txBody>
      </p:sp>
      <p:sp>
        <p:nvSpPr>
          <p:cNvPr id="17" name="직사각형 16"/>
          <p:cNvSpPr/>
          <p:nvPr/>
        </p:nvSpPr>
        <p:spPr>
          <a:xfrm>
            <a:off x="4008252" y="4994832"/>
            <a:ext cx="4877110" cy="1384995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//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쿠키 삭제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/>
              <a:t>function </a:t>
            </a:r>
            <a:r>
              <a:rPr lang="en-US" altLang="ko-KR" sz="1200" b="1" dirty="0" err="1"/>
              <a:t>deleteCookie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cookieName</a:t>
            </a:r>
            <a:r>
              <a:rPr lang="en-US" altLang="ko-KR" sz="1200" dirty="0" smtClean="0"/>
              <a:t>){</a:t>
            </a:r>
            <a:endParaRPr lang="ko-KR" altLang="en-US" sz="1200" dirty="0"/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expireDate</a:t>
            </a:r>
            <a:r>
              <a:rPr lang="en-US" altLang="ko-KR" sz="1200" dirty="0"/>
              <a:t> = new Date</a:t>
            </a:r>
            <a:r>
              <a:rPr lang="en-US" altLang="ko-KR" sz="1200" dirty="0" smtClean="0"/>
              <a:t>();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/>
              <a:t>expireDate.setDate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expireDate.getDate</a:t>
            </a:r>
            <a:r>
              <a:rPr lang="en-US" altLang="ko-KR" sz="1200" dirty="0"/>
              <a:t>() - 1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document.cookie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cookieName</a:t>
            </a:r>
            <a:r>
              <a:rPr lang="en-US" altLang="ko-KR" sz="1200" dirty="0"/>
              <a:t> + "= " + "; expires</a:t>
            </a:r>
            <a:r>
              <a:rPr lang="en-US" altLang="ko-KR" sz="1200" dirty="0" smtClean="0"/>
              <a:t>=“</a:t>
            </a:r>
          </a:p>
          <a:p>
            <a:r>
              <a:rPr lang="en-US" altLang="ko-KR" sz="1200" dirty="0" smtClean="0"/>
              <a:t>		   + </a:t>
            </a:r>
            <a:r>
              <a:rPr lang="en-US" altLang="ko-KR" sz="1200" dirty="0" err="1"/>
              <a:t>expireDate.toGMTString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}</a:t>
            </a:r>
            <a:endParaRPr lang="en-US" altLang="ko-KR" sz="1200" b="1" dirty="0"/>
          </a:p>
        </p:txBody>
      </p:sp>
      <p:cxnSp>
        <p:nvCxnSpPr>
          <p:cNvPr id="23" name="직선 화살표 연결선 22"/>
          <p:cNvCxnSpPr>
            <a:stCxn id="29" idx="3"/>
            <a:endCxn id="17" idx="1"/>
          </p:cNvCxnSpPr>
          <p:nvPr/>
        </p:nvCxnSpPr>
        <p:spPr>
          <a:xfrm>
            <a:off x="2422187" y="4932331"/>
            <a:ext cx="1586065" cy="75499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6" idx="1"/>
          </p:cNvCxnSpPr>
          <p:nvPr/>
        </p:nvCxnSpPr>
        <p:spPr>
          <a:xfrm flipV="1">
            <a:off x="3164395" y="3791146"/>
            <a:ext cx="1077320" cy="6488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935183" y="4437477"/>
            <a:ext cx="2527239" cy="27699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942200" y="4793831"/>
            <a:ext cx="1479987" cy="27699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4709069" y="987022"/>
            <a:ext cx="3475473" cy="1600438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비즈니스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로직</a:t>
            </a:r>
            <a:r>
              <a:rPr lang="en-US" altLang="ko-KR" sz="1400" b="1" dirty="0" smtClean="0">
                <a:solidFill>
                  <a:schemeClr val="accent1"/>
                </a:solidFill>
              </a:rPr>
              <a:t>&gt;</a:t>
            </a:r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사원번호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비밀번호 입력</a:t>
            </a:r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사원번호 저장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쿠키 이용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사원번호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비밀번호 찾기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사원번호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비밀번호 찾기 페이지 이동</a:t>
            </a:r>
            <a:endParaRPr lang="en-US" altLang="ko-KR" sz="1400" dirty="0" smtClean="0"/>
          </a:p>
          <a:p>
            <a:r>
              <a:rPr lang="en-US" altLang="ko-KR" sz="1400" dirty="0" smtClean="0"/>
              <a:t>5. </a:t>
            </a:r>
            <a:r>
              <a:rPr lang="ko-KR" altLang="en-US" sz="1400" dirty="0" smtClean="0"/>
              <a:t>로그인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1103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03097" y="1083754"/>
            <a:ext cx="3352800" cy="3095625"/>
            <a:chOff x="317770" y="535510"/>
            <a:chExt cx="3352800" cy="309562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770" y="535510"/>
              <a:ext cx="3352800" cy="3095625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573643" y="2972457"/>
              <a:ext cx="2850493" cy="432224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35016" y="4357991"/>
            <a:ext cx="4088962" cy="92333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&lt;Mapper&gt; </a:t>
            </a:r>
            <a:r>
              <a:rPr lang="en-US" altLang="ko-KR" sz="1200" b="1" dirty="0">
                <a:solidFill>
                  <a:srgbClr val="FF0000"/>
                </a:solidFill>
              </a:rPr>
              <a:t>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elect</a:t>
            </a:r>
          </a:p>
          <a:p>
            <a:r>
              <a:rPr lang="en-US" altLang="ko-KR" sz="1400" b="1" dirty="0"/>
              <a:t>SELECT * FROM </a:t>
            </a:r>
            <a:r>
              <a:rPr lang="en-US" altLang="ko-KR" sz="1400" b="1" dirty="0" err="1"/>
              <a:t>pmsmember</a:t>
            </a:r>
            <a:r>
              <a:rPr lang="en-US" altLang="ko-KR" sz="1400" b="1" dirty="0"/>
              <a:t> </a:t>
            </a:r>
          </a:p>
          <a:p>
            <a:r>
              <a:rPr lang="en-US" altLang="ko-KR" sz="1400" b="1" dirty="0" smtClean="0"/>
              <a:t>   WHERE 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=#{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} AND pass=#{pass</a:t>
            </a:r>
            <a:r>
              <a:rPr lang="en-US" altLang="ko-KR" sz="1400" b="1" dirty="0" smtClean="0"/>
              <a:t>}</a:t>
            </a:r>
          </a:p>
          <a:p>
            <a:r>
              <a:rPr lang="en-US" altLang="ko-KR" sz="1400" b="1" dirty="0"/>
              <a:t>SELECT * FROM </a:t>
            </a:r>
            <a:r>
              <a:rPr lang="en-US" altLang="ko-KR" sz="1400" b="1" dirty="0" err="1"/>
              <a:t>pmsemp</a:t>
            </a:r>
            <a:r>
              <a:rPr lang="en-US" altLang="ko-KR" sz="1400" b="1" dirty="0"/>
              <a:t> WHERE </a:t>
            </a:r>
            <a:r>
              <a:rPr lang="en-US" altLang="ko-KR" sz="1400" b="1" dirty="0" err="1"/>
              <a:t>eno</a:t>
            </a:r>
            <a:r>
              <a:rPr lang="en-US" altLang="ko-KR" sz="1400" b="1" dirty="0"/>
              <a:t>=#{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}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279497" y="3952925"/>
            <a:ext cx="0" cy="40506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709463" y="3736813"/>
            <a:ext cx="768186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22028" y="5394319"/>
            <a:ext cx="4419982" cy="92333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&lt;Mapper&gt; Insert</a:t>
            </a:r>
          </a:p>
          <a:p>
            <a:r>
              <a:rPr lang="en-US" altLang="ko-KR" sz="1400" b="1" dirty="0"/>
              <a:t>INSERT INTO </a:t>
            </a:r>
            <a:r>
              <a:rPr lang="en-US" altLang="ko-KR" sz="1400" b="1" dirty="0" err="1"/>
              <a:t>pmslog</a:t>
            </a:r>
            <a:r>
              <a:rPr lang="en-US" altLang="ko-KR" sz="1400" b="1" dirty="0"/>
              <a:t> values(pmslog_seq.nextval,1,sysdate,null,#{</a:t>
            </a:r>
            <a:r>
              <a:rPr lang="en-US" altLang="ko-KR" sz="1400" b="1" dirty="0" err="1"/>
              <a:t>mno</a:t>
            </a:r>
            <a:r>
              <a:rPr lang="en-US" altLang="ko-KR" sz="1400" b="1" dirty="0" smtClean="0"/>
              <a:t>})</a:t>
            </a:r>
          </a:p>
          <a:p>
            <a:r>
              <a:rPr lang="ko-KR" altLang="en-US" sz="1400" b="1" dirty="0" smtClean="0"/>
              <a:t>   로그인 정보 저장</a:t>
            </a:r>
            <a:endParaRPr lang="en-US" altLang="ko-KR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4477649" y="1373601"/>
            <a:ext cx="4374030" cy="433965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&lt;Controller&gt;</a:t>
            </a:r>
          </a:p>
          <a:p>
            <a:r>
              <a:rPr lang="en-US" altLang="ko-KR" sz="1200" dirty="0" err="1" smtClean="0"/>
              <a:t>HttpSession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session = </a:t>
            </a:r>
            <a:r>
              <a:rPr lang="en-US" altLang="ko-KR" sz="1200" dirty="0" err="1"/>
              <a:t>request.getSession</a:t>
            </a:r>
            <a:r>
              <a:rPr lang="en-US" altLang="ko-KR" sz="1200" dirty="0"/>
              <a:t>();</a:t>
            </a:r>
          </a:p>
          <a:p>
            <a:endParaRPr lang="en-US" altLang="ko-KR" sz="1200" dirty="0" smtClean="0"/>
          </a:p>
          <a:p>
            <a:r>
              <a:rPr lang="en-US" altLang="ko-KR" sz="1200" b="1" dirty="0" err="1"/>
              <a:t>PmsMember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infor_M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service.memberInforAll</a:t>
            </a:r>
            <a:r>
              <a:rPr lang="en-US" altLang="ko-KR" sz="1200" b="1" dirty="0"/>
              <a:t>(member);</a:t>
            </a:r>
          </a:p>
          <a:p>
            <a:r>
              <a:rPr lang="en-US" altLang="ko-KR" sz="1200" b="1" dirty="0" err="1"/>
              <a:t>pmsemp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emp</a:t>
            </a:r>
            <a:r>
              <a:rPr lang="en-US" altLang="ko-KR" sz="1200" b="1" dirty="0"/>
              <a:t> = </a:t>
            </a:r>
            <a:r>
              <a:rPr lang="en-US" altLang="ko-KR" sz="1200" b="1" dirty="0" err="1" smtClean="0"/>
              <a:t>service.empInfor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infor_M.getMno</a:t>
            </a:r>
            <a:r>
              <a:rPr lang="en-US" altLang="ko-KR" sz="1200" b="1" dirty="0" smtClean="0"/>
              <a:t>());</a:t>
            </a:r>
            <a:endParaRPr lang="en-US" altLang="ko-KR" sz="1200" b="1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if(</a:t>
            </a:r>
            <a:r>
              <a:rPr lang="en-US" altLang="ko-KR" sz="1200" dirty="0" err="1"/>
              <a:t>infor_M.getMno</a:t>
            </a:r>
            <a:r>
              <a:rPr lang="en-US" altLang="ko-KR" sz="1200" dirty="0"/>
              <a:t>()</a:t>
            </a:r>
            <a:r>
              <a:rPr lang="en-US" altLang="ko-KR" sz="1200" dirty="0" smtClean="0"/>
              <a:t>!=</a:t>
            </a:r>
            <a:r>
              <a:rPr lang="en-US" altLang="ko-KR" sz="1200" dirty="0"/>
              <a:t>0) </a:t>
            </a:r>
            <a:r>
              <a:rPr lang="en-US" altLang="ko-KR" sz="1200" dirty="0" smtClean="0"/>
              <a:t>{</a:t>
            </a:r>
            <a:endParaRPr lang="ko-KR" altLang="en-US" sz="1200" dirty="0"/>
          </a:p>
          <a:p>
            <a:r>
              <a:rPr lang="en-US" altLang="ko-KR" sz="1200" dirty="0" smtClean="0"/>
              <a:t>   </a:t>
            </a:r>
            <a:r>
              <a:rPr lang="en-US" altLang="ko-KR" sz="1200" b="1" dirty="0" smtClean="0"/>
              <a:t>if(</a:t>
            </a:r>
            <a:r>
              <a:rPr lang="en-US" altLang="ko-KR" sz="1200" b="1" dirty="0" err="1" smtClean="0"/>
              <a:t>infor_M.getMdiv</a:t>
            </a:r>
            <a:r>
              <a:rPr lang="en-US" altLang="ko-KR" sz="1200" b="1" dirty="0"/>
              <a:t>() == 8 || </a:t>
            </a:r>
            <a:r>
              <a:rPr lang="en-US" altLang="ko-KR" sz="1200" b="1" dirty="0" err="1"/>
              <a:t>infor_M.getMdiv</a:t>
            </a:r>
            <a:r>
              <a:rPr lang="en-US" altLang="ko-KR" sz="1200" b="1" dirty="0"/>
              <a:t>() == 9)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 smtClean="0"/>
              <a:t>      return </a:t>
            </a:r>
            <a:r>
              <a:rPr lang="en-US" altLang="ko-KR" sz="1200" dirty="0"/>
              <a:t>"WEB-INF\\views\\main\\</a:t>
            </a:r>
            <a:r>
              <a:rPr lang="en-US" altLang="ko-KR" sz="1200" dirty="0" err="1"/>
              <a:t>login.jsp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 smtClean="0"/>
              <a:t>   } </a:t>
            </a:r>
            <a:r>
              <a:rPr lang="en-US" altLang="ko-KR" sz="1200" b="1" dirty="0"/>
              <a:t>else if(</a:t>
            </a:r>
            <a:r>
              <a:rPr lang="en-US" altLang="ko-KR" sz="1200" b="1" dirty="0" err="1"/>
              <a:t>infor_M.getMdiv</a:t>
            </a:r>
            <a:r>
              <a:rPr lang="en-US" altLang="ko-KR" sz="1200" b="1" dirty="0"/>
              <a:t>() == 7)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session.setAttribute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infor_M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infor_M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 return </a:t>
            </a:r>
            <a:r>
              <a:rPr lang="en-US" altLang="ko-KR" sz="1200" dirty="0"/>
              <a:t>"forward:/</a:t>
            </a:r>
            <a:r>
              <a:rPr lang="en-US" altLang="ko-KR" sz="1200" dirty="0" err="1"/>
              <a:t>PMSemp.do?method</a:t>
            </a:r>
            <a:r>
              <a:rPr lang="en-US" altLang="ko-KR" sz="1200" dirty="0"/>
              <a:t>=</a:t>
            </a:r>
            <a:r>
              <a:rPr lang="en-US" altLang="ko-KR" sz="1200" dirty="0" err="1"/>
              <a:t>empmList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 smtClean="0"/>
              <a:t>   } </a:t>
            </a:r>
            <a:r>
              <a:rPr lang="en-US" altLang="ko-KR" sz="1200" b="1" dirty="0"/>
              <a:t>else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{</a:t>
            </a:r>
          </a:p>
          <a:p>
            <a:r>
              <a:rPr lang="en-US" altLang="ko-KR" sz="1200" b="1" dirty="0" smtClean="0"/>
              <a:t>      </a:t>
            </a:r>
            <a:r>
              <a:rPr lang="en-US" altLang="ko-KR" sz="1200" b="1" dirty="0" err="1" smtClean="0"/>
              <a:t>session.setAttribute</a:t>
            </a:r>
            <a:r>
              <a:rPr lang="en-US" altLang="ko-KR" sz="1200" b="1" dirty="0"/>
              <a:t>("</a:t>
            </a:r>
            <a:r>
              <a:rPr lang="en-US" altLang="ko-KR" sz="1200" b="1" dirty="0" err="1"/>
              <a:t>infor_M</a:t>
            </a:r>
            <a:r>
              <a:rPr lang="en-US" altLang="ko-KR" sz="1200" b="1" dirty="0"/>
              <a:t>", </a:t>
            </a:r>
            <a:r>
              <a:rPr lang="en-US" altLang="ko-KR" sz="1200" b="1" dirty="0" err="1"/>
              <a:t>infor_M</a:t>
            </a:r>
            <a:r>
              <a:rPr lang="en-US" altLang="ko-KR" sz="1200" b="1" dirty="0" smtClean="0"/>
              <a:t>);</a:t>
            </a:r>
            <a:endParaRPr lang="en-US" altLang="ko-KR" sz="1200" b="1" dirty="0"/>
          </a:p>
          <a:p>
            <a:r>
              <a:rPr lang="en-US" altLang="ko-KR" sz="1200" b="1" dirty="0" smtClean="0"/>
              <a:t>      </a:t>
            </a:r>
            <a:r>
              <a:rPr lang="en-US" altLang="ko-KR" sz="1200" b="1" dirty="0" err="1" smtClean="0"/>
              <a:t>session.setAttribute</a:t>
            </a:r>
            <a:r>
              <a:rPr lang="en-US" altLang="ko-KR" sz="1200" b="1" dirty="0"/>
              <a:t>("</a:t>
            </a:r>
            <a:r>
              <a:rPr lang="en-US" altLang="ko-KR" sz="1200" b="1" dirty="0" err="1"/>
              <a:t>emp</a:t>
            </a:r>
            <a:r>
              <a:rPr lang="en-US" altLang="ko-KR" sz="1200" b="1" dirty="0"/>
              <a:t>", </a:t>
            </a:r>
            <a:r>
              <a:rPr lang="en-US" altLang="ko-KR" sz="1200" b="1" dirty="0" err="1"/>
              <a:t>emp</a:t>
            </a:r>
            <a:r>
              <a:rPr lang="en-US" altLang="ko-KR" sz="1200" b="1" dirty="0" smtClean="0"/>
              <a:t>);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return </a:t>
            </a:r>
            <a:r>
              <a:rPr lang="en-US" altLang="ko-KR" sz="1200" dirty="0"/>
              <a:t>"forward:/</a:t>
            </a:r>
            <a:r>
              <a:rPr lang="en-US" altLang="ko-KR" sz="1200" dirty="0" err="1"/>
              <a:t>DashTeam.do?method</a:t>
            </a:r>
            <a:r>
              <a:rPr lang="en-US" altLang="ko-KR" sz="1200" dirty="0"/>
              <a:t>=list";</a:t>
            </a:r>
          </a:p>
          <a:p>
            <a:r>
              <a:rPr lang="en-US" altLang="ko-KR" sz="1200" dirty="0" smtClean="0"/>
              <a:t>   }</a:t>
            </a:r>
            <a:endParaRPr lang="en-US" altLang="ko-KR" sz="1200" dirty="0"/>
          </a:p>
          <a:p>
            <a:r>
              <a:rPr lang="en-US" altLang="ko-KR" sz="1200" dirty="0" smtClean="0"/>
              <a:t>} else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 smtClean="0"/>
              <a:t>   return </a:t>
            </a:r>
            <a:r>
              <a:rPr lang="en-US" altLang="ko-KR" sz="1200" dirty="0"/>
              <a:t>"WEB-INF\\views\\main\\</a:t>
            </a:r>
            <a:r>
              <a:rPr lang="en-US" altLang="ko-KR" sz="1200" dirty="0" err="1"/>
              <a:t>login.jsp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 smtClean="0"/>
              <a:t>   }</a:t>
            </a:r>
            <a:endParaRPr lang="en-US" altLang="ko-KR" sz="1200" dirty="0"/>
          </a:p>
          <a:p>
            <a:r>
              <a:rPr lang="en-US" altLang="ko-KR" sz="1200" dirty="0" smtClean="0"/>
              <a:t>}</a:t>
            </a:r>
          </a:p>
          <a:p>
            <a:r>
              <a:rPr lang="ko-KR" altLang="en-US" sz="1200" b="1" dirty="0" smtClean="0"/>
              <a:t>   권한</a:t>
            </a:r>
            <a:r>
              <a:rPr lang="en-US" altLang="ko-KR" sz="1200" b="1" dirty="0" smtClean="0"/>
              <a:t>(mdiv)</a:t>
            </a:r>
            <a:r>
              <a:rPr lang="ko-KR" altLang="en-US" sz="1200" b="1" dirty="0" smtClean="0"/>
              <a:t>별 로그인 여부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</a:t>
            </a:r>
            <a:r>
              <a:rPr lang="en-US" altLang="ko-KR" sz="1200" b="1" dirty="0" err="1" smtClean="0"/>
              <a:t>PmsMember</a:t>
            </a:r>
            <a:r>
              <a:rPr lang="en-US" altLang="ko-KR" sz="1200" b="1" dirty="0" smtClean="0"/>
              <a:t> / </a:t>
            </a:r>
            <a:r>
              <a:rPr lang="en-US" altLang="ko-KR" sz="1200" b="1" dirty="0" err="1" smtClean="0"/>
              <a:t>PmsEmp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테이블 정보를 세션 값으로 생성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398678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33970" y="628315"/>
            <a:ext cx="3248025" cy="4105275"/>
            <a:chOff x="233970" y="628315"/>
            <a:chExt cx="3248025" cy="41052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70" y="628315"/>
              <a:ext cx="3248025" cy="4105275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149524" y="3492635"/>
              <a:ext cx="622859" cy="447067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073227" y="1053310"/>
            <a:ext cx="4594117" cy="2677656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&lt;Service&gt; </a:t>
            </a:r>
            <a:r>
              <a:rPr lang="ko-KR" altLang="en-US" sz="1400" dirty="0" smtClean="0">
                <a:solidFill>
                  <a:srgbClr val="FF0000"/>
                </a:solidFill>
              </a:rPr>
              <a:t>인증번호 생성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&lt;8;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r>
              <a:rPr lang="sv-SE" altLang="ko-KR" sz="1400" b="1" dirty="0" smtClean="0"/>
              <a:t>   int </a:t>
            </a:r>
            <a:r>
              <a:rPr lang="sv-SE" altLang="ko-KR" sz="1400" b="1" dirty="0"/>
              <a:t>randomNum = (int)(Math.</a:t>
            </a:r>
            <a:r>
              <a:rPr lang="sv-SE" altLang="ko-KR" sz="1400" b="1" i="1" dirty="0"/>
              <a:t>random()*3);</a:t>
            </a:r>
          </a:p>
          <a:p>
            <a:r>
              <a:rPr lang="en-US" altLang="ko-KR" sz="1400" dirty="0" smtClean="0"/>
              <a:t>   if(</a:t>
            </a:r>
            <a:r>
              <a:rPr lang="en-US" altLang="ko-KR" sz="1400" dirty="0" err="1" smtClean="0"/>
              <a:t>randomNum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== 0) {</a:t>
            </a:r>
          </a:p>
          <a:p>
            <a:r>
              <a:rPr lang="en-US" altLang="ko-KR" sz="1400" b="1" dirty="0" smtClean="0"/>
              <a:t>      </a:t>
            </a:r>
            <a:r>
              <a:rPr lang="en-US" altLang="ko-KR" sz="1400" b="1" dirty="0" err="1" smtClean="0"/>
              <a:t>sendNum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+= (char)((</a:t>
            </a:r>
            <a:r>
              <a:rPr lang="en-US" altLang="ko-KR" sz="1400" b="1" dirty="0" err="1"/>
              <a:t>Math.</a:t>
            </a:r>
            <a:r>
              <a:rPr lang="en-US" altLang="ko-KR" sz="1400" b="1" i="1" dirty="0" err="1"/>
              <a:t>random</a:t>
            </a:r>
            <a:r>
              <a:rPr lang="en-US" altLang="ko-KR" sz="1400" b="1" i="1" dirty="0"/>
              <a:t>()*26)+97);</a:t>
            </a:r>
          </a:p>
          <a:p>
            <a:r>
              <a:rPr lang="en-US" altLang="ko-KR" sz="1400" dirty="0" smtClean="0"/>
              <a:t>   }</a:t>
            </a:r>
            <a:r>
              <a:rPr lang="en-US" altLang="ko-KR" sz="1400" dirty="0"/>
              <a:t>else if(</a:t>
            </a:r>
            <a:r>
              <a:rPr lang="en-US" altLang="ko-KR" sz="1400" dirty="0" err="1"/>
              <a:t>randomNum</a:t>
            </a:r>
            <a:r>
              <a:rPr lang="en-US" altLang="ko-KR" sz="1400" dirty="0"/>
              <a:t> == 1) {</a:t>
            </a:r>
          </a:p>
          <a:p>
            <a:r>
              <a:rPr lang="en-US" altLang="ko-KR" sz="1400" b="1" dirty="0" smtClean="0"/>
              <a:t>      </a:t>
            </a:r>
            <a:r>
              <a:rPr lang="en-US" altLang="ko-KR" sz="1400" b="1" dirty="0" err="1" smtClean="0"/>
              <a:t>sendNum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+= (char)((</a:t>
            </a:r>
            <a:r>
              <a:rPr lang="en-US" altLang="ko-KR" sz="1400" b="1" dirty="0" err="1"/>
              <a:t>Math.</a:t>
            </a:r>
            <a:r>
              <a:rPr lang="en-US" altLang="ko-KR" sz="1400" b="1" i="1" dirty="0" err="1"/>
              <a:t>random</a:t>
            </a:r>
            <a:r>
              <a:rPr lang="en-US" altLang="ko-KR" sz="1400" b="1" i="1" dirty="0"/>
              <a:t>()*26)+65);</a:t>
            </a:r>
          </a:p>
          <a:p>
            <a:r>
              <a:rPr lang="en-US" altLang="ko-KR" sz="1400" dirty="0" smtClean="0"/>
              <a:t>   }</a:t>
            </a:r>
            <a:r>
              <a:rPr lang="en-US" altLang="ko-KR" sz="1400" dirty="0"/>
              <a:t>else if(</a:t>
            </a:r>
            <a:r>
              <a:rPr lang="en-US" altLang="ko-KR" sz="1400" dirty="0" err="1"/>
              <a:t>randomNum</a:t>
            </a:r>
            <a:r>
              <a:rPr lang="en-US" altLang="ko-KR" sz="1400" dirty="0"/>
              <a:t> == 2) {</a:t>
            </a:r>
          </a:p>
          <a:p>
            <a:r>
              <a:rPr lang="en-US" altLang="ko-KR" sz="1400" b="1" dirty="0" smtClean="0"/>
              <a:t>      </a:t>
            </a:r>
            <a:r>
              <a:rPr lang="en-US" altLang="ko-KR" sz="1400" b="1" dirty="0" err="1" smtClean="0"/>
              <a:t>sendNum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+= 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)((</a:t>
            </a:r>
            <a:r>
              <a:rPr lang="en-US" altLang="ko-KR" sz="1400" b="1" dirty="0" err="1"/>
              <a:t>Math.</a:t>
            </a:r>
            <a:r>
              <a:rPr lang="en-US" altLang="ko-KR" sz="1400" b="1" i="1" dirty="0" err="1"/>
              <a:t>random</a:t>
            </a:r>
            <a:r>
              <a:rPr lang="en-US" altLang="ko-KR" sz="1400" b="1" i="1" dirty="0"/>
              <a:t>()*10));</a:t>
            </a:r>
          </a:p>
          <a:p>
            <a:r>
              <a:rPr lang="en-US" altLang="ko-KR" sz="1400" dirty="0" smtClean="0"/>
              <a:t>   }</a:t>
            </a:r>
            <a:endParaRPr lang="en-US" altLang="ko-KR" sz="1400" dirty="0"/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아스키코드 이용 </a:t>
            </a:r>
            <a:r>
              <a:rPr lang="en-US" altLang="ko-KR" sz="1400" b="1" dirty="0" smtClean="0"/>
              <a:t>: (char)</a:t>
            </a:r>
            <a:r>
              <a:rPr lang="ko-KR" altLang="en-US" sz="1400" b="1" dirty="0" smtClean="0"/>
              <a:t>정수 </a:t>
            </a:r>
            <a:r>
              <a:rPr lang="en-US" altLang="ko-KR" sz="1400" b="1" dirty="0" smtClean="0"/>
              <a:t>-&gt; </a:t>
            </a:r>
            <a:r>
              <a:rPr lang="ko-KR" altLang="en-US" sz="1400" b="1" dirty="0" smtClean="0"/>
              <a:t>문자 변환</a:t>
            </a:r>
            <a:endParaRPr lang="en-US" altLang="ko-KR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3802928" y="3978462"/>
            <a:ext cx="5134713" cy="2708434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&lt;Dispatcher-Servlet&gt; </a:t>
            </a:r>
            <a:r>
              <a:rPr lang="en-US" altLang="ko-KR" sz="1200" dirty="0" smtClean="0">
                <a:solidFill>
                  <a:srgbClr val="FF0000"/>
                </a:solidFill>
              </a:rPr>
              <a:t>SMTP </a:t>
            </a:r>
            <a:r>
              <a:rPr lang="ko-KR" altLang="en-US" sz="1200" dirty="0">
                <a:solidFill>
                  <a:srgbClr val="FF0000"/>
                </a:solidFill>
              </a:rPr>
              <a:t>서버 </a:t>
            </a:r>
            <a:r>
              <a:rPr lang="ko-KR" altLang="en-US" sz="1200" dirty="0" smtClean="0">
                <a:solidFill>
                  <a:srgbClr val="FF0000"/>
                </a:solidFill>
              </a:rPr>
              <a:t>설정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/>
              <a:t>&lt;bean id="</a:t>
            </a:r>
            <a:r>
              <a:rPr lang="en-US" altLang="ko-KR" sz="1200" dirty="0" err="1" smtClean="0"/>
              <a:t>mailSender</a:t>
            </a:r>
            <a:r>
              <a:rPr lang="en-US" altLang="ko-KR" sz="1200" dirty="0" smtClean="0"/>
              <a:t>“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class="</a:t>
            </a:r>
            <a:r>
              <a:rPr lang="en-US" altLang="ko-KR" sz="1200" dirty="0" err="1" smtClean="0"/>
              <a:t>org.springframework.mail.javamail.JavaMailSenderImpl</a:t>
            </a:r>
            <a:r>
              <a:rPr lang="en-US" altLang="ko-KR" sz="1200" dirty="0" smtClean="0"/>
              <a:t>"&gt;</a:t>
            </a:r>
          </a:p>
          <a:p>
            <a:r>
              <a:rPr lang="en-US" altLang="ko-KR" sz="1200" dirty="0" smtClean="0"/>
              <a:t>   &lt;</a:t>
            </a:r>
            <a:r>
              <a:rPr lang="en-US" altLang="ko-KR" sz="1200" dirty="0"/>
              <a:t>property name="host" value="smtp.gmail.com"/&gt;</a:t>
            </a:r>
          </a:p>
          <a:p>
            <a:r>
              <a:rPr lang="en-US" altLang="ko-KR" sz="1200" dirty="0" smtClean="0"/>
              <a:t>   &lt;</a:t>
            </a:r>
            <a:r>
              <a:rPr lang="en-US" altLang="ko-KR" sz="1200" dirty="0"/>
              <a:t>property name="port" value="587"/&gt;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b="1" dirty="0" smtClean="0"/>
              <a:t>&lt;</a:t>
            </a:r>
            <a:r>
              <a:rPr lang="en-US" altLang="ko-KR" sz="1200" b="1" dirty="0"/>
              <a:t>property name="username" value</a:t>
            </a:r>
            <a:r>
              <a:rPr lang="en-US" altLang="ko-KR" sz="1200" b="1" dirty="0" smtClean="0"/>
              <a:t>=＂id“/&gt; &lt;!-- </a:t>
            </a:r>
            <a:r>
              <a:rPr lang="ko-KR" altLang="en-US" sz="1200" b="1" dirty="0" err="1"/>
              <a:t>구글</a:t>
            </a:r>
            <a:r>
              <a:rPr lang="ko-KR" altLang="en-US" sz="1200" b="1" dirty="0"/>
              <a:t> 아이디 </a:t>
            </a:r>
            <a:r>
              <a:rPr lang="en-US" altLang="ko-KR" sz="1200" b="1" dirty="0"/>
              <a:t>--&gt;</a:t>
            </a:r>
          </a:p>
          <a:p>
            <a:r>
              <a:rPr lang="en-US" altLang="ko-KR" sz="1200" b="1" dirty="0" smtClean="0"/>
              <a:t>   &lt;</a:t>
            </a:r>
            <a:r>
              <a:rPr lang="en-US" altLang="ko-KR" sz="1200" b="1" dirty="0"/>
              <a:t>property name="password" value</a:t>
            </a:r>
            <a:r>
              <a:rPr lang="en-US" altLang="ko-KR" sz="1200" b="1" dirty="0" smtClean="0"/>
              <a:t>=“pass“/&gt; &lt;!-- </a:t>
            </a:r>
            <a:r>
              <a:rPr lang="ko-KR" altLang="en-US" sz="1200" b="1" dirty="0" err="1"/>
              <a:t>구글</a:t>
            </a:r>
            <a:r>
              <a:rPr lang="ko-KR" altLang="en-US" sz="1200" b="1" dirty="0"/>
              <a:t> 비번 </a:t>
            </a:r>
            <a:r>
              <a:rPr lang="en-US" altLang="ko-KR" sz="1200" b="1" dirty="0"/>
              <a:t>--&gt;</a:t>
            </a:r>
          </a:p>
          <a:p>
            <a:r>
              <a:rPr lang="en-US" altLang="ko-KR" sz="1200" dirty="0" smtClean="0"/>
              <a:t>   &lt;</a:t>
            </a:r>
            <a:r>
              <a:rPr lang="en-US" altLang="ko-KR" sz="1200" dirty="0"/>
              <a:t>property name="</a:t>
            </a:r>
            <a:r>
              <a:rPr lang="en-US" altLang="ko-KR" sz="1200" dirty="0" err="1"/>
              <a:t>JavaMailProperties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 smtClean="0"/>
              <a:t>      &lt;</a:t>
            </a:r>
            <a:r>
              <a:rPr lang="en-US" altLang="ko-KR" sz="1200" dirty="0"/>
              <a:t>props&gt;</a:t>
            </a:r>
          </a:p>
          <a:p>
            <a:r>
              <a:rPr lang="en-US" altLang="ko-KR" sz="1200" dirty="0" smtClean="0"/>
              <a:t>         &lt;</a:t>
            </a:r>
            <a:r>
              <a:rPr lang="en-US" altLang="ko-KR" sz="1200" dirty="0"/>
              <a:t>prop key="</a:t>
            </a:r>
            <a:r>
              <a:rPr lang="en-US" altLang="ko-KR" sz="1200" dirty="0" err="1"/>
              <a:t>mail.smtp.auth</a:t>
            </a:r>
            <a:r>
              <a:rPr lang="en-US" altLang="ko-KR" sz="1200" dirty="0"/>
              <a:t>"&gt;true&lt;/prop&gt;</a:t>
            </a:r>
          </a:p>
          <a:p>
            <a:r>
              <a:rPr lang="en-US" altLang="ko-KR" sz="1200" dirty="0" smtClean="0"/>
              <a:t>         &lt;</a:t>
            </a:r>
            <a:r>
              <a:rPr lang="en-US" altLang="ko-KR" sz="1200" dirty="0"/>
              <a:t>prop key="</a:t>
            </a:r>
            <a:r>
              <a:rPr lang="en-US" altLang="ko-KR" sz="1200" dirty="0" err="1"/>
              <a:t>mail.smtp.starttls.enable</a:t>
            </a:r>
            <a:r>
              <a:rPr lang="en-US" altLang="ko-KR" sz="1200" dirty="0"/>
              <a:t>"&gt;true&lt;/prop&gt;</a:t>
            </a:r>
          </a:p>
          <a:p>
            <a:r>
              <a:rPr lang="en-US" altLang="ko-KR" sz="1200" dirty="0" smtClean="0"/>
              <a:t>      &lt;/</a:t>
            </a:r>
            <a:r>
              <a:rPr lang="en-US" altLang="ko-KR" sz="1200" dirty="0"/>
              <a:t>props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&lt;/</a:t>
            </a:r>
            <a:r>
              <a:rPr lang="en-US" altLang="ko-KR" sz="1200" dirty="0"/>
              <a:t>property&gt;</a:t>
            </a:r>
          </a:p>
          <a:p>
            <a:r>
              <a:rPr lang="en-US" altLang="ko-KR" sz="1200" dirty="0"/>
              <a:t>&lt;/bean&gt;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772383" y="2284416"/>
            <a:ext cx="1300844" cy="141572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772262" y="3698041"/>
            <a:ext cx="1030666" cy="48915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66988" y="4789253"/>
            <a:ext cx="3475473" cy="1815882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비즈니스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로직</a:t>
            </a:r>
            <a:r>
              <a:rPr lang="en-US" altLang="ko-KR" sz="1400" b="1" dirty="0" smtClean="0">
                <a:solidFill>
                  <a:schemeClr val="accent1"/>
                </a:solidFill>
              </a:rPr>
              <a:t>&gt;</a:t>
            </a:r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사원번호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이름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입력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전송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입력한 </a:t>
            </a:r>
            <a:r>
              <a:rPr lang="ko-KR" altLang="en-US" sz="1400" dirty="0" err="1" smtClean="0"/>
              <a:t>이메일로</a:t>
            </a:r>
            <a:r>
              <a:rPr lang="ko-KR" altLang="en-US" sz="1400" dirty="0" smtClean="0"/>
              <a:t> 메일 전송</a:t>
            </a:r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전송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인증 </a:t>
            </a:r>
            <a:r>
              <a:rPr lang="en-US" altLang="ko-KR" sz="1400" dirty="0" smtClean="0"/>
              <a:t>–(</a:t>
            </a:r>
            <a:r>
              <a:rPr lang="ko-KR" altLang="en-US" sz="1400" dirty="0" smtClean="0"/>
              <a:t>클릭</a:t>
            </a:r>
            <a:r>
              <a:rPr lang="en-US" altLang="ko-KR" sz="1400" dirty="0" smtClean="0"/>
              <a:t>)-&gt; </a:t>
            </a:r>
            <a:r>
              <a:rPr lang="ko-KR" altLang="en-US" sz="1400" dirty="0" smtClean="0"/>
              <a:t>인증번호 체크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전송된 인증번호와 입력 값 비교</a:t>
            </a:r>
            <a:endParaRPr lang="en-US" altLang="ko-KR" sz="1400" dirty="0"/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모두 일치하면 비밀번호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재설정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변경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페이지 이동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2265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19606" y="718577"/>
            <a:ext cx="4075618" cy="289310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&lt;View JS Function&gt;</a:t>
            </a:r>
          </a:p>
          <a:p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num</a:t>
            </a:r>
            <a:r>
              <a:rPr lang="en-US" altLang="ko-KR" sz="1200" b="1" dirty="0"/>
              <a:t> = pass01.search(/[0-9]/g);</a:t>
            </a:r>
          </a:p>
          <a:p>
            <a:r>
              <a:rPr lang="en-US" altLang="ko-KR" sz="1200" b="1" dirty="0" err="1"/>
              <a:t>var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eng</a:t>
            </a:r>
            <a:r>
              <a:rPr lang="en-US" altLang="ko-KR" sz="1200" b="1" dirty="0"/>
              <a:t> = pass01.search(/[a-z]/</a:t>
            </a:r>
            <a:r>
              <a:rPr lang="en-US" altLang="ko-KR" sz="1200" b="1" dirty="0" err="1"/>
              <a:t>ig</a:t>
            </a:r>
            <a:r>
              <a:rPr lang="en-US" altLang="ko-KR" sz="1200" b="1" dirty="0"/>
              <a:t>);</a:t>
            </a:r>
          </a:p>
          <a:p>
            <a:r>
              <a:rPr lang="en-US" altLang="ko-KR" sz="1200" b="1" dirty="0" err="1"/>
              <a:t>var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spe</a:t>
            </a:r>
            <a:r>
              <a:rPr lang="en-US" altLang="ko-KR" sz="1200" b="1" dirty="0"/>
              <a:t> = pass01.search(/[`~!@#$%^&amp;*;:\/?]/</a:t>
            </a:r>
            <a:r>
              <a:rPr lang="en-US" altLang="ko-KR" sz="1200" b="1" dirty="0" err="1"/>
              <a:t>gi</a:t>
            </a:r>
            <a:r>
              <a:rPr lang="en-US" altLang="ko-KR" sz="1200" b="1" dirty="0"/>
              <a:t>);</a:t>
            </a:r>
          </a:p>
          <a:p>
            <a:endParaRPr lang="ko-KR" altLang="en-US" sz="1200" dirty="0"/>
          </a:p>
          <a:p>
            <a:r>
              <a:rPr lang="en-US" altLang="ko-KR" sz="1200" dirty="0" smtClean="0"/>
              <a:t>if</a:t>
            </a:r>
            <a:r>
              <a:rPr lang="en-US" altLang="ko-KR" sz="1200" b="1" dirty="0" smtClean="0"/>
              <a:t>(pass01.length &lt; 8 || pass01.length &gt; 20) </a:t>
            </a:r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   return 1;</a:t>
            </a:r>
          </a:p>
          <a:p>
            <a:r>
              <a:rPr lang="en-US" altLang="ko-KR" sz="1200" dirty="0" smtClean="0"/>
              <a:t>}else if</a:t>
            </a:r>
            <a:r>
              <a:rPr lang="en-US" altLang="ko-KR" sz="1200" b="1" dirty="0" smtClean="0"/>
              <a:t>(pass01.search(/\s/) != -1)</a:t>
            </a:r>
            <a:r>
              <a:rPr lang="en-US" altLang="ko-KR" sz="1200" dirty="0" smtClean="0"/>
              <a:t> {</a:t>
            </a:r>
            <a:endParaRPr lang="ko-KR" altLang="en-US" sz="1200" dirty="0" smtClean="0"/>
          </a:p>
          <a:p>
            <a:r>
              <a:rPr lang="en-US" altLang="ko-KR" sz="1200" dirty="0" smtClean="0"/>
              <a:t>   return 2;</a:t>
            </a:r>
          </a:p>
          <a:p>
            <a:r>
              <a:rPr lang="en-US" altLang="ko-KR" sz="1200" dirty="0" smtClean="0"/>
              <a:t>}else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if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num</a:t>
            </a:r>
            <a:r>
              <a:rPr lang="en-US" altLang="ko-KR" sz="1200" b="1" dirty="0" smtClean="0"/>
              <a:t> &lt; 0 || </a:t>
            </a:r>
            <a:r>
              <a:rPr lang="en-US" altLang="ko-KR" sz="1200" b="1" dirty="0" err="1" smtClean="0"/>
              <a:t>eng</a:t>
            </a:r>
            <a:r>
              <a:rPr lang="en-US" altLang="ko-KR" sz="1200" b="1" dirty="0" smtClean="0"/>
              <a:t> &lt; 0 || </a:t>
            </a:r>
            <a:r>
              <a:rPr lang="en-US" altLang="ko-KR" sz="1200" b="1" dirty="0" err="1" smtClean="0"/>
              <a:t>spe</a:t>
            </a:r>
            <a:r>
              <a:rPr lang="en-US" altLang="ko-KR" sz="1200" b="1" dirty="0" smtClean="0"/>
              <a:t> &lt; 0)</a:t>
            </a:r>
            <a:r>
              <a:rPr lang="en-US" altLang="ko-KR" sz="1200" dirty="0" smtClean="0"/>
              <a:t> {</a:t>
            </a:r>
            <a:endParaRPr lang="ko-KR" altLang="en-US" sz="1200" dirty="0" smtClean="0"/>
          </a:p>
          <a:p>
            <a:r>
              <a:rPr lang="en-US" altLang="ko-KR" sz="1200" dirty="0" smtClean="0"/>
              <a:t>   return 3;</a:t>
            </a:r>
          </a:p>
          <a:p>
            <a:r>
              <a:rPr lang="en-US" altLang="ko-KR" sz="1200" dirty="0" smtClean="0"/>
              <a:t>}else{</a:t>
            </a:r>
          </a:p>
          <a:p>
            <a:r>
              <a:rPr lang="en-US" altLang="ko-KR" sz="1200" dirty="0" smtClean="0"/>
              <a:t>   return 0;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400" b="1" dirty="0" smtClean="0"/>
              <a:t>  8~20</a:t>
            </a:r>
            <a:r>
              <a:rPr lang="ko-KR" altLang="en-US" sz="1400" b="1" dirty="0" smtClean="0"/>
              <a:t>자리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영문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숫자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특수문자 조합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조건 판별</a:t>
            </a:r>
            <a:endParaRPr lang="en-US" altLang="ko-KR" sz="1400" b="1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654773" y="691852"/>
            <a:ext cx="3219450" cy="3419475"/>
            <a:chOff x="703049" y="711310"/>
            <a:chExt cx="3219450" cy="3419475"/>
          </a:xfrm>
        </p:grpSpPr>
        <p:grpSp>
          <p:nvGrpSpPr>
            <p:cNvPr id="9" name="그룹 8"/>
            <p:cNvGrpSpPr/>
            <p:nvPr/>
          </p:nvGrpSpPr>
          <p:grpSpPr>
            <a:xfrm>
              <a:off x="703049" y="711310"/>
              <a:ext cx="3219450" cy="3419475"/>
              <a:chOff x="481722" y="711311"/>
              <a:chExt cx="3219450" cy="3419475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722" y="711311"/>
                <a:ext cx="3219450" cy="3419475"/>
              </a:xfrm>
              <a:prstGeom prst="rect">
                <a:avLst/>
              </a:prstGeom>
            </p:spPr>
          </p:pic>
          <p:sp>
            <p:nvSpPr>
              <p:cNvPr id="13" name="직사각형 12"/>
              <p:cNvSpPr/>
              <p:nvPr/>
            </p:nvSpPr>
            <p:spPr>
              <a:xfrm>
                <a:off x="666200" y="1616843"/>
                <a:ext cx="2115911" cy="231412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ko-KR" altLang="en-US" sz="1200" dirty="0"/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887527" y="3517460"/>
              <a:ext cx="2850493" cy="432224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</p:grpSp>
      <p:cxnSp>
        <p:nvCxnSpPr>
          <p:cNvPr id="14" name="직선 화살표 연결선 13"/>
          <p:cNvCxnSpPr/>
          <p:nvPr/>
        </p:nvCxnSpPr>
        <p:spPr>
          <a:xfrm flipV="1">
            <a:off x="2955162" y="1692610"/>
            <a:ext cx="1564444" cy="139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26841" y="4238044"/>
            <a:ext cx="3475312" cy="707886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&lt;Mapper&gt; Update</a:t>
            </a:r>
          </a:p>
          <a:p>
            <a:r>
              <a:rPr lang="en-US" altLang="ko-KR" sz="1400" b="1" dirty="0"/>
              <a:t>UPDATE </a:t>
            </a:r>
            <a:r>
              <a:rPr lang="en-US" altLang="ko-KR" sz="1400" b="1" dirty="0" err="1"/>
              <a:t>pmsmember</a:t>
            </a:r>
            <a:r>
              <a:rPr lang="en-US" altLang="ko-KR" sz="1400" b="1" dirty="0"/>
              <a:t> SET pass=#{pass} </a:t>
            </a:r>
          </a:p>
          <a:p>
            <a:r>
              <a:rPr lang="en-US" altLang="ko-KR" sz="1400" b="1" dirty="0" smtClean="0"/>
              <a:t>   WHERE 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=#{</a:t>
            </a:r>
            <a:r>
              <a:rPr lang="en-US" altLang="ko-KR" sz="1400" b="1" dirty="0" err="1"/>
              <a:t>mno</a:t>
            </a:r>
            <a:r>
              <a:rPr lang="en-US" altLang="ko-KR" sz="1400" b="1" dirty="0" smtClean="0"/>
              <a:t>}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519604" y="3914563"/>
            <a:ext cx="4341473" cy="2215991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&lt;View JS&gt;</a:t>
            </a:r>
          </a:p>
          <a:p>
            <a:r>
              <a:rPr lang="en-US" altLang="ko-KR" sz="1400" b="1" dirty="0" err="1"/>
              <a:t>var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ck</a:t>
            </a:r>
            <a:r>
              <a:rPr lang="en-US" altLang="ko-KR" sz="1400" b="1" dirty="0"/>
              <a:t> = "${</a:t>
            </a:r>
            <a:r>
              <a:rPr lang="en-US" altLang="ko-KR" sz="1400" b="1" dirty="0" err="1"/>
              <a:t>ck</a:t>
            </a:r>
            <a:r>
              <a:rPr lang="en-US" altLang="ko-KR" sz="1400" b="1" dirty="0" smtClean="0"/>
              <a:t>}“;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구분 번호</a:t>
            </a:r>
            <a:endParaRPr lang="en-US" altLang="ko-KR" sz="1400" dirty="0"/>
          </a:p>
          <a:p>
            <a:r>
              <a:rPr lang="en-US" altLang="ko-KR" sz="1400" dirty="0"/>
              <a:t>if(</a:t>
            </a:r>
            <a:r>
              <a:rPr lang="en-US" altLang="ko-KR" sz="1400" dirty="0" err="1"/>
              <a:t>ck</a:t>
            </a:r>
            <a:r>
              <a:rPr lang="en-US" altLang="ko-KR" sz="1400" dirty="0"/>
              <a:t> == 1){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Swal.fire</a:t>
            </a:r>
            <a:r>
              <a:rPr lang="en-US" altLang="ko-KR" sz="1400" dirty="0" smtClean="0"/>
              <a:t>({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팝업내용</a:t>
            </a:r>
            <a:endParaRPr lang="en-US" altLang="ko-KR" sz="1400" dirty="0" smtClean="0"/>
          </a:p>
          <a:p>
            <a:r>
              <a:rPr lang="en-US" altLang="ko-KR" sz="1400" dirty="0" smtClean="0"/>
              <a:t>}).</a:t>
            </a:r>
            <a:r>
              <a:rPr lang="en-US" altLang="ko-KR" sz="1400" dirty="0"/>
              <a:t>then((result) =</a:t>
            </a:r>
            <a:r>
              <a:rPr lang="en-US" altLang="ko-KR" sz="1400" u="sng" dirty="0"/>
              <a:t>&gt; {</a:t>
            </a:r>
          </a:p>
          <a:p>
            <a:r>
              <a:rPr lang="en-US" altLang="ko-KR" sz="1400" dirty="0" smtClean="0"/>
              <a:t>      if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result.value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{ // OK </a:t>
            </a:r>
            <a:r>
              <a:rPr lang="ko-KR" altLang="en-US" sz="1400" dirty="0" smtClean="0"/>
              <a:t>클릭 시</a:t>
            </a:r>
            <a:endParaRPr lang="en-US" altLang="ko-KR" sz="1400" dirty="0"/>
          </a:p>
          <a:p>
            <a:r>
              <a:rPr lang="en-US" altLang="ko-KR" sz="1400" dirty="0" smtClean="0"/>
              <a:t>         </a:t>
            </a:r>
            <a:r>
              <a:rPr lang="en-US" altLang="ko-KR" sz="1400" b="1" dirty="0" smtClean="0"/>
              <a:t>$(</a:t>
            </a:r>
            <a:r>
              <a:rPr lang="en-US" altLang="ko-KR" sz="1400" b="1" dirty="0"/>
              <a:t>location).</a:t>
            </a:r>
            <a:r>
              <a:rPr lang="en-US" altLang="ko-KR" sz="1400" b="1" dirty="0" err="1"/>
              <a:t>attr</a:t>
            </a:r>
            <a:r>
              <a:rPr lang="en-US" altLang="ko-KR" sz="1400" b="1" dirty="0"/>
              <a:t>("</a:t>
            </a:r>
            <a:r>
              <a:rPr lang="en-US" altLang="ko-KR" sz="1400" b="1" dirty="0" err="1"/>
              <a:t>href</a:t>
            </a:r>
            <a:r>
              <a:rPr lang="en-US" altLang="ko-KR" sz="1400" b="1" dirty="0"/>
              <a:t>","${path}/main.do");</a:t>
            </a:r>
          </a:p>
          <a:p>
            <a:r>
              <a:rPr lang="en-US" altLang="ko-KR" sz="1400" dirty="0" smtClean="0"/>
              <a:t>      }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})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}</a:t>
            </a:r>
          </a:p>
          <a:p>
            <a:r>
              <a:rPr lang="ko-KR" altLang="en-US" sz="1400" b="1" dirty="0" smtClean="0"/>
              <a:t>  비밀번호 변경 완료 팝업 출력 후 </a:t>
            </a:r>
            <a:r>
              <a:rPr lang="ko-KR" altLang="en-US" sz="1400" b="1" dirty="0" err="1" smtClean="0"/>
              <a:t>메인으로</a:t>
            </a:r>
            <a:r>
              <a:rPr lang="ko-KR" altLang="en-US" sz="1400" b="1" dirty="0" smtClean="0"/>
              <a:t> 이동</a:t>
            </a:r>
            <a:endParaRPr lang="en-US" altLang="ko-KR" sz="1400" b="1" dirty="0" smtClean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231221" y="3933467"/>
            <a:ext cx="0" cy="30779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002153" y="4591987"/>
            <a:ext cx="517451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26841" y="5016859"/>
            <a:ext cx="3475473" cy="1384995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비즈니스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로직</a:t>
            </a:r>
            <a:r>
              <a:rPr lang="en-US" altLang="ko-KR" sz="1400" b="1" dirty="0" smtClean="0">
                <a:solidFill>
                  <a:schemeClr val="accent1"/>
                </a:solidFill>
              </a:rPr>
              <a:t>&gt;</a:t>
            </a:r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새 비밀번호 입력</a:t>
            </a:r>
            <a:endParaRPr lang="en-US" altLang="ko-KR" sz="1400" dirty="0" smtClean="0"/>
          </a:p>
          <a:p>
            <a:r>
              <a:rPr lang="en-US" altLang="ko-KR" sz="1400" dirty="0" smtClean="0"/>
              <a:t>   - 8~20</a:t>
            </a:r>
            <a:r>
              <a:rPr lang="ko-KR" altLang="en-US" sz="1400" dirty="0" smtClean="0"/>
              <a:t>자리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영문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숫자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특수문자 조합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정규식 이용 판별</a:t>
            </a:r>
            <a:endParaRPr lang="en-US" altLang="ko-KR" sz="1400" dirty="0" smtClean="0"/>
          </a:p>
          <a:p>
            <a:r>
              <a:rPr lang="en-US" altLang="ko-KR" sz="1400" dirty="0" smtClean="0"/>
              <a:t>2. CHANGE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en-US" altLang="ko-KR" sz="1400" dirty="0" err="1" smtClean="0"/>
              <a:t>DataBase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비밀번호</a:t>
            </a:r>
            <a:r>
              <a:rPr lang="en-US" altLang="ko-KR" sz="1400" dirty="0" smtClean="0"/>
              <a:t> Update</a:t>
            </a:r>
          </a:p>
        </p:txBody>
      </p:sp>
    </p:spTree>
    <p:extLst>
      <p:ext uri="{BB962C8B-B14F-4D97-AF65-F5344CB8AC3E}">
        <p14:creationId xmlns:p14="http://schemas.microsoft.com/office/powerpoint/2010/main" val="31143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</TotalTime>
  <Words>1703</Words>
  <Application>Microsoft Office PowerPoint</Application>
  <PresentationFormat>화면 슬라이드 쇼(4:3)</PresentationFormat>
  <Paragraphs>331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맑은 고딕</vt:lpstr>
      <vt:lpstr>Calibri</vt:lpstr>
      <vt:lpstr>나눔스퀘어_ac Bold</vt:lpstr>
      <vt:lpstr>나눔스퀘어_ac</vt:lpstr>
      <vt:lpstr>Arial</vt:lpstr>
      <vt:lpstr>타이포_스톰 B</vt:lpstr>
      <vt:lpstr>Calibri Light</vt:lpstr>
      <vt:lpstr>메인 레이아웃_1</vt:lpstr>
      <vt:lpstr>Office 테마</vt:lpstr>
      <vt:lpstr>목차 레이아웃</vt:lpstr>
      <vt:lpstr>1_Office 테마</vt:lpstr>
      <vt:lpstr>하단 메뉴페이지(4~10)에서  본인 담당 찾아 최상단에 올려주세요 나머지는 삭제  대분류는 요구사항정의서에 맞춰서 작성해주세요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507-16</cp:lastModifiedBy>
  <cp:revision>240</cp:revision>
  <dcterms:created xsi:type="dcterms:W3CDTF">2020-05-05T13:43:36Z</dcterms:created>
  <dcterms:modified xsi:type="dcterms:W3CDTF">2020-05-28T07:31:24Z</dcterms:modified>
</cp:coreProperties>
</file>