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79" r:id="rId4"/>
    <p:sldId id="276" r:id="rId5"/>
    <p:sldId id="298" r:id="rId6"/>
    <p:sldId id="277" r:id="rId7"/>
    <p:sldId id="299" r:id="rId8"/>
    <p:sldId id="274" r:id="rId9"/>
    <p:sldId id="300" r:id="rId10"/>
    <p:sldId id="278" r:id="rId11"/>
    <p:sldId id="301" r:id="rId12"/>
    <p:sldId id="280" r:id="rId13"/>
    <p:sldId id="281" r:id="rId14"/>
    <p:sldId id="27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779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473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 smtClean="0">
                <a:solidFill>
                  <a:prstClr val="black"/>
                </a:solidFill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로그인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회원등록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998092" y="19876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5524" y="32923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995524" y="38467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98091" y="26826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3410" y="1708038"/>
            <a:ext cx="2529192" cy="82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prstClr val="black"/>
                </a:solidFill>
              </a:rPr>
              <a:t>회사 명</a:t>
            </a:r>
            <a:endParaRPr lang="ko-KR" altLang="en-US" sz="4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9861" y="321299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19861" y="376635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19861" y="4527246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로그인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19861" y="502166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024" y="4265544"/>
            <a:ext cx="871899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21006" y="5492762"/>
            <a:ext cx="871899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79617" y="5492762"/>
            <a:ext cx="792635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prstClr val="black"/>
                </a:solidFill>
              </a:rPr>
              <a:t>비밀번호 </a:t>
            </a:r>
            <a:r>
              <a:rPr lang="ko-KR" altLang="en-US" sz="700" dirty="0" smtClean="0">
                <a:solidFill>
                  <a:prstClr val="black"/>
                </a:solidFill>
              </a:rPr>
              <a:t>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7395" y="2618120"/>
            <a:ext cx="352122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Project Management System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16"/>
          <p:cNvSpPr/>
          <p:nvPr/>
        </p:nvSpPr>
        <p:spPr>
          <a:xfrm>
            <a:off x="1000774" y="42632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995524" y="46096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직사각형 16"/>
          <p:cNvSpPr/>
          <p:nvPr/>
        </p:nvSpPr>
        <p:spPr>
          <a:xfrm>
            <a:off x="995523" y="510839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7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8" name="직사각형 16"/>
          <p:cNvSpPr/>
          <p:nvPr/>
        </p:nvSpPr>
        <p:spPr>
          <a:xfrm>
            <a:off x="995523" y="54751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8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1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회사명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P.M.S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105030"/>
            <a:ext cx="2694495" cy="584775"/>
            <a:chOff x="6383603" y="999325"/>
            <a:chExt cx="2694495" cy="584775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2656259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377112" y="3178310"/>
            <a:ext cx="2694495" cy="1015663"/>
            <a:chOff x="6383603" y="999325"/>
            <a:chExt cx="2694495" cy="1015663"/>
          </a:xfrm>
        </p:grpSpPr>
        <p:sp>
          <p:nvSpPr>
            <p:cNvPr id="6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저장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체크박스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쿠키를 이용해 사원번호 저장 및 가져오기</a:t>
              </a:r>
              <a:endParaRPr lang="ko-KR" altLang="en-US" sz="1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83603" y="5266916"/>
            <a:ext cx="2694495" cy="584775"/>
            <a:chOff x="6383603" y="999325"/>
            <a:chExt cx="2694495" cy="584775"/>
          </a:xfrm>
        </p:grpSpPr>
        <p:sp>
          <p:nvSpPr>
            <p:cNvPr id="6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8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ko-KR" altLang="en-US" sz="14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75763" y="4694509"/>
            <a:ext cx="2694495" cy="584775"/>
            <a:chOff x="6383603" y="999325"/>
            <a:chExt cx="2694495" cy="584775"/>
          </a:xfrm>
        </p:grpSpPr>
        <p:sp>
          <p:nvSpPr>
            <p:cNvPr id="6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83603" y="4139458"/>
            <a:ext cx="2694495" cy="584775"/>
            <a:chOff x="6383603" y="999325"/>
            <a:chExt cx="2694495" cy="584775"/>
          </a:xfrm>
        </p:grpSpPr>
        <p:sp>
          <p:nvSpPr>
            <p:cNvPr id="6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로그인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submit </a:t>
              </a:r>
              <a:r>
                <a:rPr lang="ko-KR" altLang="en-US" sz="1400" dirty="0" smtClean="0"/>
                <a:t>기능 버튼</a:t>
              </a:r>
              <a:endParaRPr lang="ko-KR" altLang="en-US" sz="1400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로그인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메인화면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7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개인정보 확인 및 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569" y="1080553"/>
            <a:ext cx="5814175" cy="55342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290577" y="11598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0521" y="1154378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616" y="281782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616" y="362437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1308" y="5804625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2616" y="2502124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2616" y="330938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616" y="2026257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616" y="171055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3768" y="5804305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닫</a:t>
            </a:r>
            <a:r>
              <a:rPr lang="ko-KR" altLang="en-US" sz="1400" dirty="0" smtClean="0">
                <a:solidFill>
                  <a:prstClr val="black"/>
                </a:solidFill>
              </a:rPr>
              <a:t>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2616" y="4420762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2616" y="4105777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70721" y="202554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70721" y="171055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66082" y="281782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66082" y="250283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66082" y="3629559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en-US" altLang="ko-KR" sz="1400" dirty="0" smtClean="0">
                <a:solidFill>
                  <a:prstClr val="black"/>
                </a:solidFill>
              </a:rPr>
              <a:t>*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66082" y="3314574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72192" y="413029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68682" y="525519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출력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8682" y="4940213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87338" y="4606555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일치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1240112" y="588474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4123" y="37011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50505" y="161487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28556" y="162985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374122" y="53089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47787" y="58935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7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6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 정보 팝업 화</a:t>
              </a:r>
              <a:r>
                <a:rPr lang="ko-KR" altLang="en-US" sz="1600" dirty="0" smtClean="0"/>
                <a:t>면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 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정보 확인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수정 화면</a:t>
              </a:r>
              <a:endParaRPr lang="ko-KR" altLang="en-US" sz="14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380358" y="2071459"/>
            <a:ext cx="2694495" cy="584775"/>
            <a:chOff x="6383603" y="999325"/>
            <a:chExt cx="2694495" cy="584775"/>
          </a:xfrm>
        </p:grpSpPr>
        <p:sp>
          <p:nvSpPr>
            <p:cNvPr id="6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출력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전화번호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이메일</a:t>
              </a:r>
              <a:endParaRPr lang="ko-KR" altLang="en-US" sz="1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377111" y="2619805"/>
            <a:ext cx="2694495" cy="1046440"/>
            <a:chOff x="6383603" y="999325"/>
            <a:chExt cx="2694495" cy="1046440"/>
          </a:xfrm>
        </p:grpSpPr>
        <p:sp>
          <p:nvSpPr>
            <p:cNvPr id="6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</a:t>
              </a:r>
              <a:r>
                <a:rPr lang="en-US" altLang="ko-KR" sz="1400" dirty="0" smtClean="0"/>
                <a:t>* </a:t>
              </a:r>
              <a:r>
                <a:rPr lang="ko-KR" altLang="en-US" sz="1400" dirty="0" smtClean="0"/>
                <a:t>출력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일치 확인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일치 확인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77111" y="3630446"/>
            <a:ext cx="2694495" cy="1046440"/>
            <a:chOff x="6383603" y="999325"/>
            <a:chExt cx="2694495" cy="1046440"/>
          </a:xfrm>
        </p:grpSpPr>
        <p:sp>
          <p:nvSpPr>
            <p:cNvPr id="7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희망 연락처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입력된 정보 출력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희망 연락처 수정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수정은 새로운 내용 입력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380358" y="1540833"/>
            <a:ext cx="2694495" cy="553998"/>
            <a:chOff x="6383603" y="999325"/>
            <a:chExt cx="2694495" cy="553998"/>
          </a:xfrm>
        </p:grpSpPr>
        <p:sp>
          <p:nvSpPr>
            <p:cNvPr id="7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출력 </a:t>
              </a:r>
              <a:r>
                <a:rPr lang="en-US" altLang="ko-KR" sz="1600" dirty="0" smtClean="0"/>
                <a:t> 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부서</a:t>
              </a:r>
              <a:endParaRPr lang="ko-KR" altLang="en-US" sz="14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2937" y="4656179"/>
            <a:ext cx="2694495" cy="584775"/>
            <a:chOff x="6383603" y="999325"/>
            <a:chExt cx="2694495" cy="584775"/>
          </a:xfrm>
        </p:grpSpPr>
        <p:sp>
          <p:nvSpPr>
            <p:cNvPr id="7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닫기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팝업 화면 닫기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79693" y="5226866"/>
            <a:ext cx="2694495" cy="584775"/>
            <a:chOff x="6383603" y="999325"/>
            <a:chExt cx="2694495" cy="584775"/>
          </a:xfrm>
        </p:grpSpPr>
        <p:sp>
          <p:nvSpPr>
            <p:cNvPr id="7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수정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희망연락처 수정</a:t>
              </a:r>
              <a:endParaRPr lang="ko-KR" altLang="en-US" sz="14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6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참여인원의 기본정보 및 로그인 여부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44014" y="16435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427" y="1664746"/>
            <a:ext cx="4864265" cy="47222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23271"/>
              </p:ext>
            </p:extLst>
          </p:nvPr>
        </p:nvGraphicFramePr>
        <p:xfrm>
          <a:off x="839756" y="1866147"/>
          <a:ext cx="45997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35"/>
                <a:gridCol w="1149935"/>
                <a:gridCol w="1149935"/>
                <a:gridCol w="11499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72854"/>
              </p:ext>
            </p:extLst>
          </p:nvPr>
        </p:nvGraphicFramePr>
        <p:xfrm>
          <a:off x="828967" y="2997199"/>
          <a:ext cx="4596692" cy="284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73"/>
                <a:gridCol w="1149173"/>
                <a:gridCol w="1149173"/>
                <a:gridCol w="1149173"/>
              </a:tblGrid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861791" y="2575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18875" y="19932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참여 인원 팝업 화면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팝업 창 출력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ko-KR" altLang="en-US" sz="1600" dirty="0" smtClean="0"/>
                <a:t>표 </a:t>
              </a:r>
              <a:r>
                <a:rPr lang="ko-KR" altLang="en-US" sz="1600" dirty="0" err="1" smtClean="0"/>
                <a:t>컬럼</a:t>
              </a:r>
              <a:r>
                <a:rPr lang="ko-KR" altLang="en-US" sz="1600" dirty="0" err="1"/>
                <a:t>명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</a:t>
              </a:r>
              <a:r>
                <a:rPr lang="ko-KR" altLang="en-US" sz="1400" dirty="0" smtClean="0"/>
                <a:t>내용</a:t>
              </a:r>
              <a:endParaRPr lang="en-US" altLang="ko-KR" sz="1400" dirty="0" smtClean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80359" y="2108622"/>
            <a:ext cx="2694495" cy="1077218"/>
            <a:chOff x="6383603" y="999325"/>
            <a:chExt cx="2694495" cy="1077218"/>
          </a:xfrm>
        </p:grpSpPr>
        <p:sp>
          <p:nvSpPr>
            <p:cNvPr id="4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</a:t>
              </a:r>
              <a:r>
                <a:rPr lang="ko-KR" altLang="en-US" sz="1400" dirty="0" smtClean="0"/>
                <a:t>입력 받기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검색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일치하는 정보 출력</a:t>
              </a:r>
              <a:endParaRPr lang="ko-KR" altLang="en-US" sz="14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18875" y="310084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0049" y="2545888"/>
            <a:ext cx="179342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이름 입력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58732" y="2545888"/>
            <a:ext cx="11669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검색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8623" y="5960533"/>
            <a:ext cx="22601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45" name="직사각형 16"/>
          <p:cNvSpPr/>
          <p:nvPr/>
        </p:nvSpPr>
        <p:spPr>
          <a:xfrm>
            <a:off x="1656533" y="59605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416554" y="3159356"/>
            <a:ext cx="2694495" cy="800219"/>
            <a:chOff x="6383603" y="999325"/>
            <a:chExt cx="2694495" cy="800219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리스트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프로젝트 참여 인원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  리스트 출력</a:t>
              </a:r>
              <a:endParaRPr lang="en-US" altLang="ko-KR" sz="1400" dirty="0" smtClean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416553" y="3921357"/>
            <a:ext cx="2694495" cy="800219"/>
            <a:chOff x="6383603" y="999325"/>
            <a:chExt cx="2694495" cy="800219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페이징</a:t>
              </a:r>
              <a:r>
                <a:rPr lang="ko-KR" altLang="en-US" sz="1600" dirty="0" smtClean="0"/>
                <a:t> 처리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리스트에 </a:t>
              </a:r>
              <a:r>
                <a:rPr lang="en-US" altLang="ko-KR" sz="1400" dirty="0" smtClean="0"/>
                <a:t>5~6</a:t>
              </a:r>
              <a:r>
                <a:rPr lang="ko-KR" altLang="en-US" sz="1400" dirty="0" smtClean="0"/>
                <a:t>줄 출력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  </a:t>
              </a:r>
              <a:r>
                <a:rPr lang="ko-KR" altLang="en-US" sz="1400" dirty="0" err="1" smtClean="0"/>
                <a:t>페이징</a:t>
              </a:r>
              <a:r>
                <a:rPr lang="ko-KR" altLang="en-US" sz="1400" dirty="0" smtClean="0"/>
                <a:t> 처리</a:t>
              </a:r>
              <a:endParaRPr lang="en-US" altLang="ko-KR" sz="1400" dirty="0" smtClean="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참여인원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2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메인화면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66718" y="1883138"/>
            <a:ext cx="1727472" cy="82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prstClr val="black"/>
                </a:solidFill>
              </a:rPr>
              <a:t>회사명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1610" y="3388093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1610" y="3941458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51610" y="4702346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로그인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51610" y="5196768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54767" y="4440644"/>
            <a:ext cx="595518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56990" y="5667862"/>
            <a:ext cx="595518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25861" y="5667862"/>
            <a:ext cx="541380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prstClr val="black"/>
                </a:solidFill>
              </a:rPr>
              <a:t>비밀번호 </a:t>
            </a:r>
            <a:r>
              <a:rPr lang="ko-KR" altLang="en-US" sz="700" dirty="0" smtClean="0">
                <a:solidFill>
                  <a:prstClr val="black"/>
                </a:solidFill>
              </a:rPr>
              <a:t>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37253" y="2793220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Project Management System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직사각형 16"/>
          <p:cNvSpPr/>
          <p:nvPr/>
        </p:nvSpPr>
        <p:spPr>
          <a:xfrm>
            <a:off x="1784056" y="2141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81488" y="34460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7" name="직사각형 16"/>
          <p:cNvSpPr/>
          <p:nvPr/>
        </p:nvSpPr>
        <p:spPr>
          <a:xfrm>
            <a:off x="1781488" y="40004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784055" y="28363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16"/>
          <p:cNvSpPr/>
          <p:nvPr/>
        </p:nvSpPr>
        <p:spPr>
          <a:xfrm>
            <a:off x="1786738" y="44168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1781488" y="47632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1781487" y="52620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7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781487" y="56288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8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회사명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P.M.S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105030"/>
            <a:ext cx="2694495" cy="584775"/>
            <a:chOff x="6383603" y="999325"/>
            <a:chExt cx="2694495" cy="584775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2656259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</a:t>
              </a:r>
              <a:r>
                <a:rPr lang="ko-KR" altLang="en-US" sz="1400" dirty="0" smtClean="0"/>
                <a:t>받기</a:t>
              </a:r>
              <a:endParaRPr lang="ko-KR" altLang="en-US" sz="14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77112" y="3178310"/>
            <a:ext cx="2694495" cy="584775"/>
            <a:chOff x="6383603" y="999325"/>
            <a:chExt cx="2694495" cy="584775"/>
          </a:xfrm>
        </p:grpSpPr>
        <p:sp>
          <p:nvSpPr>
            <p:cNvPr id="5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저장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체크박스</a:t>
              </a:r>
              <a:endParaRPr lang="en-US" altLang="ko-KR" sz="1400" dirty="0" smtClean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383603" y="4848627"/>
            <a:ext cx="2694495" cy="584775"/>
            <a:chOff x="6383603" y="999325"/>
            <a:chExt cx="2694495" cy="584775"/>
          </a:xfrm>
        </p:grpSpPr>
        <p:sp>
          <p:nvSpPr>
            <p:cNvPr id="5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8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75763" y="4276220"/>
            <a:ext cx="2694495" cy="584775"/>
            <a:chOff x="6383603" y="999325"/>
            <a:chExt cx="2694495" cy="584775"/>
          </a:xfrm>
        </p:grpSpPr>
        <p:sp>
          <p:nvSpPr>
            <p:cNvPr id="6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ko-KR" altLang="en-US" sz="14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383603" y="3721169"/>
            <a:ext cx="2694495" cy="584775"/>
            <a:chOff x="6383603" y="999325"/>
            <a:chExt cx="2694495" cy="584775"/>
          </a:xfrm>
        </p:grpSpPr>
        <p:sp>
          <p:nvSpPr>
            <p:cNvPr id="6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로그인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페이지 이동 버튼</a:t>
              </a:r>
              <a:endParaRPr lang="ko-KR" altLang="en-US" sz="1400" dirty="0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로그인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사원정보의 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이메일로</a:t>
            </a:r>
            <a:r>
              <a:rPr lang="ko-KR" altLang="en-US" sz="1200" dirty="0">
                <a:solidFill>
                  <a:prstClr val="black"/>
                </a:solidFill>
              </a:rPr>
              <a:t> 사원번호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46288" y="2338023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41162" y="3289850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41162" y="4125415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41162" y="4676891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45055" y="297415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45055" y="3810430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819695" y="2449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19695" y="42203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819695" y="47718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19695" y="33848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이메일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확인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이메일</a:t>
              </a:r>
              <a:r>
                <a:rPr lang="ko-KR" altLang="en-US" sz="1400" dirty="0" smtClean="0"/>
                <a:t> 일치하는 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사원번호 출력</a:t>
              </a:r>
              <a:endParaRPr lang="ko-KR" altLang="en-US" sz="14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이메일이</a:t>
            </a:r>
            <a:r>
              <a:rPr lang="ko-KR" altLang="en-US" sz="1200" dirty="0">
                <a:solidFill>
                  <a:prstClr val="black"/>
                </a:solidFill>
              </a:rPr>
              <a:t> 일치하는 사원번호 출력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61718" y="2305042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25084" y="2922525"/>
            <a:ext cx="981034" cy="34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28341" y="3361805"/>
            <a:ext cx="2419556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출력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3581" y="3977004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로그인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5077" y="4539888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5" name="직사각형 16"/>
          <p:cNvSpPr/>
          <p:nvPr/>
        </p:nvSpPr>
        <p:spPr>
          <a:xfrm>
            <a:off x="3904029" y="2407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04029" y="40580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8" name="직사각형 16"/>
          <p:cNvSpPr/>
          <p:nvPr/>
        </p:nvSpPr>
        <p:spPr>
          <a:xfrm>
            <a:off x="3904029" y="4626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04029" y="332712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출력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일치하는 사원번호 </a:t>
              </a:r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2571962"/>
            <a:ext cx="2694495" cy="584775"/>
            <a:chOff x="6383603" y="1028509"/>
            <a:chExt cx="2694495" cy="584775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1028509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로그인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로그인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메인화면</a:t>
              </a:r>
              <a:r>
                <a:rPr lang="en-US" altLang="ko-KR" sz="1400" dirty="0" smtClean="0"/>
                <a:t>) </a:t>
              </a:r>
              <a:r>
                <a:rPr lang="ko-KR" altLang="en-US" sz="1400" dirty="0" smtClean="0"/>
                <a:t>이동</a:t>
              </a:r>
              <a:endParaRPr lang="en-US" altLang="ko-KR" sz="1400" dirty="0" smtClean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0356" y="3152374"/>
            <a:ext cx="2694495" cy="553998"/>
            <a:chOff x="6383603" y="999325"/>
            <a:chExt cx="2694495" cy="553998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en-US" altLang="ko-KR" sz="1400" dirty="0" smtClean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3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467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이메일이</a:t>
            </a:r>
            <a:r>
              <a:rPr lang="ko-KR" altLang="en-US" sz="1200" dirty="0">
                <a:solidFill>
                  <a:prstClr val="black"/>
                </a:solidFill>
              </a:rPr>
              <a:t> 일치하면 비밀번호 </a:t>
            </a:r>
            <a:r>
              <a:rPr lang="ko-KR" altLang="en-US" sz="1200" dirty="0" smtClean="0">
                <a:solidFill>
                  <a:prstClr val="black"/>
                </a:solidFill>
              </a:rPr>
              <a:t>재설정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77148" y="1870114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34934" y="27266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34934" y="451313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4934" y="5320589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1142" y="2410992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1142" y="4198147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4934" y="3625238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41142" y="3309539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7546" y="5003289"/>
            <a:ext cx="1505355" cy="23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인증번호 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5295" y="498970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전송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인증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4006905" y="19770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06903" y="3612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8" name="직사각형 16"/>
          <p:cNvSpPr/>
          <p:nvPr/>
        </p:nvSpPr>
        <p:spPr>
          <a:xfrm>
            <a:off x="4006902" y="44939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06904" y="273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직사각형 16"/>
          <p:cNvSpPr/>
          <p:nvPr/>
        </p:nvSpPr>
        <p:spPr>
          <a:xfrm>
            <a:off x="4006795" y="497543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1" name="직사각형 16"/>
          <p:cNvSpPr/>
          <p:nvPr/>
        </p:nvSpPr>
        <p:spPr>
          <a:xfrm>
            <a:off x="4006794" y="54083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4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이메일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5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인증번호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전송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인증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인증번호 전송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인증 버튼</a:t>
              </a:r>
              <a:endParaRPr lang="en-US" altLang="ko-KR" sz="1400" dirty="0" smtClean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5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5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변경하기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변경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페이지 이동</a:t>
              </a:r>
              <a:endParaRPr lang="en-US" altLang="ko-KR" sz="1400" dirty="0" smtClean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2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비밀번호 변경하기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82548" y="2291636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40334" y="3252713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0334" y="4107734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재입력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0334" y="465921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4" y="2937014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비밀번호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36814" y="3792749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</a:t>
            </a:r>
            <a:r>
              <a:rPr lang="ko-KR" altLang="en-US" sz="1200">
                <a:solidFill>
                  <a:prstClr val="black"/>
                </a:solidFill>
              </a:rPr>
              <a:t>비밀번호 확인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929318" y="236480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3035" y="408118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929317" y="471629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31414" y="32293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새 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새 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3573910"/>
            <a:ext cx="2694495" cy="769441"/>
            <a:chOff x="6383603" y="999325"/>
            <a:chExt cx="2694495" cy="769441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변경하기</a:t>
              </a:r>
              <a:endParaRPr lang="en-US" altLang="ko-KR" sz="1600" dirty="0" smtClean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비밀번호 일치 여부 확인</a:t>
              </a:r>
              <a:endParaRPr lang="en-US" altLang="ko-KR" sz="1400" dirty="0"/>
            </a:p>
            <a:p>
              <a:r>
                <a:rPr lang="en-US" altLang="ko-KR" sz="1400" dirty="0" smtClean="0"/>
                <a:t>  - </a:t>
              </a:r>
              <a:r>
                <a:rPr lang="ko-KR" altLang="en-US" sz="1400" dirty="0"/>
                <a:t>로그인 페이지 이동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새 비밀번호 확인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새 비밀번호 재입력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1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이름으로 회원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56019" y="2338023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1573" y="328985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1573" y="4125415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1573" y="46768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8056" y="2974151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6" y="381043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916857" y="24141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6857" y="41854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916857" y="47369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16857" y="33499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</a:t>
              </a:r>
              <a:r>
                <a:rPr lang="ko-KR" altLang="en-US" sz="1400" dirty="0" smtClean="0"/>
                <a:t>받기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이름이 일치하면 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회원 등록 페이지로 이동</a:t>
              </a:r>
              <a:endParaRPr lang="ko-KR" altLang="en-US" sz="14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 등록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 등록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회원 등록 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08135" y="1483797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37253" y="2433768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41148" y="210518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37253" y="3241137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41148" y="292615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7253" y="5007679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33898" y="4692694"/>
            <a:ext cx="1314692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37253" y="3735667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48392" y="4216583"/>
            <a:ext cx="986707" cy="40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일치 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7152" y="5751158"/>
            <a:ext cx="2326605" cy="402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회원 </a:t>
            </a:r>
            <a:r>
              <a:rPr lang="ko-KR" altLang="en-US" sz="1600" dirty="0" smtClean="0">
                <a:solidFill>
                  <a:prstClr val="black"/>
                </a:solidFill>
              </a:rPr>
              <a:t>등록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05769" y="5498729"/>
            <a:ext cx="612667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핸드폰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61165" y="5494406"/>
            <a:ext cx="673934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prstClr val="black"/>
                </a:solidFill>
              </a:rPr>
              <a:t>이메일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8" name="직사각형 16"/>
          <p:cNvSpPr/>
          <p:nvPr/>
        </p:nvSpPr>
        <p:spPr>
          <a:xfrm>
            <a:off x="3848489" y="15817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48487" y="32169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0" name="직사각형 16"/>
          <p:cNvSpPr/>
          <p:nvPr/>
        </p:nvSpPr>
        <p:spPr>
          <a:xfrm>
            <a:off x="3995573" y="48111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848488" y="23361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2" name="직사각형 16"/>
          <p:cNvSpPr/>
          <p:nvPr/>
        </p:nvSpPr>
        <p:spPr>
          <a:xfrm>
            <a:off x="3995466" y="52925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3995465" y="57254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5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이메일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5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인증번호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전송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인증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인증번호 전송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인증 버튼</a:t>
              </a:r>
              <a:endParaRPr lang="en-US" altLang="ko-KR" sz="1400" dirty="0" smtClean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5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6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변경하기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변경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페이지 이동</a:t>
              </a:r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1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프로젝트명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&amp; </a:t>
            </a:r>
            <a:r>
              <a:rPr lang="ko-KR" altLang="en-US" sz="1200" dirty="0">
                <a:solidFill>
                  <a:prstClr val="black"/>
                </a:solidFill>
              </a:rPr>
              <a:t>개인정보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로그아웃 </a:t>
            </a:r>
            <a:r>
              <a:rPr lang="en-US" altLang="ko-KR" sz="1200" dirty="0">
                <a:solidFill>
                  <a:prstClr val="black"/>
                </a:solidFill>
              </a:rPr>
              <a:t>&amp; </a:t>
            </a:r>
            <a:r>
              <a:rPr lang="ko-KR" altLang="en-US" sz="1200" dirty="0">
                <a:solidFill>
                  <a:prstClr val="black"/>
                </a:solidFill>
              </a:rPr>
              <a:t>참여인원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35034" y="2714598"/>
            <a:ext cx="2249211" cy="37348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화면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상단메뉴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83603" y="1592711"/>
            <a:ext cx="2694495" cy="800219"/>
            <a:chOff x="6383603" y="999325"/>
            <a:chExt cx="2694495" cy="800219"/>
          </a:xfrm>
        </p:grpSpPr>
        <p:sp>
          <p:nvSpPr>
            <p:cNvPr id="2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프로젝트 명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참여하고 있는 프로젝트 명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 출력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팀원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팀장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380359" y="2396859"/>
            <a:ext cx="2694495" cy="1723549"/>
            <a:chOff x="6383603" y="999325"/>
            <a:chExt cx="2694495" cy="1723549"/>
          </a:xfrm>
        </p:grpSpPr>
        <p:sp>
          <p:nvSpPr>
            <p:cNvPr id="3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7268" y="999325"/>
              <a:ext cx="242083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개인정보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개인정보 페이지 이동</a:t>
              </a:r>
              <a:endParaRPr lang="en-US" altLang="ko-KR" sz="14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비밀번호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부서명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희망연락처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로그아웃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세션 정보 제거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화면으로 이동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0356" y="4079750"/>
            <a:ext cx="2694495" cy="1446550"/>
            <a:chOff x="6383603" y="999325"/>
            <a:chExt cx="2694495" cy="1446550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참여 인원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프로젝트에 참여한 인원 중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로그인 된 인원 수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클릭 하면 참여 인원의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정보 출력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팝업</a:t>
              </a:r>
              <a:r>
                <a:rPr lang="en-US" altLang="ko-KR" sz="1400" dirty="0" smtClean="0"/>
                <a:t>)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(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희망연락처</a:t>
              </a:r>
              <a:r>
                <a:rPr lang="en-US" altLang="ko-KR" sz="1400" dirty="0" smtClean="0"/>
                <a:t>)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5526300"/>
            <a:ext cx="2694495" cy="553998"/>
            <a:chOff x="6383603" y="999325"/>
            <a:chExt cx="2694495" cy="553998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각 화면 내용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 - </a:t>
              </a:r>
              <a:r>
                <a:rPr lang="ko-KR" altLang="en-US" sz="1400" dirty="0" smtClean="0"/>
                <a:t>각 화면 내용 출력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상단 메뉴</a:t>
              </a:r>
              <a:r>
                <a:rPr lang="en-US" altLang="ko-KR" sz="1600" dirty="0" smtClean="0"/>
                <a:t> </a:t>
              </a:r>
            </a:p>
            <a:p>
              <a:r>
                <a:rPr lang="en-US" altLang="ko-KR" sz="1400" dirty="0" smtClean="0"/>
                <a:t>- Include </a:t>
              </a:r>
              <a:r>
                <a:rPr lang="ko-KR" altLang="en-US" sz="1400" dirty="0" smtClean="0"/>
                <a:t>사용</a:t>
              </a:r>
              <a:endParaRPr lang="ko-KR" altLang="en-US" sz="1400" dirty="0"/>
            </a:p>
          </p:txBody>
        </p:sp>
      </p:grpSp>
      <p:sp>
        <p:nvSpPr>
          <p:cNvPr id="47" name="직사각형 16"/>
          <p:cNvSpPr/>
          <p:nvPr/>
        </p:nvSpPr>
        <p:spPr>
          <a:xfrm>
            <a:off x="1796758" y="12763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직사각형 16"/>
          <p:cNvSpPr/>
          <p:nvPr/>
        </p:nvSpPr>
        <p:spPr>
          <a:xfrm>
            <a:off x="1941996" y="15613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931289" y="20723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3810086" y="20723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2264284" y="40897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사원정보의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382446" y="24345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2446" y="42058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6" y="47573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2446" y="3370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00520" y="2338023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38054" y="32898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38054" y="412541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38054" y="467689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8054" y="297415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38054" y="3810430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이메일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확인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이메일</a:t>
              </a:r>
              <a:r>
                <a:rPr lang="ko-KR" altLang="en-US" sz="1400" dirty="0" smtClean="0"/>
                <a:t> 일치하는 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사원번호 출력</a:t>
              </a:r>
              <a:endParaRPr lang="ko-KR" altLang="en-US" sz="14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2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개인 정보 확인 팝업 화면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비밀번호 입력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54217" y="2736385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39771" y="368821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9771" y="4523777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9771" y="5075253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확인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8053" y="3372513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3" y="420879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3603" y="1030413"/>
            <a:ext cx="2694495" cy="584775"/>
            <a:chOff x="6383603" y="999325"/>
            <a:chExt cx="2694495" cy="584775"/>
          </a:xfrm>
        </p:grpSpPr>
        <p:sp>
          <p:nvSpPr>
            <p:cNvPr id="2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 정보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0356" y="1578759"/>
            <a:ext cx="2694495" cy="1046440"/>
            <a:chOff x="6383603" y="999325"/>
            <a:chExt cx="2694495" cy="1046440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출력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된 사원번호 출력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3604998"/>
            <a:ext cx="2694495" cy="769441"/>
            <a:chOff x="6383603" y="999325"/>
            <a:chExt cx="2694495" cy="769441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확인</a:t>
              </a:r>
              <a:endParaRPr lang="en-US" altLang="ko-KR" sz="1600" dirty="0" smtClean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비밀번호 일치 여부 </a:t>
              </a:r>
              <a:r>
                <a:rPr lang="ko-KR" altLang="en-US" sz="1400" dirty="0" smtClean="0"/>
                <a:t>확인</a:t>
              </a:r>
              <a:endParaRPr lang="en-US" altLang="ko-KR" sz="1400" dirty="0"/>
            </a:p>
            <a:p>
              <a:r>
                <a:rPr lang="en-US" altLang="ko-KR" sz="1400" dirty="0"/>
                <a:t>   - </a:t>
              </a:r>
              <a:r>
                <a:rPr lang="ko-KR" altLang="en-US" sz="1400" dirty="0" smtClean="0"/>
                <a:t>정보 확인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수정</a:t>
              </a:r>
              <a:r>
                <a:rPr lang="ko-KR" altLang="en-US" sz="1400" dirty="0" smtClean="0"/>
                <a:t> 팝업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89400"/>
            <a:ext cx="2694495" cy="1046440"/>
            <a:chOff x="6383603" y="999325"/>
            <a:chExt cx="2694495" cy="1046440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48" name="직사각형 16"/>
          <p:cNvSpPr/>
          <p:nvPr/>
        </p:nvSpPr>
        <p:spPr>
          <a:xfrm>
            <a:off x="3864033" y="282443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64033" y="45957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0" name="직사각형 16"/>
          <p:cNvSpPr/>
          <p:nvPr/>
        </p:nvSpPr>
        <p:spPr>
          <a:xfrm>
            <a:off x="3864033" y="514722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64033" y="376018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68190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5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개인정보 확인 및 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71519" y="1047965"/>
            <a:ext cx="2777237" cy="56254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14048" y="1047965"/>
            <a:ext cx="2777237" cy="562542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65585" y="1298255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7468" y="29024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7468" y="370904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7284" y="258679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284" y="339405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7468" y="2110925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7284" y="179522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7468" y="450543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7284" y="4190445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923" y="528551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0209" y="497052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7284" y="60777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5570" y="576280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283" y="4189477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92412" y="1851927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en-US" altLang="ko-KR" sz="1400" dirty="0" smtClean="0">
                <a:solidFill>
                  <a:prstClr val="black"/>
                </a:solidFill>
              </a:rPr>
              <a:t>*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99162" y="153694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98522" y="235266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95012" y="3477566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출력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01762" y="3162581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53660" y="2828923"/>
            <a:ext cx="12048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일치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6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 정보 팝업 화</a:t>
              </a:r>
              <a:r>
                <a:rPr lang="ko-KR" altLang="en-US" sz="1600" dirty="0" smtClean="0"/>
                <a:t>면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 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정보 확인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수정 화면</a:t>
              </a:r>
              <a:endParaRPr lang="ko-KR" altLang="en-US" sz="14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77111" y="2255737"/>
            <a:ext cx="2694495" cy="1046440"/>
            <a:chOff x="6383603" y="999325"/>
            <a:chExt cx="2694495" cy="1046440"/>
          </a:xfrm>
        </p:grpSpPr>
        <p:sp>
          <p:nvSpPr>
            <p:cNvPr id="7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</a:t>
              </a:r>
              <a:r>
                <a:rPr lang="en-US" altLang="ko-KR" sz="1400" dirty="0" smtClean="0"/>
                <a:t>* </a:t>
              </a:r>
              <a:r>
                <a:rPr lang="ko-KR" altLang="en-US" sz="1400" dirty="0" smtClean="0"/>
                <a:t>출력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일치 확인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일치 확인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377111" y="3266378"/>
            <a:ext cx="2694495" cy="1046440"/>
            <a:chOff x="6383603" y="999325"/>
            <a:chExt cx="2694495" cy="1046440"/>
          </a:xfrm>
        </p:grpSpPr>
        <p:sp>
          <p:nvSpPr>
            <p:cNvPr id="7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희망 연락처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입력된 정보 출력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희망 연락처 수정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수정은 새로운 내용 입력</a:t>
              </a:r>
              <a:endParaRPr lang="ko-KR" altLang="en-US" sz="14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0358" y="1540833"/>
            <a:ext cx="2694495" cy="769441"/>
            <a:chOff x="6383603" y="999325"/>
            <a:chExt cx="2694495" cy="769441"/>
          </a:xfrm>
        </p:grpSpPr>
        <p:sp>
          <p:nvSpPr>
            <p:cNvPr id="7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출력 </a:t>
              </a:r>
              <a:r>
                <a:rPr lang="en-US" altLang="ko-KR" sz="1600" dirty="0" smtClean="0"/>
                <a:t> 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 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부서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전화번호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이메일</a:t>
              </a:r>
              <a:endParaRPr lang="en-US" altLang="ko-KR" sz="1400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379693" y="4253194"/>
            <a:ext cx="2694495" cy="584775"/>
            <a:chOff x="6383603" y="999325"/>
            <a:chExt cx="2694495" cy="584775"/>
          </a:xfrm>
        </p:grpSpPr>
        <p:sp>
          <p:nvSpPr>
            <p:cNvPr id="8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수정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희망연락처 수정</a:t>
              </a:r>
              <a:endParaRPr lang="ko-KR" altLang="en-US" sz="1400" dirty="0"/>
            </a:p>
          </p:txBody>
        </p:sp>
      </p:grpSp>
      <p:sp>
        <p:nvSpPr>
          <p:cNvPr id="84" name="직사각형 16"/>
          <p:cNvSpPr/>
          <p:nvPr/>
        </p:nvSpPr>
        <p:spPr>
          <a:xfrm>
            <a:off x="2313669" y="139260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5" name="직사각형 16"/>
          <p:cNvSpPr/>
          <p:nvPr/>
        </p:nvSpPr>
        <p:spPr>
          <a:xfrm>
            <a:off x="1603156" y="17831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4465833" y="15072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7" name="직사각형 16"/>
          <p:cNvSpPr/>
          <p:nvPr/>
        </p:nvSpPr>
        <p:spPr>
          <a:xfrm>
            <a:off x="4958915" y="31568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5095747" y="42699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-3266" y="67096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참여인원의 기본정보 및 로그인 </a:t>
            </a:r>
            <a:r>
              <a:rPr lang="ko-KR" altLang="en-US" sz="1200" dirty="0" smtClean="0">
                <a:solidFill>
                  <a:prstClr val="black"/>
                </a:solidFill>
              </a:rPr>
              <a:t>여부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63305"/>
              </p:ext>
            </p:extLst>
          </p:nvPr>
        </p:nvGraphicFramePr>
        <p:xfrm>
          <a:off x="1812904" y="2684960"/>
          <a:ext cx="2445828" cy="42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57"/>
                <a:gridCol w="611457"/>
                <a:gridCol w="611457"/>
                <a:gridCol w="611457"/>
              </a:tblGrid>
              <a:tr h="427145"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24606"/>
              </p:ext>
            </p:extLst>
          </p:nvPr>
        </p:nvGraphicFramePr>
        <p:xfrm>
          <a:off x="1815151" y="3598443"/>
          <a:ext cx="2443580" cy="283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95"/>
                <a:gridCol w="610895"/>
                <a:gridCol w="610895"/>
                <a:gridCol w="610895"/>
              </a:tblGrid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69947" y="3206292"/>
            <a:ext cx="11135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이름 입력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4162" y="3206292"/>
            <a:ext cx="72457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검색</a:t>
            </a:r>
            <a:endParaRPr lang="ko-KR" altLang="en-US" sz="16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380359" y="1000224"/>
            <a:ext cx="2694495" cy="584775"/>
            <a:chOff x="6383603" y="999325"/>
            <a:chExt cx="2694495" cy="584775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ko-KR" altLang="en-US" sz="1600" dirty="0" smtClean="0"/>
                <a:t>표 </a:t>
              </a:r>
              <a:r>
                <a:rPr lang="ko-KR" altLang="en-US" sz="1600" dirty="0" err="1" smtClean="0"/>
                <a:t>컬럼</a:t>
              </a:r>
              <a:r>
                <a:rPr lang="ko-KR" altLang="en-US" sz="1600" dirty="0" err="1"/>
                <a:t>명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</a:t>
              </a:r>
              <a:r>
                <a:rPr lang="ko-KR" altLang="en-US" sz="1400" dirty="0" smtClean="0"/>
                <a:t>내용</a:t>
              </a:r>
              <a:endParaRPr lang="en-US" altLang="ko-KR" sz="1400" dirty="0" smtClean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9" y="1558292"/>
            <a:ext cx="2694495" cy="1077218"/>
            <a:chOff x="6383603" y="999325"/>
            <a:chExt cx="2694495" cy="1077218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</a:t>
              </a:r>
              <a:r>
                <a:rPr lang="ko-KR" altLang="en-US" sz="1400" dirty="0" smtClean="0"/>
                <a:t>입력 받기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검색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일치하는 정보 출력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16554" y="2609026"/>
            <a:ext cx="2694495" cy="800219"/>
            <a:chOff x="6383603" y="999325"/>
            <a:chExt cx="2694495" cy="800219"/>
          </a:xfrm>
        </p:grpSpPr>
        <p:sp>
          <p:nvSpPr>
            <p:cNvPr id="4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리스트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프로젝트 참여 인원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  리스트 출력</a:t>
              </a:r>
              <a:endParaRPr lang="en-US" altLang="ko-KR" sz="1400" dirty="0" smtClean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1653869" y="2757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1877203" y="32435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2" name="직사각형 16"/>
          <p:cNvSpPr/>
          <p:nvPr/>
        </p:nvSpPr>
        <p:spPr>
          <a:xfrm>
            <a:off x="1933590" y="414185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268" y="67096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참여인원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102"/>
            <a:ext cx="433310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* </a:t>
            </a: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카테고리를 적어주세요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850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소분류 카테고리를 적어주세요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8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2337" y="21375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82337" y="26151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2338" y="16435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일치하는 사원번호 출력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382446" y="240155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2446" y="40517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6" y="46203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2446" y="33208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1261884"/>
            <a:chOff x="6383603" y="999325"/>
            <a:chExt cx="2694495" cy="1261884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출력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데이터 </a:t>
              </a:r>
              <a:r>
                <a:rPr lang="en-US" altLang="ko-KR" sz="1400" dirty="0" smtClean="0"/>
                <a:t>Select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사원번호 출력</a:t>
              </a:r>
              <a:endParaRPr lang="ko-KR" altLang="en-US" sz="1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785971"/>
            <a:ext cx="2694495" cy="584775"/>
            <a:chOff x="6383603" y="1028509"/>
            <a:chExt cx="2694495" cy="584775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1028509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로그인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로그인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메인화면</a:t>
              </a:r>
              <a:r>
                <a:rPr lang="en-US" altLang="ko-KR" sz="1400" dirty="0" smtClean="0"/>
                <a:t>) </a:t>
              </a:r>
              <a:r>
                <a:rPr lang="ko-KR" altLang="en-US" sz="1400" dirty="0" smtClean="0"/>
                <a:t>이동</a:t>
              </a:r>
              <a:endParaRPr lang="en-US" altLang="ko-KR" sz="1400" dirty="0" smtClean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3366383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페이지 이동</a:t>
              </a:r>
              <a:endParaRPr lang="en-US" altLang="ko-KR" sz="1400" dirty="0" smtClean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396491" y="2305042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05629" y="2922525"/>
            <a:ext cx="981034" cy="34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14368" y="3361805"/>
            <a:ext cx="2661512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출력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30334" y="397700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로그인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31830" y="453988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385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이메일이</a:t>
            </a:r>
            <a:r>
              <a:rPr lang="ko-KR" altLang="en-US" sz="1200" dirty="0" smtClean="0">
                <a:solidFill>
                  <a:prstClr val="black"/>
                </a:solidFill>
              </a:rPr>
              <a:t> 일치하면 비밀번호 재설정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108782" y="190066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8780" y="353588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108779" y="44175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08781" y="26550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0415" y="1802018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97949" y="265859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97949" y="4445036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97949" y="525249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97949" y="2342896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97949" y="4130051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7949" y="3557142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97949" y="3241443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6361" y="4915737"/>
            <a:ext cx="1655890" cy="23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인증번호 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5296" y="4921605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전송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인증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1108672" y="48990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1" name="직사각형 16"/>
          <p:cNvSpPr/>
          <p:nvPr/>
        </p:nvSpPr>
        <p:spPr>
          <a:xfrm>
            <a:off x="1108671" y="53319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6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7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이메일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7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인증번호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전송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인증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인증번호 전송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인증 버튼</a:t>
              </a:r>
              <a:endParaRPr lang="en-US" altLang="ko-KR" sz="1400" dirty="0" smtClean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7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8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변경하기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비밀번호 변경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페이지 이동</a:t>
              </a:r>
              <a:endParaRPr lang="en-US" altLang="ko-KR" sz="1400" dirty="0" smtClean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9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변경하기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45614" y="2388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9331" y="41045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245613" y="473964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47710" y="32527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4452" y="2291636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1986" y="325271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51986" y="410773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재입력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51986" y="465921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1986" y="2937014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1986" y="3792749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</a:t>
            </a:r>
            <a:r>
              <a:rPr lang="ko-KR" altLang="en-US" sz="1200">
                <a:solidFill>
                  <a:prstClr val="black"/>
                </a:solidFill>
              </a:rPr>
              <a:t>비밀번호 확인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2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새 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새 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6" y="3573910"/>
            <a:ext cx="2694495" cy="984885"/>
            <a:chOff x="6383603" y="999325"/>
            <a:chExt cx="2694495" cy="984885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변경하기</a:t>
              </a:r>
              <a:endParaRPr lang="en-US" altLang="ko-KR" sz="1600" dirty="0" smtClean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비밀번호 일치 여부 확인</a:t>
              </a:r>
              <a:endParaRPr lang="en-US" altLang="ko-KR" sz="1400" dirty="0"/>
            </a:p>
            <a:p>
              <a:r>
                <a:rPr lang="en-US" altLang="ko-KR" sz="1400" dirty="0"/>
                <a:t>   - </a:t>
              </a:r>
              <a:r>
                <a:rPr lang="ko-KR" altLang="en-US" sz="1400" dirty="0"/>
                <a:t>데이터 </a:t>
              </a:r>
              <a:r>
                <a:rPr lang="en-US" altLang="ko-KR" sz="1400" dirty="0"/>
                <a:t>Update</a:t>
              </a:r>
              <a:r>
                <a:rPr lang="ko-KR" altLang="en-US" sz="1400" dirty="0"/>
                <a:t> 수정</a:t>
              </a:r>
              <a:endParaRPr lang="en-US" altLang="ko-KR" sz="1400" dirty="0"/>
            </a:p>
            <a:p>
              <a:r>
                <a:rPr lang="en-US" altLang="ko-KR" sz="1400" dirty="0"/>
                <a:t>   - </a:t>
              </a:r>
              <a:r>
                <a:rPr lang="ko-KR" altLang="en-US" sz="1400" dirty="0"/>
                <a:t>로그인 페이지 이동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새 비밀번호 확인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새 비밀번호 재입력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이름으로 </a:t>
            </a:r>
            <a:r>
              <a:rPr lang="ko-KR" altLang="en-US" sz="1200" dirty="0" smtClean="0">
                <a:solidFill>
                  <a:prstClr val="black"/>
                </a:solidFill>
              </a:rPr>
              <a:t>회원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6"/>
          <p:cNvSpPr/>
          <p:nvPr/>
        </p:nvSpPr>
        <p:spPr>
          <a:xfrm>
            <a:off x="1382446" y="24345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2446" y="42058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1" name="직사각형 16"/>
          <p:cNvSpPr/>
          <p:nvPr/>
        </p:nvSpPr>
        <p:spPr>
          <a:xfrm>
            <a:off x="1382446" y="47573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82446" y="3370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00520" y="2338023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4" y="32898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38054" y="412541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38054" y="467689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8054" y="2974151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054" y="381043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</a:t>
              </a:r>
              <a:r>
                <a:rPr lang="ko-KR" altLang="en-US" sz="1400" dirty="0" smtClean="0"/>
                <a:t>받기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이름 입력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이름이 일치하면 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회원 등록 페이지로 이동</a:t>
              </a:r>
              <a:endParaRPr lang="ko-KR" altLang="en-US" sz="14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회원등록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3888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회원 등록 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3454" y="1688080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5232" y="263805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95232" y="2309463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95232" y="344542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95232" y="3130435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95232" y="478394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808835" y="4468955"/>
            <a:ext cx="119517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95232" y="39399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67882" y="3940519"/>
            <a:ext cx="1085378" cy="40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일치 확인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569649" y="5527419"/>
            <a:ext cx="3096712" cy="402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회원 </a:t>
            </a:r>
            <a:r>
              <a:rPr lang="ko-KR" altLang="en-US" sz="1600" dirty="0" smtClean="0">
                <a:solidFill>
                  <a:prstClr val="black"/>
                </a:solidFill>
              </a:rPr>
              <a:t>등록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053672" y="17809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53671" y="362058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0" name="직사각형 16"/>
          <p:cNvSpPr/>
          <p:nvPr/>
        </p:nvSpPr>
        <p:spPr>
          <a:xfrm>
            <a:off x="1053669" y="47983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53671" y="262283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1053669" y="56011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383603" y="1009046"/>
            <a:ext cx="2694495" cy="584775"/>
            <a:chOff x="6383603" y="999325"/>
            <a:chExt cx="2694495" cy="584775"/>
          </a:xfrm>
        </p:grpSpPr>
        <p:sp>
          <p:nvSpPr>
            <p:cNvPr id="6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80356" y="1557392"/>
            <a:ext cx="2694495" cy="1046440"/>
            <a:chOff x="6383603" y="999325"/>
            <a:chExt cx="2694495" cy="1046440"/>
          </a:xfrm>
        </p:grpSpPr>
        <p:sp>
          <p:nvSpPr>
            <p:cNvPr id="6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출력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입력된 사원번호 출력 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380356" y="3583633"/>
            <a:ext cx="2694495" cy="1415772"/>
            <a:chOff x="6383603" y="999325"/>
            <a:chExt cx="2694495" cy="1415772"/>
          </a:xfrm>
        </p:grpSpPr>
        <p:sp>
          <p:nvSpPr>
            <p:cNvPr id="7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7268" y="999325"/>
              <a:ext cx="242083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희망연락처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 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희망연락처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체크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사원정보 핸드폰 번호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       </a:t>
              </a:r>
              <a:r>
                <a:rPr lang="ko-KR" altLang="en-US" sz="1200" dirty="0" smtClean="0"/>
                <a:t>사원정보 </a:t>
              </a:r>
              <a:r>
                <a:rPr lang="ko-KR" altLang="en-US" sz="1200" dirty="0" err="1" smtClean="0"/>
                <a:t>이메일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다른 번호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메일 입력 시 저장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80356" y="2568035"/>
            <a:ext cx="2694495" cy="1046440"/>
            <a:chOff x="6383603" y="999325"/>
            <a:chExt cx="2694495" cy="1046440"/>
          </a:xfrm>
        </p:grpSpPr>
        <p:sp>
          <p:nvSpPr>
            <p:cNvPr id="7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</a:t>
              </a:r>
              <a:r>
                <a:rPr lang="ko-KR" altLang="en-US" sz="1400" dirty="0"/>
                <a:t>입</a:t>
              </a:r>
              <a:r>
                <a:rPr lang="ko-KR" altLang="en-US" sz="1400" dirty="0" smtClean="0"/>
                <a:t>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380356" y="5011550"/>
            <a:ext cx="2694495" cy="553998"/>
            <a:chOff x="6383603" y="999325"/>
            <a:chExt cx="2694495" cy="553998"/>
          </a:xfrm>
        </p:grpSpPr>
        <p:sp>
          <p:nvSpPr>
            <p:cNvPr id="8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회원 등록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데이터 </a:t>
              </a:r>
              <a:r>
                <a:rPr lang="en-US" altLang="ko-KR" sz="1400" dirty="0" smtClean="0"/>
                <a:t>insert</a:t>
              </a: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971142" y="5265262"/>
            <a:ext cx="612667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핸드폰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62726" y="5270667"/>
            <a:ext cx="673934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prstClr val="black"/>
                </a:solidFill>
              </a:rPr>
              <a:t>이메일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회원등록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7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프로젝트명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로그아웃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070" y="1263684"/>
            <a:ext cx="5833872" cy="14308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1070" y="2909154"/>
            <a:ext cx="5833872" cy="37348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화면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226" y="1400716"/>
            <a:ext cx="1649033" cy="1147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prstClr val="black"/>
                </a:solidFill>
              </a:rPr>
              <a:t>프로젝트 명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4633" y="1400716"/>
            <a:ext cx="3714005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prstClr val="black"/>
                </a:solidFill>
              </a:rPr>
              <a:t>개인정보</a:t>
            </a:r>
            <a:r>
              <a:rPr lang="en-US" altLang="ko-KR" sz="1600" dirty="0" smtClean="0">
                <a:solidFill>
                  <a:prstClr val="black"/>
                </a:solidFill>
              </a:rPr>
              <a:t>/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로그아웃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4633" y="2002706"/>
            <a:ext cx="3714005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참여인원 </a:t>
            </a:r>
            <a:r>
              <a:rPr lang="en-US" altLang="ko-KR" sz="1600" dirty="0" smtClean="0">
                <a:solidFill>
                  <a:prstClr val="black"/>
                </a:solidFill>
              </a:rPr>
              <a:t>@@</a:t>
            </a:r>
            <a:r>
              <a:rPr lang="ko-KR" altLang="en-US" sz="1600" dirty="0" smtClean="0">
                <a:solidFill>
                  <a:prstClr val="black"/>
                </a:solidFill>
              </a:rPr>
              <a:t>명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405208" y="151150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2087089" y="4243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9785" y="20977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19786" y="150741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83603" y="1592711"/>
            <a:ext cx="2694495" cy="800219"/>
            <a:chOff x="6383603" y="999325"/>
            <a:chExt cx="2694495" cy="800219"/>
          </a:xfrm>
        </p:grpSpPr>
        <p:sp>
          <p:nvSpPr>
            <p:cNvPr id="2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프로젝트 명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참여하고 있는 프로젝트 명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 출력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팀원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팀장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380359" y="2396859"/>
            <a:ext cx="2694495" cy="1723549"/>
            <a:chOff x="6383603" y="999325"/>
            <a:chExt cx="2694495" cy="1723549"/>
          </a:xfrm>
        </p:grpSpPr>
        <p:sp>
          <p:nvSpPr>
            <p:cNvPr id="2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7268" y="999325"/>
              <a:ext cx="242083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개인정보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개인정보 페이지 이동</a:t>
              </a:r>
              <a:endParaRPr lang="en-US" altLang="ko-KR" sz="14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사원번호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비밀번호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부서명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희망연락처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로그아웃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세션 정보 제거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화면으로 이동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0356" y="4079750"/>
            <a:ext cx="2694495" cy="1446550"/>
            <a:chOff x="6383603" y="999325"/>
            <a:chExt cx="2694495" cy="1446550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참여 인원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- </a:t>
              </a:r>
              <a:r>
                <a:rPr lang="ko-KR" altLang="en-US" sz="1400" dirty="0" smtClean="0"/>
                <a:t>프로젝트에 참여한 인원 중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로그인 된 인원 수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클릭 하면 참여 인원의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정보 출력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팝업</a:t>
              </a:r>
              <a:r>
                <a:rPr lang="en-US" altLang="ko-KR" sz="1400" dirty="0" smtClean="0"/>
                <a:t>)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(</a:t>
              </a:r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직책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희망연락처</a:t>
              </a:r>
              <a:r>
                <a:rPr lang="en-US" altLang="ko-KR" sz="1400" dirty="0" smtClean="0"/>
                <a:t>)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5526300"/>
            <a:ext cx="2694495" cy="553998"/>
            <a:chOff x="6383603" y="999325"/>
            <a:chExt cx="2694495" cy="553998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각 화면 내용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 - </a:t>
              </a:r>
              <a:r>
                <a:rPr lang="ko-KR" altLang="en-US" sz="1400" dirty="0" smtClean="0"/>
                <a:t>각 화면 내용 출력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상단 메뉴</a:t>
              </a:r>
              <a:r>
                <a:rPr lang="en-US" altLang="ko-KR" sz="1600" dirty="0" smtClean="0"/>
                <a:t> </a:t>
              </a:r>
            </a:p>
            <a:p>
              <a:r>
                <a:rPr lang="en-US" altLang="ko-KR" sz="1400" dirty="0" smtClean="0"/>
                <a:t>- Include </a:t>
              </a:r>
              <a:r>
                <a:rPr lang="ko-KR" altLang="en-US" sz="1400" dirty="0" smtClean="0"/>
                <a:t>사용</a:t>
              </a:r>
              <a:endParaRPr lang="ko-KR" altLang="en-US" sz="1400" dirty="0"/>
            </a:p>
          </p:txBody>
        </p:sp>
      </p:grpSp>
      <p:sp>
        <p:nvSpPr>
          <p:cNvPr id="45" name="직사각형 16"/>
          <p:cNvSpPr/>
          <p:nvPr/>
        </p:nvSpPr>
        <p:spPr>
          <a:xfrm>
            <a:off x="218569" y="109874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상단메뉴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 정보 확인 팝업 화면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입력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4427" y="1664746"/>
            <a:ext cx="4864265" cy="47222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6"/>
          <p:cNvSpPr/>
          <p:nvPr/>
        </p:nvSpPr>
        <p:spPr>
          <a:xfrm>
            <a:off x="1382447" y="261276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2447" y="43840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1382447" y="49355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2447" y="35485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0521" y="2516252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5" y="3468079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 smtClean="0">
                <a:solidFill>
                  <a:prstClr val="black"/>
                </a:solidFill>
              </a:rPr>
              <a:t>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8055" y="430364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38055" y="485512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확인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8055" y="315238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055" y="3988659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383603" y="1529951"/>
            <a:ext cx="2694495" cy="584775"/>
            <a:chOff x="6383603" y="999325"/>
            <a:chExt cx="2694495" cy="584775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 정보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2078297"/>
            <a:ext cx="2694495" cy="1046440"/>
            <a:chOff x="6383603" y="999325"/>
            <a:chExt cx="2694495" cy="1046440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사원번호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사원번호 출력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로그인 된 사원번호 출력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0356" y="4104536"/>
            <a:ext cx="2694495" cy="769441"/>
            <a:chOff x="6383603" y="999325"/>
            <a:chExt cx="2694495" cy="769441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정보 확인</a:t>
              </a:r>
              <a:endParaRPr lang="en-US" altLang="ko-KR" sz="1600" dirty="0" smtClean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비밀번호 일치 여부 </a:t>
              </a:r>
              <a:r>
                <a:rPr lang="ko-KR" altLang="en-US" sz="1400" dirty="0" smtClean="0"/>
                <a:t>확인</a:t>
              </a:r>
              <a:endParaRPr lang="en-US" altLang="ko-KR" sz="1400" dirty="0"/>
            </a:p>
            <a:p>
              <a:r>
                <a:rPr lang="en-US" altLang="ko-KR" sz="1400" dirty="0"/>
                <a:t>   - </a:t>
              </a:r>
              <a:r>
                <a:rPr lang="ko-KR" altLang="en-US" sz="1400" dirty="0" smtClean="0"/>
                <a:t>정보 확인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수정</a:t>
              </a:r>
              <a:r>
                <a:rPr lang="ko-KR" altLang="en-US" sz="1400" dirty="0" smtClean="0"/>
                <a:t> 팝업</a:t>
              </a:r>
              <a:endParaRPr lang="ko-KR" altLang="en-US" sz="1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80356" y="3088938"/>
            <a:ext cx="2694495" cy="1046440"/>
            <a:chOff x="6383603" y="999325"/>
            <a:chExt cx="2694495" cy="1046440"/>
          </a:xfrm>
        </p:grpSpPr>
        <p:sp>
          <p:nvSpPr>
            <p:cNvPr id="4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비밀번호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내용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비밀번호 입력</a:t>
              </a:r>
              <a:endParaRPr lang="en-US" altLang="ko-KR" sz="16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텍스트 입력 받기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정규식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5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개인 정보 팝업 화</a:t>
              </a:r>
              <a:r>
                <a:rPr lang="ko-KR" altLang="en-US" sz="1600" dirty="0" smtClean="0"/>
                <a:t>면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 </a:t>
              </a:r>
              <a:endParaRPr lang="en-US" altLang="ko-KR" sz="1600" dirty="0" smtClean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팝업 화면</a:t>
              </a:r>
              <a:endParaRPr lang="ko-KR" altLang="en-US" sz="1400" dirty="0"/>
            </a:p>
          </p:txBody>
        </p:sp>
      </p:grpSp>
      <p:sp>
        <p:nvSpPr>
          <p:cNvPr id="53" name="직사각형 16"/>
          <p:cNvSpPr/>
          <p:nvPr/>
        </p:nvSpPr>
        <p:spPr>
          <a:xfrm>
            <a:off x="359791" y="166474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2143</Words>
  <Application>Microsoft Office PowerPoint</Application>
  <PresentationFormat>화면 슬라이드 쇼(4:3)</PresentationFormat>
  <Paragraphs>834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</vt:lpstr>
      <vt:lpstr>타이포_스톰 B</vt:lpstr>
      <vt:lpstr>Calibri Light</vt:lpstr>
      <vt:lpstr>맑은 고딕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125</cp:revision>
  <dcterms:created xsi:type="dcterms:W3CDTF">2020-05-05T13:43:36Z</dcterms:created>
  <dcterms:modified xsi:type="dcterms:W3CDTF">2020-05-07T06:19:23Z</dcterms:modified>
</cp:coreProperties>
</file>