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sldIdLst>
    <p:sldId id="268" r:id="rId4"/>
    <p:sldId id="274" r:id="rId5"/>
    <p:sldId id="278" r:id="rId6"/>
    <p:sldId id="276" r:id="rId7"/>
    <p:sldId id="275" r:id="rId8"/>
    <p:sldId id="279" r:id="rId9"/>
    <p:sldId id="277" r:id="rId10"/>
  </p:sldIdLst>
  <p:sldSz cx="9144000" cy="6858000" type="screen4x3"/>
  <p:notesSz cx="6858000" cy="9144000"/>
  <p:embeddedFontLst>
    <p:embeddedFont>
      <p:font typeface="Calibri Light" pitchFamily="34" charset="0"/>
      <p:regular r:id="rId11"/>
      <p:italic r:id="rId12"/>
    </p:embeddedFont>
    <p:embeddedFont>
      <p:font typeface="타이포_스톰 B" pitchFamily="18" charset="-127"/>
      <p:regular r:id="rId13"/>
    </p:embeddedFont>
    <p:embeddedFont>
      <p:font typeface="맑은 고딕" pitchFamily="50" charset="-127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FDB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isk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m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anagement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102"/>
            <a:ext cx="5763128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risk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management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2025598" y="324970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5861" y="1691965"/>
            <a:ext cx="4464496" cy="3607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예약     지점안내     로그인     창업문의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00044" y="1292202"/>
            <a:ext cx="5463084" cy="8089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7306" y="2389291"/>
            <a:ext cx="1148219" cy="331963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prstClr val="black"/>
                </a:solidFill>
              </a:rPr>
              <a:t>사이드 메뉴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4360" y="2407279"/>
            <a:ext cx="3164734" cy="361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risk management 게시판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96591"/>
              </p:ext>
            </p:extLst>
          </p:nvPr>
        </p:nvGraphicFramePr>
        <p:xfrm>
          <a:off x="1536287" y="2857440"/>
          <a:ext cx="4179722" cy="1483995"/>
        </p:xfrm>
        <a:graphic>
          <a:graphicData uri="http://schemas.openxmlformats.org/drawingml/2006/table">
            <a:tbl>
              <a:tblPr firstRow="1" bandRow="1"/>
              <a:tblGrid>
                <a:gridCol w="811032"/>
                <a:gridCol w="1640945"/>
                <a:gridCol w="912724"/>
                <a:gridCol w="815021"/>
              </a:tblGrid>
              <a:tr h="3867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722585" y="4432888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/>
              <a:t>작성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50607"/>
              </p:ext>
            </p:extLst>
          </p:nvPr>
        </p:nvGraphicFramePr>
        <p:xfrm>
          <a:off x="2751687" y="4475195"/>
          <a:ext cx="166793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586"/>
                <a:gridCol w="333586"/>
                <a:gridCol w="333586"/>
                <a:gridCol w="333586"/>
                <a:gridCol w="333586"/>
              </a:tblGrid>
              <a:tr h="174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&lt;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&gt;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16"/>
          <p:cNvSpPr/>
          <p:nvPr/>
        </p:nvSpPr>
        <p:spPr>
          <a:xfrm>
            <a:off x="2070423" y="324970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89095" y="1033242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>
                <a:solidFill>
                  <a:prstClr val="black"/>
                </a:solidFill>
              </a:rPr>
              <a:t>클릭 시 상세페이지 이동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448919" y="250294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89095" y="1400716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페이지 크기 </a:t>
            </a:r>
            <a:r>
              <a:rPr lang="ko-KR" altLang="en-US" sz="1300" dirty="0" smtClean="0">
                <a:solidFill>
                  <a:prstClr val="black"/>
                </a:solidFill>
              </a:rPr>
              <a:t>초기값 </a:t>
            </a:r>
            <a:r>
              <a:rPr lang="en-US" altLang="ko-KR" sz="1300" dirty="0" smtClean="0">
                <a:solidFill>
                  <a:prstClr val="black"/>
                </a:solidFill>
              </a:rPr>
              <a:t>5 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48920" y="44199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87720" y="175310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89095" y="1753103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보여줄 블록 크기 </a:t>
            </a:r>
            <a:r>
              <a:rPr lang="en-US" altLang="ko-KR" sz="1300" dirty="0">
                <a:solidFill>
                  <a:prstClr val="black"/>
                </a:solidFill>
              </a:rPr>
              <a:t>3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22585" y="2502947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/>
              <a:t>       </a:t>
            </a:r>
            <a:r>
              <a:rPr lang="en-US" altLang="ko-KR" sz="1500" dirty="0" smtClean="0"/>
              <a:t>5</a:t>
            </a:r>
            <a:r>
              <a:rPr lang="ko-KR" altLang="en-US" sz="1500" dirty="0" smtClean="0"/>
              <a:t>     ▼</a:t>
            </a:r>
            <a:endParaRPr lang="ko-KR" altLang="en-US" sz="1500" dirty="0"/>
          </a:p>
        </p:txBody>
      </p:sp>
      <p:sp>
        <p:nvSpPr>
          <p:cNvPr id="34" name="직사각형 33"/>
          <p:cNvSpPr/>
          <p:nvPr/>
        </p:nvSpPr>
        <p:spPr>
          <a:xfrm>
            <a:off x="2479108" y="44346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387720" y="212539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89095" y="2125394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팀원만 작성 가능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작성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5861" y="1691965"/>
            <a:ext cx="4464496" cy="3607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예약     지점안내     로그인     창업문의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9694" y="1292202"/>
            <a:ext cx="5463084" cy="8089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89095" y="1033786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팀원만 작성 가능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61081"/>
              </p:ext>
            </p:extLst>
          </p:nvPr>
        </p:nvGraphicFramePr>
        <p:xfrm>
          <a:off x="505192" y="2392788"/>
          <a:ext cx="5312620" cy="1560648"/>
        </p:xfrm>
        <a:graphic>
          <a:graphicData uri="http://schemas.openxmlformats.org/drawingml/2006/table">
            <a:tbl>
              <a:tblPr firstRow="1" bandRow="1"/>
              <a:tblGrid>
                <a:gridCol w="1327430"/>
                <a:gridCol w="3295190"/>
                <a:gridCol w="690000"/>
              </a:tblGrid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첨부 파일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807809" y="4114040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/>
              <a:t>등록</a:t>
            </a:r>
            <a:endParaRPr lang="ko-KR" altLang="en-US" sz="1500" dirty="0"/>
          </a:p>
        </p:txBody>
      </p:sp>
      <p:sp>
        <p:nvSpPr>
          <p:cNvPr id="38" name="직사각형 37"/>
          <p:cNvSpPr/>
          <p:nvPr/>
        </p:nvSpPr>
        <p:spPr>
          <a:xfrm>
            <a:off x="3722402" y="4115590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뒤로가기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102"/>
            <a:ext cx="5763128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risk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management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3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상세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3528" y="1070714"/>
            <a:ext cx="5616624" cy="5246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8659" y="1337027"/>
            <a:ext cx="5463084" cy="5189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71535"/>
              </p:ext>
            </p:extLst>
          </p:nvPr>
        </p:nvGraphicFramePr>
        <p:xfrm>
          <a:off x="507725" y="2065464"/>
          <a:ext cx="5312620" cy="1948369"/>
        </p:xfrm>
        <a:graphic>
          <a:graphicData uri="http://schemas.openxmlformats.org/drawingml/2006/table">
            <a:tbl>
              <a:tblPr firstRow="1" bandRow="1"/>
              <a:tblGrid>
                <a:gridCol w="1327430"/>
                <a:gridCol w="1325496"/>
                <a:gridCol w="1414485"/>
                <a:gridCol w="1245209"/>
              </a:tblGrid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28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첨부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1611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코멘트 작성자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코멘트 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11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코멘트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714079" y="4212655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/>
              <a:t>수정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628672" y="4214205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뒤로가기</a:t>
            </a:r>
          </a:p>
        </p:txBody>
      </p:sp>
      <p:sp>
        <p:nvSpPr>
          <p:cNvPr id="39" name="직사각형 50"/>
          <p:cNvSpPr/>
          <p:nvPr/>
        </p:nvSpPr>
        <p:spPr>
          <a:xfrm>
            <a:off x="431886" y="4587937"/>
            <a:ext cx="4931456" cy="40448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solidFill>
                  <a:prstClr val="black"/>
                </a:solidFill>
              </a:rPr>
              <a:t>댓글작성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0" name="직사각형 50"/>
          <p:cNvSpPr/>
          <p:nvPr/>
        </p:nvSpPr>
        <p:spPr>
          <a:xfrm>
            <a:off x="5398622" y="4770456"/>
            <a:ext cx="480621" cy="22196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prstClr val="black"/>
                </a:solidFill>
              </a:rPr>
              <a:t>저장</a:t>
            </a:r>
          </a:p>
        </p:txBody>
      </p:sp>
      <p:sp>
        <p:nvSpPr>
          <p:cNvPr id="41" name="직사각형 50"/>
          <p:cNvSpPr/>
          <p:nvPr/>
        </p:nvSpPr>
        <p:spPr>
          <a:xfrm>
            <a:off x="420810" y="5091649"/>
            <a:ext cx="4931456" cy="3327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작성자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 작성일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삭제 수정 </a:t>
            </a: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r>
              <a:rPr lang="en-US" altLang="ko-KR" sz="1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2" name="직사각형 50"/>
          <p:cNvSpPr/>
          <p:nvPr/>
        </p:nvSpPr>
        <p:spPr>
          <a:xfrm>
            <a:off x="963513" y="5490370"/>
            <a:ext cx="4931456" cy="3327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작성자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 작성일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삭제 수정 </a:t>
            </a: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r>
              <a:rPr lang="en-US" altLang="ko-KR" sz="1000" dirty="0">
                <a:solidFill>
                  <a:prstClr val="black"/>
                </a:solidFill>
              </a:rPr>
              <a:t>1</a:t>
            </a:r>
            <a:r>
              <a:rPr lang="ko-KR" altLang="en-US" sz="1000" dirty="0">
                <a:solidFill>
                  <a:prstClr val="black"/>
                </a:solidFill>
              </a:rPr>
              <a:t>의 </a:t>
            </a: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3" name="직사각형 50"/>
          <p:cNvSpPr/>
          <p:nvPr/>
        </p:nvSpPr>
        <p:spPr>
          <a:xfrm>
            <a:off x="431885" y="5855864"/>
            <a:ext cx="4931456" cy="3327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prstClr val="black"/>
                </a:solidFill>
              </a:rPr>
              <a:t>작성자 </a:t>
            </a:r>
            <a:r>
              <a:rPr lang="en-US" altLang="ko-KR" sz="1000">
                <a:solidFill>
                  <a:prstClr val="black"/>
                </a:solidFill>
              </a:rPr>
              <a:t>|</a:t>
            </a:r>
            <a:r>
              <a:rPr lang="ko-KR" altLang="en-US" sz="1000">
                <a:solidFill>
                  <a:prstClr val="black"/>
                </a:solidFill>
              </a:rPr>
              <a:t> 작성일 </a:t>
            </a:r>
            <a:r>
              <a:rPr lang="en-US" altLang="ko-KR" sz="1000">
                <a:solidFill>
                  <a:prstClr val="black"/>
                </a:solidFill>
              </a:rPr>
              <a:t>|</a:t>
            </a:r>
            <a:r>
              <a:rPr lang="ko-KR" altLang="en-US" sz="1000">
                <a:solidFill>
                  <a:prstClr val="black"/>
                </a:solidFill>
              </a:rPr>
              <a:t>삭제 수정 댓글</a:t>
            </a:r>
          </a:p>
          <a:p>
            <a:pPr>
              <a:defRPr/>
            </a:pPr>
            <a:r>
              <a:rPr lang="ko-KR" altLang="en-US" sz="1000">
                <a:solidFill>
                  <a:prstClr val="black"/>
                </a:solidFill>
              </a:rPr>
              <a:t>댓글</a:t>
            </a:r>
            <a:r>
              <a:rPr lang="en-US" altLang="ko-KR" sz="100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6" name="직사각형 16"/>
          <p:cNvSpPr/>
          <p:nvPr/>
        </p:nvSpPr>
        <p:spPr>
          <a:xfrm>
            <a:off x="1868238" y="316080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89095" y="1033242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>
                <a:solidFill>
                  <a:prstClr val="black"/>
                </a:solidFill>
              </a:rPr>
              <a:t>파일 첨부</a:t>
            </a:r>
          </a:p>
        </p:txBody>
      </p:sp>
      <p:sp>
        <p:nvSpPr>
          <p:cNvPr id="48" name="직사각형 16"/>
          <p:cNvSpPr/>
          <p:nvPr/>
        </p:nvSpPr>
        <p:spPr>
          <a:xfrm>
            <a:off x="5078601" y="509164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5" name="직사각형 16"/>
          <p:cNvSpPr/>
          <p:nvPr/>
        </p:nvSpPr>
        <p:spPr>
          <a:xfrm>
            <a:off x="6387636" y="145488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93128" y="1440160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코멘트 작성 </a:t>
            </a:r>
            <a:r>
              <a:rPr lang="en-US" altLang="ko-KR" sz="1300" dirty="0" smtClean="0">
                <a:solidFill>
                  <a:prstClr val="black"/>
                </a:solidFill>
              </a:rPr>
              <a:t>:</a:t>
            </a:r>
            <a:r>
              <a:rPr lang="ko-KR" altLang="en-US" sz="1300" dirty="0" smtClean="0">
                <a:solidFill>
                  <a:prstClr val="black"/>
                </a:solidFill>
              </a:rPr>
              <a:t> 팀장만 가능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12467" y="4210859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/>
              <a:t>코멘트 저장</a:t>
            </a:r>
            <a:endParaRPr lang="ko-KR" altLang="en-US" sz="1200" dirty="0"/>
          </a:p>
        </p:txBody>
      </p:sp>
      <p:sp>
        <p:nvSpPr>
          <p:cNvPr id="58" name="직사각형 16"/>
          <p:cNvSpPr/>
          <p:nvPr/>
        </p:nvSpPr>
        <p:spPr>
          <a:xfrm>
            <a:off x="1850733" y="37631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9" name="직사각형 16"/>
          <p:cNvSpPr/>
          <p:nvPr/>
        </p:nvSpPr>
        <p:spPr>
          <a:xfrm>
            <a:off x="6383603" y="187069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89095" y="1855971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수정 </a:t>
            </a:r>
            <a:r>
              <a:rPr lang="en-US" altLang="ko-KR" sz="1300" dirty="0" smtClean="0">
                <a:solidFill>
                  <a:prstClr val="black"/>
                </a:solidFill>
              </a:rPr>
              <a:t>: </a:t>
            </a:r>
            <a:r>
              <a:rPr lang="ko-KR" altLang="en-US" sz="1300" dirty="0" smtClean="0">
                <a:solidFill>
                  <a:prstClr val="black"/>
                </a:solidFill>
              </a:rPr>
              <a:t>글 쓴 팀원만 가능 </a:t>
            </a:r>
            <a:r>
              <a:rPr lang="en-US" altLang="ko-KR" sz="1300" dirty="0" smtClean="0">
                <a:solidFill>
                  <a:prstClr val="black"/>
                </a:solidFill>
              </a:rPr>
              <a:t> 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61" name="직사각형 16"/>
          <p:cNvSpPr/>
          <p:nvPr/>
        </p:nvSpPr>
        <p:spPr>
          <a:xfrm>
            <a:off x="6383603" y="2309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89095" y="2295242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err="1">
                <a:solidFill>
                  <a:prstClr val="black"/>
                </a:solidFill>
              </a:rPr>
              <a:t>댓글</a:t>
            </a:r>
            <a:r>
              <a:rPr lang="ko-KR" altLang="en-US" sz="1300" dirty="0">
                <a:solidFill>
                  <a:prstClr val="black"/>
                </a:solidFill>
              </a:rPr>
              <a:t> </a:t>
            </a:r>
            <a:r>
              <a:rPr lang="en-US" altLang="ko-KR" sz="1300" dirty="0">
                <a:solidFill>
                  <a:prstClr val="black"/>
                </a:solidFill>
              </a:rPr>
              <a:t>,</a:t>
            </a:r>
            <a:r>
              <a:rPr lang="ko-KR" altLang="en-US" sz="1300" dirty="0">
                <a:solidFill>
                  <a:prstClr val="black"/>
                </a:solidFill>
              </a:rPr>
              <a:t> </a:t>
            </a:r>
            <a:r>
              <a:rPr lang="ko-KR" altLang="en-US" sz="1300" dirty="0" err="1">
                <a:solidFill>
                  <a:prstClr val="black"/>
                </a:solidFill>
              </a:rPr>
              <a:t>대댓글</a:t>
            </a:r>
            <a:r>
              <a:rPr lang="ko-KR" altLang="en-US" sz="1300" dirty="0">
                <a:solidFill>
                  <a:prstClr val="black"/>
                </a:solidFill>
              </a:rPr>
              <a:t> </a:t>
            </a:r>
            <a:r>
              <a:rPr lang="ko-KR" altLang="en-US" sz="1300" dirty="0" smtClean="0">
                <a:solidFill>
                  <a:prstClr val="black"/>
                </a:solidFill>
              </a:rPr>
              <a:t>기능 제한 없음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63" name="직사각형 16"/>
          <p:cNvSpPr/>
          <p:nvPr/>
        </p:nvSpPr>
        <p:spPr>
          <a:xfrm>
            <a:off x="3714079" y="421598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02"/>
            <a:ext cx="5763128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risk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management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5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90531"/>
              </p:ext>
            </p:extLst>
          </p:nvPr>
        </p:nvGraphicFramePr>
        <p:xfrm>
          <a:off x="1841216" y="1893531"/>
          <a:ext cx="2402541" cy="2209168"/>
        </p:xfrm>
        <a:graphic>
          <a:graphicData uri="http://schemas.openxmlformats.org/drawingml/2006/table">
            <a:tbl>
              <a:tblPr firstRow="1" bandRow="1"/>
              <a:tblGrid>
                <a:gridCol w="466188"/>
                <a:gridCol w="943230"/>
                <a:gridCol w="524642"/>
                <a:gridCol w="468481"/>
              </a:tblGrid>
              <a:tr h="3160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442447" y="4284375"/>
            <a:ext cx="778895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/>
              <a:t>등록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0" y="102"/>
            <a:ext cx="5763128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risk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management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30289" y="1337027"/>
            <a:ext cx="1976946" cy="518944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16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89095" y="1033242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err="1" smtClean="0">
                <a:solidFill>
                  <a:prstClr val="black"/>
                </a:solidFill>
              </a:rPr>
              <a:t>리사이클러뷰</a:t>
            </a:r>
            <a:r>
              <a:rPr lang="ko-KR" altLang="en-US" sz="1300" dirty="0" smtClean="0">
                <a:solidFill>
                  <a:prstClr val="black"/>
                </a:solidFill>
              </a:rPr>
              <a:t> 사용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20" name="직사각형 16"/>
          <p:cNvSpPr/>
          <p:nvPr/>
        </p:nvSpPr>
        <p:spPr>
          <a:xfrm>
            <a:off x="1847038" y="15964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작성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01131"/>
              </p:ext>
            </p:extLst>
          </p:nvPr>
        </p:nvGraphicFramePr>
        <p:xfrm>
          <a:off x="1807616" y="2300030"/>
          <a:ext cx="2418726" cy="1560648"/>
        </p:xfrm>
        <a:graphic>
          <a:graphicData uri="http://schemas.openxmlformats.org/drawingml/2006/table">
            <a:tbl>
              <a:tblPr firstRow="1" bandRow="1"/>
              <a:tblGrid>
                <a:gridCol w="604351"/>
                <a:gridCol w="1308386"/>
                <a:gridCol w="505989"/>
              </a:tblGrid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첨부 파일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424517" y="3997495"/>
            <a:ext cx="778895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/>
              <a:t>등록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2381705" y="3999045"/>
            <a:ext cx="951454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err="1"/>
              <a:t>뒤로가기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0" y="102"/>
            <a:ext cx="5763128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risk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management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30289" y="1337027"/>
            <a:ext cx="1976946" cy="518944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</p:spTree>
    <p:extLst>
      <p:ext uri="{BB962C8B-B14F-4D97-AF65-F5344CB8AC3E}">
        <p14:creationId xmlns:p14="http://schemas.microsoft.com/office/powerpoint/2010/main" val="42160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68830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상세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66363"/>
              </p:ext>
            </p:extLst>
          </p:nvPr>
        </p:nvGraphicFramePr>
        <p:xfrm>
          <a:off x="1850156" y="2036461"/>
          <a:ext cx="2291796" cy="2039809"/>
        </p:xfrm>
        <a:graphic>
          <a:graphicData uri="http://schemas.openxmlformats.org/drawingml/2006/table">
            <a:tbl>
              <a:tblPr firstRow="1" bandRow="1"/>
              <a:tblGrid>
                <a:gridCol w="572636"/>
                <a:gridCol w="571802"/>
                <a:gridCol w="610191"/>
                <a:gridCol w="537167"/>
              </a:tblGrid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28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첨부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1611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코멘트 작성자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코멘트 작성일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11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코멘트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834401" y="4151825"/>
            <a:ext cx="614666" cy="267609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수정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007041" y="4151825"/>
            <a:ext cx="737317" cy="267609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/>
              <a:t>뒤로가기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527286" y="4148898"/>
            <a:ext cx="614666" cy="267609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코멘트 저장</a:t>
            </a:r>
            <a:endParaRPr lang="ko-KR" altLang="en-US" sz="1000" dirty="0"/>
          </a:p>
        </p:txBody>
      </p:sp>
      <p:sp>
        <p:nvSpPr>
          <p:cNvPr id="27" name="직사각형 50"/>
          <p:cNvSpPr/>
          <p:nvPr/>
        </p:nvSpPr>
        <p:spPr>
          <a:xfrm>
            <a:off x="1806841" y="4551100"/>
            <a:ext cx="2070891" cy="40448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solidFill>
                  <a:prstClr val="black"/>
                </a:solidFill>
              </a:rPr>
              <a:t>댓글작성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직사각형 50"/>
          <p:cNvSpPr/>
          <p:nvPr/>
        </p:nvSpPr>
        <p:spPr>
          <a:xfrm>
            <a:off x="3886199" y="4740132"/>
            <a:ext cx="417463" cy="22196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저장</a:t>
            </a:r>
          </a:p>
        </p:txBody>
      </p:sp>
      <p:sp>
        <p:nvSpPr>
          <p:cNvPr id="29" name="직사각형 50"/>
          <p:cNvSpPr/>
          <p:nvPr/>
        </p:nvSpPr>
        <p:spPr>
          <a:xfrm>
            <a:off x="2007041" y="5143767"/>
            <a:ext cx="2070891" cy="40448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>
                <a:solidFill>
                  <a:prstClr val="black"/>
                </a:solidFill>
              </a:rPr>
              <a:t>댓글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102"/>
            <a:ext cx="5763128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risk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management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30289" y="1337027"/>
            <a:ext cx="1976946" cy="518944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</p:spTree>
    <p:extLst>
      <p:ext uri="{BB962C8B-B14F-4D97-AF65-F5344CB8AC3E}">
        <p14:creationId xmlns:p14="http://schemas.microsoft.com/office/powerpoint/2010/main" val="4298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239</Words>
  <Application>Microsoft Office PowerPoint</Application>
  <PresentationFormat>화면 슬라이드 쇼(4:3)</PresentationFormat>
  <Paragraphs>128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Calibri Light</vt:lpstr>
      <vt:lpstr>타이포_스톰 B</vt:lpstr>
      <vt:lpstr>맑은 고딕</vt:lpstr>
      <vt:lpstr>Calibri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507-20</cp:lastModifiedBy>
  <cp:revision>42</cp:revision>
  <dcterms:created xsi:type="dcterms:W3CDTF">2020-05-05T13:43:36Z</dcterms:created>
  <dcterms:modified xsi:type="dcterms:W3CDTF">2020-05-07T06:03:29Z</dcterms:modified>
</cp:coreProperties>
</file>