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20"/>
  </p:notesMasterIdLst>
  <p:sldIdLst>
    <p:sldId id="391" r:id="rId4"/>
    <p:sldId id="396" r:id="rId5"/>
    <p:sldId id="392" r:id="rId6"/>
    <p:sldId id="408" r:id="rId7"/>
    <p:sldId id="409" r:id="rId8"/>
    <p:sldId id="404" r:id="rId9"/>
    <p:sldId id="405" r:id="rId10"/>
    <p:sldId id="388" r:id="rId11"/>
    <p:sldId id="389" r:id="rId12"/>
    <p:sldId id="390" r:id="rId13"/>
    <p:sldId id="406" r:id="rId14"/>
    <p:sldId id="407" r:id="rId15"/>
    <p:sldId id="397" r:id="rId16"/>
    <p:sldId id="401" r:id="rId17"/>
    <p:sldId id="398" r:id="rId18"/>
    <p:sldId id="399" r:id="rId19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3391" autoAdjust="0"/>
  </p:normalViewPr>
  <p:slideViewPr>
    <p:cSldViewPr snapToGrid="0"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진행일정 전체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050" name="Picture 2" descr="C:\Users\508-19\Desktop\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7" y="793277"/>
            <a:ext cx="8655410" cy="39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508-19\Desktop\진행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10" y="4878360"/>
            <a:ext cx="4994619" cy="67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ERD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논리 이름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7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766"/>
            <a:ext cx="9144000" cy="53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067704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32034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989" y="3063468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각 게시판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기본 검색 기능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36744" y="3814600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0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7-20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64704"/>
            <a:ext cx="9057448" cy="21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7-20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" y="3284984"/>
            <a:ext cx="9001001" cy="20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9200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이슈리스트 검색기능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78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830"/>
            <a:ext cx="9144000" cy="35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531"/>
            <a:ext cx="9144000" cy="33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804722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차주 진행 계획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" y="1092174"/>
            <a:ext cx="8813715" cy="31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490788"/>
            <a:ext cx="68675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067704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32034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989" y="3063468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36744" y="3814600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3017101" y="325806"/>
            <a:ext cx="523150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98081"/>
            <a:ext cx="8640000" cy="51445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 / CTO)-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</a:p>
        </p:txBody>
      </p:sp>
    </p:spTree>
    <p:extLst>
      <p:ext uri="{BB962C8B-B14F-4D97-AF65-F5344CB8AC3E}">
        <p14:creationId xmlns:p14="http://schemas.microsoft.com/office/powerpoint/2010/main" val="279897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권한 구분 추가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7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500313"/>
            <a:ext cx="4171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7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업무리스트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2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1026" name="Picture 2" descr="C:\Users\508-19\Desktop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2" y="1402772"/>
            <a:ext cx="8784196" cy="42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9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47</Words>
  <Application>Microsoft Office PowerPoint</Application>
  <PresentationFormat>화면 슬라이드 쇼(4:3)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타이포_스톰 B</vt:lpstr>
      <vt:lpstr>맑은 고딕</vt:lpstr>
      <vt:lpstr>Calibri Light</vt:lpstr>
      <vt:lpstr>Calibri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113</cp:revision>
  <dcterms:created xsi:type="dcterms:W3CDTF">2020-05-05T13:43:36Z</dcterms:created>
  <dcterms:modified xsi:type="dcterms:W3CDTF">2020-05-19T06:19:46Z</dcterms:modified>
</cp:coreProperties>
</file>