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  <p:sldMasterId id="2147483688" r:id="rId4"/>
  </p:sldMasterIdLst>
  <p:notesMasterIdLst>
    <p:notesMasterId r:id="rId11"/>
  </p:notesMasterIdLst>
  <p:sldIdLst>
    <p:sldId id="641" r:id="rId5"/>
    <p:sldId id="848" r:id="rId6"/>
    <p:sldId id="693" r:id="rId7"/>
    <p:sldId id="694" r:id="rId8"/>
    <p:sldId id="695" r:id="rId9"/>
    <p:sldId id="849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타이포_스톰 B" panose="02020503020101020101" pitchFamily="18" charset="-127"/>
      <p:regular r:id="rId16"/>
    </p:embeddedFont>
    <p:embeddedFont>
      <p:font typeface="나눔스퀘어_ac" panose="020B0600000101010101" pitchFamily="50" charset="-127"/>
      <p:regular r:id="rId17"/>
    </p:embeddedFont>
    <p:embeddedFont>
      <p:font typeface="나눔스퀘어_ac Bold" panose="020B0600000101010101" pitchFamily="50" charset="-127"/>
      <p:bold r:id="rId18"/>
    </p:embeddedFont>
    <p:embeddedFont>
      <p:font typeface="나눔스퀘어_ac ExtraBold" panose="020B0600000101010101" pitchFamily="50" charset="-127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94C3BB"/>
    <a:srgbClr val="FDBBC1"/>
    <a:srgbClr val="EAEAEA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2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6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0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48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65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55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72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34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2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6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5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8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98143" y="2564403"/>
            <a:ext cx="4528868" cy="1162208"/>
          </a:xfrm>
          <a:prstGeom prst="rect">
            <a:avLst/>
          </a:prstGeom>
          <a:solidFill>
            <a:schemeClr val="bg2">
              <a:lumMod val="5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398143" y="2564402"/>
            <a:ext cx="4459857" cy="109319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322" y="2866983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7011" y="3491317"/>
            <a:ext cx="698740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유재인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1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2160000"/>
            <a:ext cx="5579532" cy="25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4320000"/>
            <a:ext cx="5580000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56170" y="1863888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P</a:t>
            </a:r>
            <a:r>
              <a:rPr lang="en-US" altLang="ko-KR" sz="1200" dirty="0" smtClean="0">
                <a:solidFill>
                  <a:prstClr val="black"/>
                </a:solidFill>
              </a:rPr>
              <a:t>roject</a:t>
            </a:r>
            <a:r>
              <a:rPr lang="ko-KR" altLang="en-US" sz="1200" dirty="0" smtClean="0">
                <a:solidFill>
                  <a:prstClr val="black"/>
                </a:solidFill>
              </a:rPr>
              <a:t>명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직책 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648" y="241369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0647" y="2410295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6164" y="4022967"/>
            <a:ext cx="5547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P</a:t>
            </a:r>
            <a:r>
              <a:rPr lang="en-US" altLang="ko-KR" sz="1200" dirty="0" smtClean="0">
                <a:solidFill>
                  <a:prstClr val="black"/>
                </a:solidFill>
              </a:rPr>
              <a:t>roject</a:t>
            </a:r>
            <a:r>
              <a:rPr lang="ko-KR" altLang="en-US" sz="1200" dirty="0" smtClean="0">
                <a:solidFill>
                  <a:prstClr val="black"/>
                </a:solidFill>
              </a:rPr>
              <a:t>명                                                                                                              </a:t>
            </a:r>
            <a:r>
              <a:rPr lang="en-US" altLang="ko-KR" sz="1200" dirty="0" smtClean="0">
                <a:solidFill>
                  <a:prstClr val="black"/>
                </a:solidFill>
              </a:rPr>
              <a:t>PM </a:t>
            </a:r>
            <a:r>
              <a:rPr lang="ko-KR" altLang="en-US" sz="1200" dirty="0" smtClean="0">
                <a:solidFill>
                  <a:prstClr val="black"/>
                </a:solidFill>
              </a:rPr>
              <a:t>직책 이름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0642" y="4572769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641" y="4569374"/>
            <a:ext cx="550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 smtClean="0">
                <a:solidFill>
                  <a:prstClr val="black"/>
                </a:solidFill>
              </a:rPr>
              <a:t>Project </a:t>
            </a:r>
            <a:r>
              <a:rPr lang="ko-KR" altLang="en-US" sz="1200" dirty="0" smtClean="0">
                <a:solidFill>
                  <a:prstClr val="black"/>
                </a:solidFill>
              </a:rPr>
              <a:t>시작일                                                                                                                종료일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641" y="2823643"/>
            <a:ext cx="5503351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프로젝트 상세 표시 위한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각종 차트 영역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8493" y="4959409"/>
            <a:ext cx="5503351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프로젝트 상세 표시 위한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각종 차트 영역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383603" y="1246463"/>
            <a:ext cx="2694495" cy="430887"/>
            <a:chOff x="6383603" y="999325"/>
            <a:chExt cx="2694495" cy="430887"/>
          </a:xfrm>
        </p:grpSpPr>
        <p:sp>
          <p:nvSpPr>
            <p:cNvPr id="20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1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57268" y="999325"/>
              <a:ext cx="24208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prstClr val="black"/>
                  </a:solidFill>
                </a:rPr>
                <a:t>프로젝트 </a:t>
              </a:r>
              <a:r>
                <a:rPr lang="ko-KR" altLang="en-US" sz="1100" dirty="0" err="1" smtClean="0">
                  <a:solidFill>
                    <a:prstClr val="black"/>
                  </a:solidFill>
                </a:rPr>
                <a:t>게이지바</a:t>
              </a:r>
              <a:endParaRPr lang="en-US" altLang="ko-KR" sz="1100" dirty="0" smtClean="0">
                <a:solidFill>
                  <a:prstClr val="black"/>
                </a:solidFill>
              </a:endParaRP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- </a:t>
              </a:r>
              <a:r>
                <a:rPr lang="ko-KR" altLang="en-US" sz="1100" dirty="0" smtClean="0">
                  <a:solidFill>
                    <a:prstClr val="black"/>
                  </a:solidFill>
                </a:rPr>
                <a:t>진행 정도에 따른 게이지 변경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380359" y="2275488"/>
            <a:ext cx="2694495" cy="769441"/>
            <a:chOff x="6383603" y="999325"/>
            <a:chExt cx="2694495" cy="769441"/>
          </a:xfrm>
        </p:grpSpPr>
        <p:sp>
          <p:nvSpPr>
            <p:cNvPr id="23" name="직사각형 16"/>
            <p:cNvSpPr/>
            <p:nvPr/>
          </p:nvSpPr>
          <p:spPr>
            <a:xfrm>
              <a:off x="6383603" y="1047965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 b="1" dirty="0" smtClean="0">
                  <a:solidFill>
                    <a:prstClr val="white"/>
                  </a:solidFill>
                </a:rPr>
                <a:t>2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57268" y="999325"/>
              <a:ext cx="242083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solidFill>
                    <a:prstClr val="black"/>
                  </a:solidFill>
                </a:rPr>
                <a:t>각종 차트 영역</a:t>
              </a:r>
              <a:endParaRPr lang="en-US" altLang="ko-KR" sz="1100" dirty="0" smtClean="0">
                <a:solidFill>
                  <a:prstClr val="black"/>
                </a:solidFill>
              </a:endParaRP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- </a:t>
              </a:r>
              <a:r>
                <a:rPr lang="ko-KR" altLang="en-US" sz="1100" dirty="0" smtClean="0">
                  <a:solidFill>
                    <a:prstClr val="black"/>
                  </a:solidFill>
                </a:rPr>
                <a:t>프로젝트의 상세 내용을 한 페이지에 확인할 수 있도록 각종 차트를 구현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직사각형 16"/>
          <p:cNvSpPr/>
          <p:nvPr/>
        </p:nvSpPr>
        <p:spPr>
          <a:xfrm>
            <a:off x="153435" y="189275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3434" y="25877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255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웹 화면</a:t>
              </a:r>
              <a:r>
                <a:rPr lang="en-US" altLang="ko-KR" dirty="0" smtClean="0">
                  <a:solidFill>
                    <a:srgbClr val="EEECE1">
                      <a:lumMod val="50000"/>
                    </a:srgbClr>
                  </a:solidFill>
                </a:rPr>
                <a:t>/</a:t>
              </a:r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핵심코드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" t="9459" b="4777"/>
          <a:stretch/>
        </p:blipFill>
        <p:spPr>
          <a:xfrm>
            <a:off x="177800" y="1320800"/>
            <a:ext cx="8703400" cy="46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1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953954"/>
            <a:ext cx="9020432" cy="119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1" y="3920741"/>
            <a:ext cx="38481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8" y="5094591"/>
            <a:ext cx="2924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1718" y="3879213"/>
            <a:ext cx="3870841" cy="117371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최상위 업무들 기준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기한 내 완료 못한 업무가 있는 경우 빨간색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진행률이 예상 진행률보다 낮은 경우 주황색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이외의 경우 초록색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0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ontroller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" y="890890"/>
            <a:ext cx="9020432" cy="69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6" y="3906388"/>
            <a:ext cx="4345360" cy="230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981422" y="3875751"/>
            <a:ext cx="3870841" cy="172771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로그인시 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infor_M</a:t>
            </a:r>
            <a:r>
              <a:rPr lang="en-US" altLang="ko-KR" sz="12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세션이 생성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infor_M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객체 중 프로젝트 번호 항목 존재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CEO/CTO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경우 맡은 프로젝트가 없음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클릭시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Ctrl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단에서 </a:t>
            </a:r>
            <a:r>
              <a:rPr lang="en-US" altLang="ko-KR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infor_M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해당프로젝트 번호를 입력 후 세션 변경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Ctrl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단에서 해당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Ctrl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246928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" y="520390"/>
            <a:ext cx="9020431" cy="222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91323"/>
            <a:ext cx="42672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961718" y="3817538"/>
            <a:ext cx="3870841" cy="1200329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총업무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내 총 업무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완료업무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결재완료된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업무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진행중업무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진행률이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아닌 업무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기한초과업무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결재일이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완료일보다 늦은 업무</a:t>
            </a:r>
            <a:endParaRPr lang="en-US" altLang="ko-KR" sz="1200" dirty="0" smtClean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33102" y="63973"/>
            <a:ext cx="3756454" cy="341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구현기술</a:t>
            </a:r>
            <a:r>
              <a:rPr lang="ko-KR" altLang="en-US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:</a:t>
            </a:r>
            <a:r>
              <a:rPr lang="en-US" altLang="ko-KR" sz="20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err="1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EasyPieChart</a:t>
            </a:r>
            <a:endParaRPr lang="ko-KR" altLang="en-US" sz="20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474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205</Words>
  <Application>Microsoft Office PowerPoint</Application>
  <PresentationFormat>화면 슬라이드 쇼(4:3)</PresentationFormat>
  <Paragraphs>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Calibri</vt:lpstr>
      <vt:lpstr>타이포_스톰 B</vt:lpstr>
      <vt:lpstr>나눔스퀘어_ac</vt:lpstr>
      <vt:lpstr>Arial</vt:lpstr>
      <vt:lpstr>나눔스퀘어_ac Bold</vt:lpstr>
      <vt:lpstr>나눔스퀘어_ac ExtraBold</vt:lpstr>
      <vt:lpstr>Consolas</vt:lpstr>
      <vt:lpstr>Calibri Light</vt:lpstr>
      <vt:lpstr>맑은 고딕</vt:lpstr>
      <vt:lpstr>메인 레이아웃_1</vt:lpstr>
      <vt:lpstr>목차 레이아웃</vt:lpstr>
      <vt:lpstr>1_Office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507-11</cp:lastModifiedBy>
  <cp:revision>358</cp:revision>
  <dcterms:created xsi:type="dcterms:W3CDTF">2020-05-05T13:43:36Z</dcterms:created>
  <dcterms:modified xsi:type="dcterms:W3CDTF">2020-06-05T09:12:31Z</dcterms:modified>
</cp:coreProperties>
</file>