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2" r:id="rId2"/>
    <p:sldMasterId id="2147483674" r:id="rId3"/>
  </p:sldMasterIdLst>
  <p:notesMasterIdLst>
    <p:notesMasterId r:id="rId11"/>
  </p:notesMasterIdLst>
  <p:sldIdLst>
    <p:sldId id="500" r:id="rId4"/>
    <p:sldId id="496" r:id="rId5"/>
    <p:sldId id="504" r:id="rId6"/>
    <p:sldId id="503" r:id="rId7"/>
    <p:sldId id="505" r:id="rId8"/>
    <p:sldId id="507" r:id="rId9"/>
    <p:sldId id="508" r:id="rId10"/>
  </p:sldIdLst>
  <p:sldSz cx="9144000" cy="6858000" type="screen4x3"/>
  <p:notesSz cx="6858000" cy="9144000"/>
  <p:embeddedFontLs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타이포_스톰 B" pitchFamily="18" charset="-127"/>
      <p:regular r:id="rId16"/>
    </p:embeddedFont>
    <p:embeddedFont>
      <p:font typeface="Calibri Light" pitchFamily="34" charset="0"/>
      <p:regular r:id="rId17"/>
      <p:italic r:id="rId18"/>
    </p:embeddedFont>
    <p:embeddedFont>
      <p:font typeface="나눔스퀘어_ac" pitchFamily="50" charset="-127"/>
      <p:regular r:id="rId19"/>
    </p:embeddedFont>
    <p:embeddedFont>
      <p:font typeface="맑은 고딕" pitchFamily="50" charset="-127"/>
      <p:regular r:id="rId20"/>
      <p:bold r:id="rId21"/>
    </p:embeddedFont>
    <p:embeddedFont>
      <p:font typeface="Consolas" pitchFamily="49" charset="0"/>
      <p:regular r:id="rId22"/>
      <p:bold r:id="rId23"/>
      <p:italic r:id="rId24"/>
      <p:boldItalic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E89"/>
    <a:srgbClr val="FDBBC1"/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 autoAdjust="0"/>
    <p:restoredTop sz="96429" autoAdjust="0"/>
  </p:normalViewPr>
  <p:slideViewPr>
    <p:cSldViewPr snapToGrid="0">
      <p:cViewPr varScale="1">
        <p:scale>
          <a:sx n="106" d="100"/>
          <a:sy n="106" d="100"/>
        </p:scale>
        <p:origin x="-564" y="-84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4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2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8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2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5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23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0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4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13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15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B64E6-86DF-4CE1-907D-31912E1E7929}" type="datetimeFigureOut">
              <a:rPr lang="ko-KR" altLang="en-US" smtClean="0"/>
              <a:t>2020-05-28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368A-DC63-4185-8487-57DEBFF28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3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81" y="802505"/>
            <a:ext cx="1583648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chatting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632" y="1431802"/>
            <a:ext cx="863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 socket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통신을 통한 채팅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처리</a:t>
            </a:r>
            <a:endParaRPr lang="en-US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     : 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기본적으로 웹 서버 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기반으로 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socket 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통신을 이용하여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</a:t>
            </a:r>
          </a:p>
          <a:p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</a:t>
            </a:r>
            <a:r>
              <a:rPr lang="ko-KR" altLang="en-US" dirty="0" err="1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여러가지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채팅 클라이언트의 </a:t>
            </a:r>
            <a:r>
              <a:rPr lang="ko-KR" altLang="en-US" dirty="0" err="1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요청값으로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실시간 처리하는 것을 말한다</a:t>
            </a:r>
            <a:r>
              <a:rPr lang="en-US" altLang="ko-KR" dirty="0" smtClean="0">
                <a:solidFill>
                  <a:prstClr val="black"/>
                </a:solidFill>
              </a:rPr>
              <a:t>.</a:t>
            </a:r>
          </a:p>
          <a:p>
            <a:endParaRPr lang="en-US" altLang="ko-KR" dirty="0" smtClean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2544" y="2566336"/>
            <a:ext cx="86389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통신 방식</a:t>
            </a:r>
            <a:r>
              <a:rPr lang="en-US" altLang="ko-KR" dirty="0" smtClean="0">
                <a:solidFill>
                  <a:prstClr val="black"/>
                </a:solidFill>
              </a:rPr>
              <a:t>      </a:t>
            </a:r>
          </a:p>
          <a:p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	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1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) </a:t>
            </a:r>
            <a:r>
              <a:rPr lang="ko-KR" altLang="en-US" dirty="0" err="1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한명의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클라이언트가 메시지를 소켓통신을 통해 서버에 전달하면</a:t>
            </a:r>
          </a:p>
          <a:p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2) 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서버는 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push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방식으로 접속한 클라이언트에게 메시지를 전달한다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</a:p>
          <a:p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3) </a:t>
            </a:r>
            <a:r>
              <a:rPr lang="en-US" altLang="ko-KR" dirty="0" err="1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js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의 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socket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통신과 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java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의 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handler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와 연동처리</a:t>
            </a:r>
          </a:p>
          <a:p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4) 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프로세스 </a:t>
            </a:r>
          </a:p>
          <a:p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front 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end(</a:t>
            </a:r>
            <a:r>
              <a:rPr lang="en-US" altLang="ko-KR" dirty="0" err="1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js,html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)</a:t>
            </a:r>
          </a:p>
          <a:p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	</a:t>
            </a:r>
            <a:r>
              <a:rPr lang="en-US" altLang="ko-KR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</a:t>
            </a:r>
            <a:r>
              <a:rPr lang="ko-KR" altLang="en-US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서버에 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WEB SOCKET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통신으로 접속</a:t>
            </a:r>
          </a:p>
          <a:p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		지원되는 </a:t>
            </a:r>
            <a:r>
              <a:rPr lang="ko-KR" altLang="en-US" dirty="0" err="1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메서드를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통해서 서버에 접속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</a:t>
            </a:r>
          </a:p>
          <a:p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		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메시지 전송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서버와 접속종료 처리</a:t>
            </a:r>
          </a:p>
          <a:p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	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back end(java)</a:t>
            </a:r>
          </a:p>
          <a:p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		handler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를 통해서 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client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에서 오는 정보를 가지고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</a:t>
            </a:r>
          </a:p>
          <a:p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			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접속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메시지 처리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종료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예외처리 등을 한다</a:t>
            </a:r>
            <a:r>
              <a:rPr lang="en-US" altLang="ko-KR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.</a:t>
            </a:r>
            <a:endParaRPr lang="en-US" altLang="ko-KR" dirty="0" smtClean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42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85898" y="2464033"/>
            <a:ext cx="403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웹 소켓을 통한 서버와의 연결 처리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02832" y="5051080"/>
            <a:ext cx="3251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접속종료 후 처리할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pic>
        <p:nvPicPr>
          <p:cNvPr id="1026" name="Picture 2" descr="C:\Users\507-20\Desktop\img\파일 업로드\채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6316"/>
            <a:ext cx="4185898" cy="325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185898" y="726316"/>
            <a:ext cx="4958102" cy="107150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View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C:\Users\507-20\Desktop\img\파일 업로드\접속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32" y="923782"/>
            <a:ext cx="4842933" cy="68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꺾인 연결선 10"/>
          <p:cNvCxnSpPr/>
          <p:nvPr/>
        </p:nvCxnSpPr>
        <p:spPr>
          <a:xfrm flipV="1">
            <a:off x="2738624" y="726316"/>
            <a:ext cx="1464208" cy="1304191"/>
          </a:xfrm>
          <a:prstGeom prst="bentConnector3">
            <a:avLst>
              <a:gd name="adj1" fmla="val 29183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0" y="4727914"/>
            <a:ext cx="4185898" cy="1015663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Business </a:t>
            </a:r>
            <a:r>
              <a:rPr lang="en-US" altLang="ko-KR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Logic</a:t>
            </a:r>
          </a:p>
          <a:p>
            <a:pPr marL="228600" indent="-228600">
              <a:buAutoNum type="arabicPeriod"/>
            </a:pPr>
            <a:r>
              <a:rPr lang="en-US" altLang="ko-KR" sz="1200" dirty="0" smtClean="0">
                <a:latin typeface="Consolas" panose="020B0609020204030204" pitchFamily="49" charset="0"/>
              </a:rPr>
              <a:t>Admin</a:t>
            </a:r>
            <a:r>
              <a:rPr lang="ko-KR" altLang="en-US" sz="1200" dirty="0" smtClean="0">
                <a:latin typeface="Consolas" panose="020B0609020204030204" pitchFamily="49" charset="0"/>
              </a:rPr>
              <a:t>과 프로젝트에 참여중인</a:t>
            </a:r>
            <a:r>
              <a:rPr lang="en-US" altLang="ko-KR" sz="1200" dirty="0" smtClean="0">
                <a:latin typeface="Consolas" panose="020B0609020204030204" pitchFamily="49" charset="0"/>
              </a:rPr>
              <a:t>, PM, </a:t>
            </a:r>
            <a:r>
              <a:rPr lang="ko-KR" altLang="en-US" sz="1200" dirty="0" smtClean="0">
                <a:latin typeface="Consolas" panose="020B0609020204030204" pitchFamily="49" charset="0"/>
              </a:rPr>
              <a:t>팀원만 사용</a:t>
            </a:r>
            <a:r>
              <a:rPr lang="ko-KR" altLang="en-US" sz="1200" dirty="0" smtClean="0">
                <a:latin typeface="Consolas" panose="020B0609020204030204" pitchFamily="49" charset="0"/>
              </a:rPr>
              <a:t>가</a:t>
            </a:r>
            <a:r>
              <a:rPr lang="ko-KR" altLang="en-US" sz="1200" dirty="0">
                <a:latin typeface="Consolas" panose="020B0609020204030204" pitchFamily="49" charset="0"/>
              </a:rPr>
              <a:t>능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채팅입장 버튼으로 </a:t>
            </a:r>
            <a:r>
              <a:rPr lang="ko-KR" altLang="en-US" sz="1200" dirty="0" smtClean="0">
                <a:latin typeface="Consolas" panose="020B0609020204030204" pitchFamily="49" charset="0"/>
              </a:rPr>
              <a:t>접속이 가능</a:t>
            </a:r>
            <a:endParaRPr lang="en-US" altLang="ko-KR" sz="1200" dirty="0" smtClean="0">
              <a:latin typeface="Consolas" panose="020B0609020204030204" pitchFamily="49" charset="0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메시지 전송 시 접속중인 인원에게 내용이 보여진다</a:t>
            </a:r>
            <a:r>
              <a:rPr lang="en-US" altLang="ko-KR" sz="1200" dirty="0" smtClean="0">
                <a:latin typeface="Consolas" panose="020B0609020204030204" pitchFamily="49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Consolas" panose="020B0609020204030204" pitchFamily="49" charset="0"/>
              </a:rPr>
              <a:t>나가기 버튼으로 접속 종료</a:t>
            </a:r>
            <a:endParaRPr lang="en-US" altLang="ko-KR" sz="1200" dirty="0" smtClean="0">
              <a:latin typeface="Consolas" panose="020B0609020204030204" pitchFamily="49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185898" y="3088983"/>
            <a:ext cx="4859868" cy="119035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View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029" name="Picture 5" descr="C:\Users\507-20\Desktop\img\파일 업로드\종료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832" y="3355416"/>
            <a:ext cx="4162235" cy="86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꺾인 연결선 21"/>
          <p:cNvCxnSpPr/>
          <p:nvPr/>
        </p:nvCxnSpPr>
        <p:spPr>
          <a:xfrm>
            <a:off x="3175000" y="2212387"/>
            <a:ext cx="1503647" cy="876596"/>
          </a:xfrm>
          <a:prstGeom prst="bentConnector3">
            <a:avLst>
              <a:gd name="adj1" fmla="val 50563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185898" y="1761856"/>
            <a:ext cx="4958102" cy="7021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Handler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030" name="Picture 6" descr="C:\Users\507-20\Desktop\img\파일 업로드\핸들 접속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49" y="2005106"/>
            <a:ext cx="4778565" cy="3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4185898" y="4279341"/>
            <a:ext cx="4859867" cy="7021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Handler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1031" name="Picture 7" descr="C:\Users\507-20\Desktop\img\파일 업로드\핸들 종료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549" y="4510119"/>
            <a:ext cx="4663451" cy="28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schemeClr val="bg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schemeClr val="bg1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050" name="Picture 2" descr="C:\Users\507-20\Desktop\img\파일 업로드\채팅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76" y="802501"/>
            <a:ext cx="4184276" cy="32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185898" y="726316"/>
            <a:ext cx="4958102" cy="13657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View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185898" y="2092069"/>
            <a:ext cx="4958102" cy="70217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Handler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85898" y="2794246"/>
            <a:ext cx="49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/>
              <a:t>메시지를 전송해주고</a:t>
            </a:r>
            <a:r>
              <a:rPr lang="en-US" altLang="ko-KR" dirty="0"/>
              <a:t>, </a:t>
            </a:r>
            <a:r>
              <a:rPr lang="ko-KR" altLang="en-US" dirty="0"/>
              <a:t>전송 받을 때 처리 내용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1" name="Picture 3" descr="C:\Users\507-20\Desktop\img\파일 업로드\핸들 전송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203" y="2344687"/>
            <a:ext cx="4512708" cy="36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507-20\Desktop\img\파일 업로드\전송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91372"/>
            <a:ext cx="3048000" cy="111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연결선 25"/>
          <p:cNvCxnSpPr/>
          <p:nvPr/>
        </p:nvCxnSpPr>
        <p:spPr>
          <a:xfrm>
            <a:off x="3234267" y="2552052"/>
            <a:ext cx="951631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4185898" y="3363356"/>
            <a:ext cx="4958102" cy="1365753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View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pic>
        <p:nvPicPr>
          <p:cNvPr id="2053" name="Picture 5" descr="C:\Users\507-20\Desktop\img\파일 업로드\화면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4" y="3610958"/>
            <a:ext cx="4658254" cy="87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직선 연결선 35"/>
          <p:cNvCxnSpPr/>
          <p:nvPr/>
        </p:nvCxnSpPr>
        <p:spPr>
          <a:xfrm>
            <a:off x="3479800" y="3610958"/>
            <a:ext cx="69426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85898" y="4743087"/>
            <a:ext cx="4958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메시지 화면 출력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6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err="1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800" dirty="0" smtClean="0">
                <a:solidFill>
                  <a:srgbClr val="E7E6E6">
                    <a:lumMod val="25000"/>
                  </a:srgb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</a:t>
            </a:r>
            <a:endParaRPr lang="ko-KR" altLang="en-US" sz="2800" dirty="0">
              <a:solidFill>
                <a:srgbClr val="E7E6E6">
                  <a:lumMod val="25000"/>
                </a:srgb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22900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E7E6E6">
                    <a:lumMod val="50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이준석</a:t>
            </a:r>
            <a:endParaRPr lang="ko-KR" altLang="en-US" sz="1000" dirty="0">
              <a:solidFill>
                <a:srgbClr val="E7E6E6">
                  <a:lumMod val="50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39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 </a:t>
            </a:r>
            <a:r>
              <a:rPr lang="ko-KR" alt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댓글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3436" y="2801542"/>
            <a:ext cx="364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 smtClean="0"/>
              <a:t>답글은</a:t>
            </a:r>
            <a:r>
              <a:rPr lang="ko-KR" altLang="en-US" dirty="0" smtClean="0"/>
              <a:t> </a:t>
            </a:r>
            <a:r>
              <a:rPr lang="ko-KR" altLang="en-US" dirty="0"/>
              <a:t>계층 </a:t>
            </a:r>
            <a:r>
              <a:rPr lang="en-US" altLang="ko-KR" dirty="0"/>
              <a:t>level</a:t>
            </a:r>
            <a:r>
              <a:rPr lang="ko-KR" altLang="en-US" dirty="0"/>
              <a:t>만큼 간격 </a:t>
            </a:r>
            <a:r>
              <a:rPr lang="ko-KR" altLang="en-US" dirty="0" smtClean="0"/>
              <a:t>처리</a:t>
            </a:r>
            <a:endParaRPr lang="ko-KR" altLang="en-US" dirty="0"/>
          </a:p>
        </p:txBody>
      </p:sp>
      <p:pic>
        <p:nvPicPr>
          <p:cNvPr id="3074" name="Picture 2" descr="C:\Users\507-20\Desktop\img\파일 업로드\대댓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36" y="662517"/>
            <a:ext cx="8052297" cy="200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3784600" y="2793075"/>
            <a:ext cx="5200511" cy="3231654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Mapper</a:t>
            </a: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View</a:t>
            </a:r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3075" name="Picture 3" descr="C:\Users\507-20\Desktop\img\파일 업로드\답글 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165" y="3122444"/>
            <a:ext cx="4699482" cy="122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507-20\Desktop\img\파일 업로드\답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383" y="4775434"/>
            <a:ext cx="4834178" cy="86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572934" y="662261"/>
            <a:ext cx="5412178" cy="2708434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WEB</a:t>
            </a:r>
            <a:endParaRPr lang="en-US" altLang="ko-KR" sz="1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Mapper</a:t>
            </a: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View</a:t>
            </a:r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098" name="Picture 2" descr="C:\Users\507-20\Desktop\img\파일 업로드\안드 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427" y="1160793"/>
            <a:ext cx="5209886" cy="93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507-20\Desktop\img\파일 업로드\안드 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357" y="2474453"/>
            <a:ext cx="5223292" cy="87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3572934" y="3447266"/>
            <a:ext cx="5412178" cy="3077766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APP</a:t>
            </a:r>
            <a:endParaRPr lang="en-US" altLang="ko-KR" sz="14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Main.java</a:t>
            </a:r>
          </a:p>
          <a:p>
            <a:endParaRPr lang="en-US" altLang="ko-KR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ArrayList.java</a:t>
            </a:r>
            <a:endParaRPr lang="en-US" altLang="ko-KR" sz="12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pic>
        <p:nvPicPr>
          <p:cNvPr id="4100" name="Picture 4" descr="C:\Users\507-20\Desktop\img\파일 업로드\안드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16" y="1079156"/>
            <a:ext cx="2785113" cy="46626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507-20\Desktop\img\파일 업로드\안드 mai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655" y="3943259"/>
            <a:ext cx="3057839" cy="69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507-20\Desktop\img\파일 업로드\url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432" y="4701224"/>
            <a:ext cx="5223218" cy="29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C:\Users\507-20\Desktop\img\파일 업로드\aa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027" y="5416746"/>
            <a:ext cx="3278254" cy="106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35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endParaRPr lang="ko-KR" altLang="en-US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리스크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관리 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이슈리스트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572934" y="662261"/>
            <a:ext cx="5412178" cy="1969770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WEB</a:t>
            </a:r>
            <a:endParaRPr lang="en-US" altLang="ko-KR" sz="1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Mapper</a:t>
            </a: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72934" y="2741441"/>
            <a:ext cx="5412178" cy="3631763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APP</a:t>
            </a:r>
            <a:endParaRPr lang="en-US" altLang="ko-KR" sz="14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Main.java</a:t>
            </a:r>
          </a:p>
          <a:p>
            <a:endParaRPr lang="en-US" altLang="ko-KR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endParaRPr lang="en-US" altLang="ko-KR" sz="12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pic>
        <p:nvPicPr>
          <p:cNvPr id="5122" name="Picture 2" descr="C:\Users\507-20\Desktop\img\파일 업로드\안듬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84" y="1070192"/>
            <a:ext cx="2833816" cy="475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507-20\Desktop\img\파일 업로드\검색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63" y="1136520"/>
            <a:ext cx="5218659" cy="143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507-20\Desktop\img\파일 업로드\검색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103" y="1774321"/>
            <a:ext cx="3233335" cy="494434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68438" y="1765750"/>
            <a:ext cx="451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추</a:t>
            </a:r>
            <a:r>
              <a:rPr lang="ko-KR" altLang="en-US" sz="1000" dirty="0">
                <a:solidFill>
                  <a:srgbClr val="FF0000"/>
                </a:solidFill>
              </a:rPr>
              <a:t>가</a:t>
            </a:r>
          </a:p>
        </p:txBody>
      </p:sp>
      <p:pic>
        <p:nvPicPr>
          <p:cNvPr id="5125" name="Picture 5" descr="C:\Users\507-20\Desktop\img\파일 업로드\url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32" y="3251439"/>
            <a:ext cx="5295560" cy="15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/>
        </p:nvCxnSpPr>
        <p:spPr>
          <a:xfrm>
            <a:off x="7620000" y="3405100"/>
            <a:ext cx="129339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620000" y="3449925"/>
            <a:ext cx="4515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rgbClr val="FF0000"/>
                </a:solidFill>
              </a:rPr>
              <a:t>추</a:t>
            </a:r>
            <a:r>
              <a:rPr lang="ko-KR" altLang="en-US" sz="1000" dirty="0">
                <a:solidFill>
                  <a:srgbClr val="FF0000"/>
                </a:solidFill>
              </a:rPr>
              <a:t>가</a:t>
            </a:r>
          </a:p>
        </p:txBody>
      </p:sp>
      <p:pic>
        <p:nvPicPr>
          <p:cNvPr id="5126" name="Picture 6" descr="C:\Users\507-20\Desktop\img\파일 업로드\tex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63" y="3975241"/>
            <a:ext cx="4946177" cy="30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507-20\Desktop\img\파일 업로드\tx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363" y="3696146"/>
            <a:ext cx="4337895" cy="27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30363" y="4275805"/>
            <a:ext cx="229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 smtClean="0">
                <a:solidFill>
                  <a:srgbClr val="FF0000"/>
                </a:solidFill>
              </a:rPr>
              <a:t>EditText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에 입력된 값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ename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에 등록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5128" name="Picture 8" descr="C:\Users\507-20\Desktop\img\파일 업로드\bt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726" y="4559226"/>
            <a:ext cx="3709236" cy="140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703726" y="5993358"/>
            <a:ext cx="2295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FF0000"/>
                </a:solidFill>
              </a:rPr>
              <a:t>버튼 클릭 시 검색된 내용 출력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153</Words>
  <Application>Microsoft Office PowerPoint</Application>
  <PresentationFormat>화면 슬라이드 쇼(4:3)</PresentationFormat>
  <Paragraphs>117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굴림</vt:lpstr>
      <vt:lpstr>Arial</vt:lpstr>
      <vt:lpstr>Calibri</vt:lpstr>
      <vt:lpstr>타이포_스톰 B</vt:lpstr>
      <vt:lpstr>Calibri Light</vt:lpstr>
      <vt:lpstr>나눔스퀘어_ac</vt:lpstr>
      <vt:lpstr>맑은 고딕</vt:lpstr>
      <vt:lpstr>Consolas</vt:lpstr>
      <vt:lpstr>메인 레이아웃_1</vt:lpstr>
      <vt:lpstr>Office 테마</vt:lpstr>
      <vt:lpstr>목차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507-20</cp:lastModifiedBy>
  <cp:revision>195</cp:revision>
  <dcterms:created xsi:type="dcterms:W3CDTF">2020-05-05T13:43:36Z</dcterms:created>
  <dcterms:modified xsi:type="dcterms:W3CDTF">2020-05-28T07:08:48Z</dcterms:modified>
</cp:coreProperties>
</file>