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74" r:id="rId4"/>
    <p:sldId id="275" r:id="rId5"/>
    <p:sldId id="282" r:id="rId6"/>
    <p:sldId id="283" r:id="rId7"/>
    <p:sldId id="284" r:id="rId8"/>
    <p:sldId id="285" r:id="rId9"/>
    <p:sldId id="288" r:id="rId10"/>
    <p:sldId id="287" r:id="rId1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타이포_스톰 B" panose="020205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CTO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9057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227" y="1816896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직책         부서명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핸드폰       선택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568777" y="2203830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94694" y="245135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72895" y="252922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98812" y="276851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572895" y="283402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98812" y="307331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572895" y="3130586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98812" y="3369876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3773489" y="6205925"/>
            <a:ext cx="68786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CTO 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4576122" y="619954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팀장설정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총괄 </a:t>
            </a:r>
            <a:r>
              <a:rPr lang="ko-KR" altLang="en-US" sz="1200" dirty="0" smtClean="0">
                <a:solidFill>
                  <a:prstClr val="black"/>
                </a:solidFill>
              </a:rPr>
              <a:t>관리자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팀장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 및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59994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4354390" y="599482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73931" y="20063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직급을 변경 할 직원 선택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CTO</a:t>
            </a:r>
            <a:r>
              <a:rPr lang="ko-KR" altLang="en-US" sz="1200" dirty="0" smtClean="0"/>
              <a:t>로 직급 변경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팀장으로 직급 변경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페이지로 이동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665505" y="285676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49" name="직사각형 16"/>
          <p:cNvSpPr/>
          <p:nvPr/>
        </p:nvSpPr>
        <p:spPr>
          <a:xfrm>
            <a:off x="6391840" y="28585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sp>
        <p:nvSpPr>
          <p:cNvPr id="51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090" y="21603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총괄 </a:t>
            </a:r>
            <a:r>
              <a:rPr lang="ko-KR" altLang="en-US" sz="1200" dirty="0" smtClean="0">
                <a:solidFill>
                  <a:prstClr val="black"/>
                </a:solidFill>
              </a:rPr>
              <a:t>관리자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팀장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 및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686823" y="254194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653868" y="222643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05231" y="2267249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직급 설정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583663" y="6208757"/>
            <a:ext cx="68786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CTO 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팀장설정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4027887" y="2586398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027887" y="287922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27887" y="316355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036125" y="343942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1675465" y="282689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675465" y="310341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712534" y="339586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683702" y="367238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4760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02742" y="23686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46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6399328" y="25451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직급을 변경 할 직원 선택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CTO</a:t>
            </a:r>
            <a:r>
              <a:rPr lang="ko-KR" altLang="en-US" sz="1200" dirty="0" smtClean="0"/>
              <a:t>로 직급 변경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57268" y="2160906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팀장으로 직급 변경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4755" y="253697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3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직원리스트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29057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6227" y="1816896"/>
            <a:ext cx="569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직책            부서명   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  핸드폰       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294694" y="245135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8812" y="276851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98812" y="307331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98812" y="3369876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3665838" y="6205925"/>
            <a:ext cx="705026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팀원추가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6122" y="619954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팀원삭제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61138" y="59923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5" name="직사각형 16"/>
          <p:cNvSpPr/>
          <p:nvPr/>
        </p:nvSpPr>
        <p:spPr>
          <a:xfrm>
            <a:off x="4370866" y="598658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7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8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추가 페이지 이동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삭제 페이지 이동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 이동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25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직원리스트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 flipV="1">
            <a:off x="1686823" y="254194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653868" y="222643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05231" y="2267249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이름             직책                부서            핸드폰   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직원 리스트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83663" y="6208757"/>
            <a:ext cx="745653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 추가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3426526" y="6208758"/>
            <a:ext cx="73358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 삭제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675465" y="282689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675465" y="310341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712534" y="339586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683702" y="367238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54760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47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추가 페이지 이동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삭제 페이지 이동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페이징</a:t>
            </a:r>
            <a:r>
              <a:rPr lang="ko-KR" altLang="en-US" sz="1200" dirty="0"/>
              <a:t> 처리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할 팀원 선택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추가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 이동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29057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227" y="1816896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직책         부서명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핸드폰       선택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568777" y="2203830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94694" y="245135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72895" y="252922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298812" y="276851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72895" y="283402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98812" y="307331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572895" y="3130586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298812" y="3369876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704368" y="6205925"/>
            <a:ext cx="442352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90872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73931" y="20063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할 팀원 선택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추가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페이징</a:t>
            </a:r>
            <a:r>
              <a:rPr lang="ko-KR" altLang="en-US" sz="1200" dirty="0"/>
              <a:t> 처리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 flipV="1">
            <a:off x="1686823" y="254194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653868" y="222643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05231" y="2267249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 추가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027887" y="2586398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027887" y="287922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027887" y="316355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036125" y="343942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1675465" y="282689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675465" y="310341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712534" y="339586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683702" y="367238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0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802742" y="23686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83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 할 팀원 선택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삭제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 이동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29057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227" y="1816896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직책         부서명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핸드폰       선택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568777" y="2203830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94694" y="245135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72895" y="252922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298812" y="276851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72895" y="283402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98812" y="307331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572895" y="3130586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298812" y="3369876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704368" y="6205925"/>
            <a:ext cx="442352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90872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73931" y="20063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할 팀원 선택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삭제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페이징</a:t>
            </a:r>
            <a:r>
              <a:rPr lang="ko-KR" altLang="en-US" sz="1200" dirty="0"/>
              <a:t> 처리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V="1">
            <a:off x="1686823" y="254194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653868" y="222643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05231" y="2267249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 삭제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027887" y="2586398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27887" y="287922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27887" y="316355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036125" y="343942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675465" y="282689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675465" y="310341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1712534" y="339586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683702" y="367238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02742" y="23686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54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396</Words>
  <Application>Microsoft Office PowerPoint</Application>
  <PresentationFormat>화면 슬라이드 쇼(4:3)</PresentationFormat>
  <Paragraphs>174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Calibri Light</vt:lpstr>
      <vt:lpstr>맑은 고딕</vt:lpstr>
      <vt:lpstr>Calibri</vt:lpstr>
      <vt:lpstr>타이포_스톰 B</vt:lpstr>
      <vt:lpstr>Arial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507-15</cp:lastModifiedBy>
  <cp:revision>39</cp:revision>
  <dcterms:created xsi:type="dcterms:W3CDTF">2020-05-05T13:43:36Z</dcterms:created>
  <dcterms:modified xsi:type="dcterms:W3CDTF">2020-05-07T06:03:55Z</dcterms:modified>
</cp:coreProperties>
</file>