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  <p:sldMasterId id="2147483676" r:id="rId4"/>
  </p:sldMasterIdLst>
  <p:notesMasterIdLst>
    <p:notesMasterId r:id="rId11"/>
  </p:notesMasterIdLst>
  <p:sldIdLst>
    <p:sldId id="430" r:id="rId5"/>
    <p:sldId id="495" r:id="rId6"/>
    <p:sldId id="501" r:id="rId7"/>
    <p:sldId id="498" r:id="rId8"/>
    <p:sldId id="499" r:id="rId9"/>
    <p:sldId id="500" r:id="rId10"/>
  </p:sldIdLst>
  <p:sldSz cx="9144000" cy="6858000" type="screen4x3"/>
  <p:notesSz cx="6858000" cy="9144000"/>
  <p:embeddedFontLst>
    <p:embeddedFont>
      <p:font typeface="맑은 고딕" pitchFamily="50" charset="-127"/>
      <p:regular r:id="rId12"/>
      <p:bold r:id="rId13"/>
    </p:embeddedFont>
    <p:embeddedFont>
      <p:font typeface="타이포_스톰 B" pitchFamily="18" charset="-127"/>
      <p:regular r:id="rId14"/>
    </p:embeddedFont>
    <p:embeddedFont>
      <p:font typeface="Calibri Light" pitchFamily="34" charset="0"/>
      <p:regular r:id="rId15"/>
      <p:italic r:id="rId16"/>
    </p:embeddedFon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나눔스퀘어_ac" pitchFamily="50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89"/>
    <a:srgbClr val="FDBBC1"/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4" autoAdjust="0"/>
    <p:restoredTop sz="96429" autoAdjust="0"/>
  </p:normalViewPr>
  <p:slideViewPr>
    <p:cSldViewPr snapToGrid="0">
      <p:cViewPr>
        <p:scale>
          <a:sx n="75" d="100"/>
          <a:sy n="75" d="100"/>
        </p:scale>
        <p:origin x="-79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4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968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77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7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613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13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17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66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003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446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2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34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1648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이연학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42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파일 업로드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026" name="Picture 2" descr="C:\Users\508-19\Desktop\업로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80" y="1352025"/>
            <a:ext cx="5047487" cy="240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508-19\Desktop\jsp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10" y="3837378"/>
            <a:ext cx="8396101" cy="2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508-19\Desktop\jsp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09" y="4155307"/>
            <a:ext cx="4329237" cy="35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508-19\Desktop\v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28" y="5388929"/>
            <a:ext cx="4302654" cy="81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5609" y="3191047"/>
            <a:ext cx="94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JSP</a:t>
            </a:r>
            <a:endParaRPr lang="ko-KR" alt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167230" y="4742598"/>
            <a:ext cx="94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VO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43380" y="4859322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파일 전송객체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8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파일 업로드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031" name="Picture 7" descr="C:\Users\508-19\Desktop\servi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0" y="1905989"/>
            <a:ext cx="6285657" cy="36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49801" y="1259658"/>
            <a:ext cx="2498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prstClr val="black"/>
                </a:solidFill>
              </a:rPr>
              <a:t>Service</a:t>
            </a:r>
            <a:endParaRPr lang="ko-KR" altLang="en-US" sz="3600" dirty="0">
              <a:solidFill>
                <a:prstClr val="black"/>
              </a:solidFill>
            </a:endParaRPr>
          </a:p>
        </p:txBody>
      </p:sp>
      <p:pic>
        <p:nvPicPr>
          <p:cNvPr id="1032" name="Picture 8" descr="C:\Users\508-19\Desktop\업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7" y="4968574"/>
            <a:ext cx="8715376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85167" y="4322243"/>
            <a:ext cx="94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prstClr val="black"/>
                </a:solidFill>
              </a:rPr>
              <a:t>Dao</a:t>
            </a:r>
            <a:endParaRPr lang="ko-KR" altLang="en-US" sz="3600" dirty="0">
              <a:solidFill>
                <a:prstClr val="black"/>
              </a:solidFill>
            </a:endParaRPr>
          </a:p>
        </p:txBody>
      </p:sp>
      <p:pic>
        <p:nvPicPr>
          <p:cNvPr id="5122" name="Picture 2" descr="C:\Users\508-19\Desktop\6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65" y="5726871"/>
            <a:ext cx="5131858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618795" y="1167324"/>
            <a:ext cx="6481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파일명 가져오기  </a:t>
            </a:r>
            <a:r>
              <a:rPr lang="en-US" altLang="ko-KR" sz="2400" dirty="0" smtClean="0">
                <a:solidFill>
                  <a:srgbClr val="FF0000"/>
                </a:solidFill>
              </a:rPr>
              <a:t>/ </a:t>
            </a:r>
            <a:r>
              <a:rPr lang="ko-KR" altLang="en-US" sz="2400" dirty="0" smtClean="0">
                <a:solidFill>
                  <a:srgbClr val="FF0000"/>
                </a:solidFill>
              </a:rPr>
              <a:t>객체 생성 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파일 객체로 변환 </a:t>
            </a:r>
            <a:r>
              <a:rPr lang="en-US" altLang="ko-KR" sz="2400" dirty="0" smtClean="0">
                <a:solidFill>
                  <a:srgbClr val="FF0000"/>
                </a:solidFill>
              </a:rPr>
              <a:t>/ </a:t>
            </a:r>
            <a:r>
              <a:rPr lang="ko-KR" altLang="en-US" sz="2400" dirty="0" smtClean="0">
                <a:solidFill>
                  <a:srgbClr val="FF0000"/>
                </a:solidFill>
              </a:rPr>
              <a:t>특정위치로 변경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0568" y="4414575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파일 정보 입력처리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5123" name="Picture 3" descr="C:\Users\508-19\Desktop\생성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65" y="2323104"/>
            <a:ext cx="6001242" cy="42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508-19\Desktop\파일변경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65" y="2752724"/>
            <a:ext cx="3736035" cy="45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508-19\Desktop\처리처리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65" y="3173412"/>
            <a:ext cx="5632503" cy="61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1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웹 화면</a:t>
              </a:r>
              <a:r>
                <a:rPr lang="en-US" altLang="ko-KR" dirty="0" smtClean="0">
                  <a:solidFill>
                    <a:srgbClr val="EEECE1">
                      <a:lumMod val="50000"/>
                    </a:srgbClr>
                  </a:solidFill>
                </a:rPr>
                <a:t>/</a:t>
              </a:r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핵심코드</a:t>
              </a:r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 상세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3077" name="Picture 5" descr="C:\Users\508-19\Desktop\업무수정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4" y="5340428"/>
            <a:ext cx="4098428" cy="141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628" y="4134418"/>
            <a:ext cx="6074978" cy="110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508-19\Desktop\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90" y="926515"/>
            <a:ext cx="8313583" cy="289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6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 </a:t>
              </a:r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업무현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황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73331" y="662261"/>
            <a:ext cx="2884883" cy="5937747"/>
            <a:chOff x="525582" y="662261"/>
            <a:chExt cx="2884883" cy="59377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582" y="662261"/>
              <a:ext cx="2884883" cy="593774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76649" y="1079157"/>
              <a:ext cx="2776151" cy="46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50" name="Picture 2" descr="C:\Users\508-19\Desktop\안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99" y="1188719"/>
            <a:ext cx="2736545" cy="424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508-19\Desktop\제이슨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13" y="1814995"/>
            <a:ext cx="5533385" cy="108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508-19\Desktop\j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14" y="3188760"/>
            <a:ext cx="492442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508-19\Desktop\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99" y="5345895"/>
            <a:ext cx="8530599" cy="43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47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 </a:t>
              </a:r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업무현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황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73331" y="662261"/>
            <a:ext cx="2884883" cy="5937747"/>
            <a:chOff x="525582" y="662261"/>
            <a:chExt cx="2884883" cy="59377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582" y="662261"/>
              <a:ext cx="2884883" cy="593774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76649" y="1079157"/>
              <a:ext cx="2776151" cy="46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098" name="Picture 2" descr="C:\Users\508-19\Desktop\안드검색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98" y="1093573"/>
            <a:ext cx="2785147" cy="426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508-19\Desktop\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00" y="4341491"/>
            <a:ext cx="8179229" cy="6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508-19\Desktop\ㄳ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00" y="3788390"/>
            <a:ext cx="6457942" cy="38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508-19\Desktop\5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99" y="2660864"/>
            <a:ext cx="5301330" cy="97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48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2333</TotalTime>
  <Words>53</Words>
  <Application>Microsoft Office PowerPoint</Application>
  <PresentationFormat>화면 슬라이드 쇼(4:3)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굴림</vt:lpstr>
      <vt:lpstr>Arial</vt:lpstr>
      <vt:lpstr>맑은 고딕</vt:lpstr>
      <vt:lpstr>타이포_스톰 B</vt:lpstr>
      <vt:lpstr>Calibri Light</vt:lpstr>
      <vt:lpstr>Calibri</vt:lpstr>
      <vt:lpstr>나눔스퀘어_ac</vt:lpstr>
      <vt:lpstr>메인 레이아웃_1</vt:lpstr>
      <vt:lpstr>Office 테마</vt:lpstr>
      <vt:lpstr>목차 레이아웃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508-19</cp:lastModifiedBy>
  <cp:revision>181</cp:revision>
  <dcterms:created xsi:type="dcterms:W3CDTF">2020-05-05T13:43:36Z</dcterms:created>
  <dcterms:modified xsi:type="dcterms:W3CDTF">2020-05-28T08:28:01Z</dcterms:modified>
</cp:coreProperties>
</file>