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688" r:id="rId4"/>
  </p:sldMasterIdLst>
  <p:notesMasterIdLst>
    <p:notesMasterId r:id="rId18"/>
  </p:notesMasterIdLst>
  <p:sldIdLst>
    <p:sldId id="632" r:id="rId5"/>
    <p:sldId id="825" r:id="rId6"/>
    <p:sldId id="826" r:id="rId7"/>
    <p:sldId id="827" r:id="rId8"/>
    <p:sldId id="833" r:id="rId9"/>
    <p:sldId id="639" r:id="rId10"/>
    <p:sldId id="800" r:id="rId11"/>
    <p:sldId id="801" r:id="rId12"/>
    <p:sldId id="802" r:id="rId13"/>
    <p:sldId id="803" r:id="rId14"/>
    <p:sldId id="804" r:id="rId15"/>
    <p:sldId id="805" r:id="rId16"/>
    <p:sldId id="806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나눔스퀘어_ac" panose="020B0600000101010101" pitchFamily="50" charset="-127"/>
      <p:regular r:id="rId25"/>
    </p:embeddedFont>
    <p:embeddedFont>
      <p:font typeface="나눔스퀘어_ac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타이포_스톰 B" panose="020205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76" d="100"/>
          <a:sy n="76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통합관리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</a:p>
        </p:txBody>
      </p:sp>
    </p:spTree>
    <p:extLst>
      <p:ext uri="{BB962C8B-B14F-4D97-AF65-F5344CB8AC3E}">
        <p14:creationId xmlns:p14="http://schemas.microsoft.com/office/powerpoint/2010/main" val="249832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4338356"/>
            <a:ext cx="4221909" cy="2318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4338357"/>
            <a:ext cx="96382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8" name="Picture 4" descr="C:\Users\508-19\Desktop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36203"/>
            <a:ext cx="4672354" cy="21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82085" y="829929"/>
            <a:ext cx="4221909" cy="3393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F497D"/>
              </a:solidFill>
            </a:endParaRPr>
          </a:p>
        </p:txBody>
      </p:sp>
      <p:pic>
        <p:nvPicPr>
          <p:cNvPr id="1031" name="Picture 7" descr="C:\Users\508-19\Desktop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3022601"/>
            <a:ext cx="4672354" cy="25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9996" y="1147035"/>
            <a:ext cx="4048125" cy="283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최상위 업무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상위업무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업무로 나누어져 있는 업무 프로세스에서 상위 업무들은 진행률 수정이나 결재 신청 불가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/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업무가 결재 완료 처리되면 하위 업무 개수에 따라 상위 업무 진행률이 상승함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5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 있는 상위업무는 하위업무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개가 결재 완료 처리되면 진행률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20%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로 상승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100%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가 되면 상위업무도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PM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이 결재 완료처리 가능  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반려 처리 시에만 반려사유 등록가능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삭제 버튼 클릭 시 해당 업무 삭제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조회화면으로 버튼 클릭 시 업무리스트로 이동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관리자 계정은 모든 기능 사용가능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21" name="Picture 3" descr="C:\Users\508-19\Desktop\업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64" y="4780360"/>
            <a:ext cx="3153351" cy="16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28480" y="4322402"/>
            <a:ext cx="207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logic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번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6146" name="Picture 2" descr="C:\Users\508-19\Desktop\전체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" y="1006082"/>
            <a:ext cx="9024443" cy="44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32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8-19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" y="1352550"/>
            <a:ext cx="4654073" cy="393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782085" y="2743201"/>
            <a:ext cx="4221909" cy="1928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2084" y="2754865"/>
            <a:ext cx="96382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2085" y="829930"/>
            <a:ext cx="4221909" cy="1798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F497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219200"/>
            <a:ext cx="402907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50"/>
              </a:spcBef>
              <a:spcAft>
                <a:spcPts val="150"/>
              </a:spcAft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</a:rPr>
              <a:t>프로젝트 번호는 로그인한 계정이 맡은 프로젝트로 고정 변경 불가능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</a:rPr>
              <a:t>상위 업무 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담당자는 그 프로젝트에 있는 상위업무</a:t>
            </a:r>
            <a:r>
              <a:rPr lang="en-US" altLang="ko-KR" sz="1200" dirty="0">
                <a:solidFill>
                  <a:prstClr val="black"/>
                </a:solidFill>
              </a:rPr>
              <a:t> / </a:t>
            </a:r>
            <a:r>
              <a:rPr lang="ko-KR" altLang="en-US" sz="1200" dirty="0">
                <a:solidFill>
                  <a:prstClr val="black"/>
                </a:solidFill>
              </a:rPr>
              <a:t>팀원들만 출력 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선택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</a:rPr>
              <a:t>관리자는 모든 프로젝트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상위 업무 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팀원 출력 </a:t>
            </a:r>
            <a:r>
              <a:rPr lang="en-US" altLang="ko-KR" sz="1200" dirty="0">
                <a:solidFill>
                  <a:prstClr val="black"/>
                </a:solidFill>
              </a:rPr>
              <a:t>/ </a:t>
            </a:r>
            <a:r>
              <a:rPr lang="ko-KR" altLang="en-US" sz="1200" dirty="0">
                <a:solidFill>
                  <a:prstClr val="black"/>
                </a:solidFill>
              </a:rPr>
              <a:t>선택가능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82086" y="4822404"/>
            <a:ext cx="4221909" cy="18355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2085" y="4834067"/>
            <a:ext cx="963828" cy="2545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99" name="Picture 3" descr="C:\Users\508-19\Desktop\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58" y="3173038"/>
            <a:ext cx="4110037" cy="1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8-19\Desktop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42" y="5185872"/>
            <a:ext cx="4123789" cy="12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56885" y="2779925"/>
            <a:ext cx="309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logic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번 상위업무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6885" y="4849599"/>
            <a:ext cx="309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logic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번 상위업무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181CD9-85D0-41A9-AAFF-CD327ADC137F}"/>
              </a:ext>
            </a:extLst>
          </p:cNvPr>
          <p:cNvSpPr/>
          <p:nvPr/>
        </p:nvSpPr>
        <p:spPr>
          <a:xfrm>
            <a:off x="4333102" y="63973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224681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1636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Json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Picture 2" descr="C:\Users\508-19\Desktop\안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1" y="1196136"/>
            <a:ext cx="2736545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508-19\Desktop\제이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67" y="962531"/>
            <a:ext cx="5121033" cy="13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698787" y="4886325"/>
            <a:ext cx="5271995" cy="17136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98787" y="4888434"/>
            <a:ext cx="1013256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98785" y="2469623"/>
            <a:ext cx="5271995" cy="2226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98785" y="2484377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Ctrl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Picture 5" descr="C:\Users\508-19\Desktop\j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81" y="2929727"/>
            <a:ext cx="4109896" cy="12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5889" y="75305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</a:rPr>
              <a:t>pfSearch.jsp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pic>
        <p:nvPicPr>
          <p:cNvPr id="8194" name="Picture 2" descr="C:\Users\508-19\Desktop\23424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23" y="5333785"/>
            <a:ext cx="4874685" cy="5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3" y="19431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91843" y="15493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업무 리스트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업무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결재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851874" y="5651560"/>
          <a:ext cx="112473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82337" y="1734328"/>
            <a:ext cx="5013103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상단메뉴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2337" y="2415786"/>
          <a:ext cx="1039287" cy="38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203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업무명 검색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명 입력해서 검색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9630" y="1532639"/>
            <a:ext cx="17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업무 종료일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630" y="1888524"/>
            <a:ext cx="229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결재 여부 표시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중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결재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반려처리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업무등록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6383601" y="24021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9630" y="2328513"/>
            <a:ext cx="219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업무 등록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PM / </a:t>
            </a:r>
            <a:r>
              <a:rPr lang="ko-KR" altLang="en-US" sz="1100" dirty="0">
                <a:solidFill>
                  <a:prstClr val="black"/>
                </a:solidFill>
              </a:rPr>
              <a:t>관리자 권한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39155" y="2572677"/>
            <a:ext cx="1117108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3746" y="2572677"/>
            <a:ext cx="677325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검색</a:t>
            </a:r>
          </a:p>
        </p:txBody>
      </p:sp>
      <p:sp>
        <p:nvSpPr>
          <p:cNvPr id="45" name="직사각형 16"/>
          <p:cNvSpPr/>
          <p:nvPr/>
        </p:nvSpPr>
        <p:spPr>
          <a:xfrm>
            <a:off x="1850510" y="25990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7" y="17942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6391843" y="28618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9630" y="2793398"/>
            <a:ext cx="219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메뉴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리스트 이동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채팅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개인정보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2482598" y="56618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6395965" y="33671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9630" y="3245246"/>
            <a:ext cx="21908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prstClr val="black"/>
                </a:solidFill>
              </a:rPr>
              <a:t>페이징</a:t>
            </a:r>
            <a:r>
              <a:rPr lang="ko-KR" altLang="en-US" sz="1100" dirty="0">
                <a:solidFill>
                  <a:prstClr val="black"/>
                </a:solidFill>
              </a:rPr>
              <a:t> 처리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개수에 따른 </a:t>
            </a:r>
            <a:r>
              <a:rPr lang="ko-KR" altLang="en-US" sz="1100" dirty="0" err="1">
                <a:solidFill>
                  <a:prstClr val="black"/>
                </a:solidFill>
              </a:rPr>
              <a:t>페이징</a:t>
            </a:r>
            <a:r>
              <a:rPr lang="ko-KR" altLang="en-US" sz="1100" dirty="0">
                <a:solidFill>
                  <a:prstClr val="black"/>
                </a:solidFill>
              </a:rPr>
              <a:t> 블록 생성</a:t>
            </a:r>
          </a:p>
        </p:txBody>
      </p:sp>
    </p:spTree>
    <p:extLst>
      <p:ext uri="{BB962C8B-B14F-4D97-AF65-F5344CB8AC3E}">
        <p14:creationId xmlns:p14="http://schemas.microsoft.com/office/powerpoint/2010/main" val="173324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75372" y="915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5243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상세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603" y="1091003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prstClr val="black"/>
                </a:solidFill>
              </a:rPr>
              <a:t>글번호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602" y="146007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담당자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4602" y="2785635"/>
            <a:ext cx="4785465" cy="98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 내용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4603" y="4589812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결재여부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08518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7359" y="5476756"/>
            <a:ext cx="3907939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반려사유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8199" y="2278353"/>
            <a:ext cx="4801868" cy="383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시작일 </a:t>
            </a:r>
            <a:r>
              <a:rPr lang="en-US" altLang="ko-KR" sz="1200" dirty="0">
                <a:solidFill>
                  <a:prstClr val="black"/>
                </a:solidFill>
              </a:rPr>
              <a:t>~ </a:t>
            </a:r>
            <a:r>
              <a:rPr lang="ko-KR" altLang="en-US" sz="12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6" y="747883"/>
            <a:ext cx="2008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업무 진행도 저장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진행도 기준에 따라 담당자가 직접 수정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9222" y="1372111"/>
            <a:ext cx="224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결재 여부 처리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진행률이 </a:t>
            </a:r>
            <a:r>
              <a:rPr lang="en-US" altLang="ko-KR" sz="1100" dirty="0">
                <a:solidFill>
                  <a:prstClr val="black"/>
                </a:solidFill>
              </a:rPr>
              <a:t>100</a:t>
            </a:r>
            <a:r>
              <a:rPr lang="ko-KR" altLang="en-US" sz="1100" dirty="0">
                <a:solidFill>
                  <a:prstClr val="black"/>
                </a:solidFill>
              </a:rPr>
              <a:t>이 되면 담당자가 결재 신청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신청 후 </a:t>
            </a:r>
            <a:r>
              <a:rPr lang="en-US" altLang="ko-KR" sz="1100" dirty="0">
                <a:solidFill>
                  <a:prstClr val="black"/>
                </a:solidFill>
              </a:rPr>
              <a:t>PM</a:t>
            </a:r>
            <a:r>
              <a:rPr lang="ko-KR" altLang="en-US" sz="1100" dirty="0">
                <a:solidFill>
                  <a:prstClr val="black"/>
                </a:solidFill>
              </a:rPr>
              <a:t>이 반려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결재완료 처리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08673" y="5042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6375372" y="23554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5" name="직사각형 16"/>
          <p:cNvSpPr/>
          <p:nvPr/>
        </p:nvSpPr>
        <p:spPr>
          <a:xfrm>
            <a:off x="1467592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72360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24693" y="1460075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4692" y="1091004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600" y="1844582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업무명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824691" y="1844582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602" y="3923824"/>
            <a:ext cx="3900697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 진행도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02782" y="3923824"/>
            <a:ext cx="787285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4603" y="5042103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진행률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04774" y="4589812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1079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신청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056527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결재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256814" y="4580391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451079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61" name="직사각형 16"/>
          <p:cNvSpPr/>
          <p:nvPr/>
        </p:nvSpPr>
        <p:spPr>
          <a:xfrm>
            <a:off x="1375082" y="40383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8672" y="45745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91935" y="2185471"/>
            <a:ext cx="2008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진행률 수정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담당자가 업무 기준에 따라 진행률 수정</a:t>
            </a:r>
          </a:p>
        </p:txBody>
      </p:sp>
      <p:sp>
        <p:nvSpPr>
          <p:cNvPr id="65" name="직사각형 16"/>
          <p:cNvSpPr/>
          <p:nvPr/>
        </p:nvSpPr>
        <p:spPr>
          <a:xfrm>
            <a:off x="6375371" y="30874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91935" y="2929299"/>
            <a:ext cx="2130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반려 사유 등록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반려 처리시에만 </a:t>
            </a:r>
            <a:r>
              <a:rPr lang="en-US" altLang="ko-KR" sz="1100" dirty="0">
                <a:solidFill>
                  <a:prstClr val="black"/>
                </a:solidFill>
              </a:rPr>
              <a:t>PM</a:t>
            </a:r>
            <a:r>
              <a:rPr lang="ko-KR" altLang="en-US" sz="1100" dirty="0">
                <a:solidFill>
                  <a:prstClr val="black"/>
                </a:solidFill>
              </a:rPr>
              <a:t>이 반려 사유 등록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23949" y="5464373"/>
            <a:ext cx="787285" cy="622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390638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1201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46626" y="6214440"/>
            <a:ext cx="1011274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목록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6387719" y="379180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91935" y="3666154"/>
            <a:ext cx="2130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업무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수정 삭제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해당 업무 업무명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담당자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업무 내용 수정이나 업무삭제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4" name="직사각형 16"/>
          <p:cNvSpPr/>
          <p:nvPr/>
        </p:nvSpPr>
        <p:spPr>
          <a:xfrm>
            <a:off x="3041498" y="622667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0303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95185" y="15975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작성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506" y="946228"/>
            <a:ext cx="223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prstClr val="black"/>
                </a:solidFill>
              </a:rPr>
              <a:t>시작일 마감일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en-US" altLang="ko-KR" sz="1100" dirty="0" err="1">
                <a:solidFill>
                  <a:prstClr val="black"/>
                </a:solidFill>
              </a:rPr>
              <a:t>Datepicker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이용한 날짜 선택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61573" y="1514121"/>
            <a:ext cx="174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prstClr val="black"/>
                </a:solidFill>
              </a:rPr>
              <a:t>첨부 파일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파일 선택 후 등록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1263" y="1047965"/>
            <a:ext cx="10090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51263" y="1395638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2795" y="2191881"/>
            <a:ext cx="3695920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8" y="3947066"/>
            <a:ext cx="4565015" cy="1247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업무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첨부 파일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3806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91116" y="5432717"/>
            <a:ext cx="729617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선택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80896" y="6131986"/>
            <a:ext cx="1104899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1264" y="1826707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상위업무번호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1264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1264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시작일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81196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81196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55718" y="3464171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담당자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02719" y="3464170"/>
            <a:ext cx="2818014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0964" y="6131986"/>
            <a:ext cx="1069770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목록</a:t>
            </a:r>
          </a:p>
        </p:txBody>
      </p:sp>
      <p:sp>
        <p:nvSpPr>
          <p:cNvPr id="58" name="직사각형 16"/>
          <p:cNvSpPr/>
          <p:nvPr/>
        </p:nvSpPr>
        <p:spPr>
          <a:xfrm>
            <a:off x="153744" y="26800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06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</a:rPr>
              <a:t>안드로이드</a:t>
            </a:r>
            <a:r>
              <a:rPr lang="ko-KR" altLang="en-US" sz="1100" dirty="0">
                <a:solidFill>
                  <a:prstClr val="black"/>
                </a:solidFill>
              </a:rPr>
              <a:t> 업무 리스트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53195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816344" y="1047189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948942" y="1663970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997197" y="2287164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88611" y="1311219"/>
            <a:ext cx="209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9762" y="2332372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49761" y="2741889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07496" y="2761042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여부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43164" y="3136358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3163" y="3545875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898" y="3565028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여부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43162" y="3995952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3161" y="4405469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896" y="4424622"/>
            <a:ext cx="132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 여부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946228"/>
            <a:ext cx="160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검색 처리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명으로 검색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5507" y="1448526"/>
            <a:ext cx="2313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prstClr val="black"/>
                </a:solidFill>
              </a:rPr>
              <a:t>결재 여부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업무 중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결재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>
                <a:solidFill>
                  <a:prstClr val="black"/>
                </a:solidFill>
              </a:rPr>
              <a:t>반려처리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5371" y="276632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40761" y="1811090"/>
            <a:ext cx="86351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02768" y="1811090"/>
            <a:ext cx="137626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71165" y="1869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11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통합관리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</a:p>
        </p:txBody>
      </p:sp>
    </p:spTree>
    <p:extLst>
      <p:ext uri="{BB962C8B-B14F-4D97-AF65-F5344CB8AC3E}">
        <p14:creationId xmlns:p14="http://schemas.microsoft.com/office/powerpoint/2010/main" val="3598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 descr="C:\Users\508-19\Desktop\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" y="1024067"/>
            <a:ext cx="8948972" cy="43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14" y="1026398"/>
            <a:ext cx="8948972" cy="43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6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3568774"/>
            <a:ext cx="4221909" cy="2879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4" y="3568774"/>
            <a:ext cx="963828" cy="3547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8" name="Picture 4" descr="C:\Users\508-19\Desktop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36203"/>
            <a:ext cx="4672354" cy="21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82085" y="829929"/>
            <a:ext cx="4221909" cy="2589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F497D"/>
              </a:solidFill>
            </a:endParaRPr>
          </a:p>
        </p:txBody>
      </p:sp>
      <p:pic>
        <p:nvPicPr>
          <p:cNvPr id="1031" name="Picture 7" descr="C:\Users\508-19\Desktop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3022601"/>
            <a:ext cx="4672354" cy="25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799" y="1141274"/>
            <a:ext cx="4048125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권한 별로 출력되는 화면이 다름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사진은 관리자 기준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업무명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업무내용 수정가능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업무 진행도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업무 진행률 상단의 진행률 기준에 맞춰 저장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/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수정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업무는 진행률이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100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이면 결재신청가능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(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결재 신청된 업무만 반려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결재완료 처리가능 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</a:t>
            </a:r>
            <a:r>
              <a:rPr lang="en-US" altLang="ko-KR" sz="14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</p:txBody>
      </p:sp>
      <p:pic>
        <p:nvPicPr>
          <p:cNvPr id="1026" name="Picture 2" descr="C:\Users\508-19\Desktop\ddfsadfs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75" y="3939404"/>
            <a:ext cx="4125398" cy="25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25019" y="3715061"/>
            <a:ext cx="207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r>
              <a:rPr lang="ko-KR" altLang="en-US" sz="1400" b="1" dirty="0">
                <a:solidFill>
                  <a:srgbClr val="FF0000"/>
                </a:solidFill>
              </a:rPr>
              <a:t>번 </a:t>
            </a:r>
            <a:r>
              <a:rPr lang="en-US" altLang="ko-KR" sz="1400" b="1" dirty="0" err="1">
                <a:solidFill>
                  <a:srgbClr val="FF0000"/>
                </a:solidFill>
              </a:rPr>
              <a:t>loglic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32938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537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Calibri</vt:lpstr>
      <vt:lpstr>타이포_스톰 B</vt:lpstr>
      <vt:lpstr>Calibri Light</vt:lpstr>
      <vt:lpstr>나눔스퀘어_ac ExtraBold</vt:lpstr>
      <vt:lpstr>Arial</vt:lpstr>
      <vt:lpstr>나눔스퀘어_ac</vt:lpstr>
      <vt:lpstr>맑은 고딕</vt:lpstr>
      <vt:lpstr>메인 레이아웃_1</vt:lpstr>
      <vt:lpstr>목차 레이아웃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이 연학</cp:lastModifiedBy>
  <cp:revision>358</cp:revision>
  <dcterms:created xsi:type="dcterms:W3CDTF">2020-05-05T13:43:36Z</dcterms:created>
  <dcterms:modified xsi:type="dcterms:W3CDTF">2020-06-07T08:16:29Z</dcterms:modified>
</cp:coreProperties>
</file>