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sldIdLst>
    <p:sldId id="256" r:id="rId4"/>
    <p:sldId id="257" r:id="rId5"/>
    <p:sldId id="258" r:id="rId6"/>
    <p:sldId id="270" r:id="rId7"/>
    <p:sldId id="265" r:id="rId8"/>
    <p:sldId id="271" r:id="rId9"/>
    <p:sldId id="266" r:id="rId10"/>
    <p:sldId id="272" r:id="rId11"/>
    <p:sldId id="267" r:id="rId12"/>
    <p:sldId id="273" r:id="rId13"/>
    <p:sldId id="268" r:id="rId14"/>
    <p:sldId id="274" r:id="rId15"/>
    <p:sldId id="275" r:id="rId16"/>
    <p:sldId id="269" r:id="rId17"/>
    <p:sldId id="276" r:id="rId18"/>
    <p:sldId id="277" r:id="rId19"/>
    <p:sldId id="263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타이포_스톰 B" panose="02020503020101020101" pitchFamily="18" charset="-127"/>
      <p:regular r:id="rId25"/>
    </p:embeddedFont>
    <p:embeddedFont>
      <p:font typeface="나눔스퀘어_ac" panose="020B0600000101010101" pitchFamily="50" charset="-127"/>
      <p:regular r:id="rId26"/>
    </p:embeddedFont>
    <p:embeddedFont>
      <p:font typeface="나눔스퀘어_ac ExtraBold" panose="020B0600000101010101" pitchFamily="50" charset="-127"/>
      <p:bold r:id="rId27"/>
    </p:embeddedFont>
    <p:embeddedFont>
      <p:font typeface="Bahnschrift Light SemiCondensed" panose="020B0502040204020203" pitchFamily="34" charset="0"/>
      <p:regular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703762" y="1780734"/>
            <a:ext cx="1808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5400" b="1" spc="225" dirty="0" smtClean="0">
                <a:solidFill>
                  <a:srgbClr val="30302A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PMS</a:t>
            </a:r>
            <a:endParaRPr lang="ko-KR" altLang="en-US" sz="4800" b="1" spc="225" dirty="0">
              <a:solidFill>
                <a:srgbClr val="30302A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5020" y="1266937"/>
            <a:ext cx="17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FINAL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>
                <a:ln w="22225">
                  <a:noFill/>
                </a:ln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P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ROJECT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5115697"/>
            <a:ext cx="9144000" cy="17423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38"/>
          <a:stretch/>
        </p:blipFill>
        <p:spPr>
          <a:xfrm>
            <a:off x="16476" y="3689589"/>
            <a:ext cx="9183081" cy="1968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7075" y="5748866"/>
            <a:ext cx="3821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이준석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이연학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유재인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김하나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김진수  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김형규      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전현규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590204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3651664" y="2460535"/>
            <a:ext cx="19127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roject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anagement </a:t>
            </a:r>
            <a:r>
              <a:rPr lang="en-US" altLang="ko-KR" sz="1100" b="1" i="1" dirty="0" smtClean="0">
                <a:solidFill>
                  <a:srgbClr val="FDBBC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en-US" altLang="ko-KR" sz="1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ystem</a:t>
            </a:r>
            <a:endParaRPr lang="ko-KR" altLang="en-US" sz="1000" i="1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2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756" y="197709"/>
            <a:ext cx="4679092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DB </a:t>
            </a:r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onstruction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2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creen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esign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3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102"/>
            <a:ext cx="4333104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*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카테고리를 적어주세요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소분류 카테고리를 적어주세요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82338" y="117242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66516" y="117998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1382447" y="117998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24427" y="117242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1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102"/>
            <a:ext cx="4333104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* </a:t>
            </a:r>
            <a:r>
              <a:rPr lang="ko-KR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대분류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카테고리를 적어주세요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6"/>
          <p:cNvSpPr/>
          <p:nvPr/>
        </p:nvSpPr>
        <p:spPr>
          <a:xfrm>
            <a:off x="6391090" y="218505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소분류 카테고리를 적어주세요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82338" y="117242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2337" y="213750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직사각형 16"/>
          <p:cNvSpPr/>
          <p:nvPr/>
        </p:nvSpPr>
        <p:spPr>
          <a:xfrm>
            <a:off x="382337" y="261519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82338" y="164352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653869" y="1047965"/>
            <a:ext cx="2777237" cy="562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eview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80710"/>
            <a:ext cx="1598141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회의록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332" y="197186"/>
            <a:ext cx="2508160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I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SSUE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L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ist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581864"/>
            <a:ext cx="9144000" cy="7122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0" y="4756127"/>
            <a:ext cx="9144000" cy="210187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2115" y="2563625"/>
            <a:ext cx="914399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HANK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Y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OU </a:t>
            </a:r>
            <a:r>
              <a:rPr lang="ko-KR" altLang="en-US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♥</a:t>
            </a:r>
            <a:endParaRPr lang="ko-KR" altLang="en-US" sz="3200" dirty="0">
              <a:solidFill>
                <a:srgbClr val="FDBBC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96745" y="3094492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03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21968"/>
            <a:ext cx="9144000" cy="814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ONTENTS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96690" y="2421867"/>
            <a:ext cx="2776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001.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Topic Selection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002.  </a:t>
            </a:r>
            <a:r>
              <a:rPr lang="en-US" altLang="ko-KR" dirty="0" smtClean="0">
                <a:latin typeface="Bahnschrift Light SemiCondensed" panose="020B0502040204020203" pitchFamily="34" charset="0"/>
                <a:ea typeface="타이포_스톰 B" panose="02020503020101020101" pitchFamily="18" charset="-127"/>
              </a:rPr>
              <a:t>RS</a:t>
            </a:r>
            <a:endParaRPr lang="en-US" altLang="ko-KR" dirty="0">
              <a:latin typeface="Bahnschrift Light Semi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003.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Function Flow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004.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DB Construction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005.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Screen Design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타이포_스톰 B" panose="02020503020101020101" pitchFamily="18" charset="-127"/>
                <a:ea typeface="타이포_스톰 B" panose="02020503020101020101" pitchFamily="18" charset="-127"/>
              </a:rPr>
              <a:t>006.  </a:t>
            </a:r>
            <a:r>
              <a:rPr lang="en-US" altLang="ko-KR" dirty="0" smtClean="0">
                <a:latin typeface="Bahnschrift Light SemiCondensed" panose="020B0502040204020203" pitchFamily="34" charset="0"/>
              </a:rPr>
              <a:t>Review</a:t>
            </a:r>
            <a:endParaRPr lang="ko-KR" altLang="en-US" dirty="0">
              <a:latin typeface="Bahnschrift Light SemiCondensed" panose="020B0502040204020203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8314" y="5592937"/>
            <a:ext cx="9152314" cy="49876"/>
            <a:chOff x="0" y="6058453"/>
            <a:chExt cx="9152314" cy="49876"/>
          </a:xfrm>
        </p:grpSpPr>
        <p:sp>
          <p:nvSpPr>
            <p:cNvPr id="3" name="직사각형 2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705004" y="6062610"/>
              <a:ext cx="4447310" cy="45719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89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3" cy="138420"/>
            <a:chOff x="0" y="6058453"/>
            <a:chExt cx="9152313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572077" y="6061421"/>
              <a:ext cx="4580236" cy="4690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45" y="929003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4227" y="892448"/>
            <a:ext cx="3888259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T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opic </a:t>
            </a:r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election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37332" y="5247474"/>
            <a:ext cx="9085811" cy="13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5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S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1232" y="197709"/>
            <a:ext cx="1375720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RS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74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200" dirty="0" smtClean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unction Flow</a:t>
            </a:r>
            <a:endParaRPr lang="ko-KR" altLang="en-US" sz="3200" dirty="0">
              <a:solidFill>
                <a:srgbClr val="94C3BB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0615" y="560173"/>
            <a:ext cx="8962769" cy="6203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3" b="69650"/>
          <a:stretch/>
        </p:blipFill>
        <p:spPr>
          <a:xfrm>
            <a:off x="7158681" y="140043"/>
            <a:ext cx="1894703" cy="4201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3567" y="197709"/>
            <a:ext cx="4679092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unction </a:t>
            </a:r>
            <a:r>
              <a:rPr lang="en-US" altLang="ko-KR" sz="36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F</a:t>
            </a:r>
            <a:r>
              <a:rPr lang="en-US" altLang="ko-KR" sz="36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low</a:t>
            </a:r>
            <a:endParaRPr lang="ko-KR" altLang="en-US" sz="36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3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" y="2838095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DB </a:t>
            </a:r>
            <a:r>
              <a:rPr lang="en-US" altLang="ko-KR" sz="3200" dirty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</a:t>
            </a:r>
            <a:r>
              <a:rPr lang="en-US" altLang="ko-KR" sz="3200" dirty="0">
                <a:solidFill>
                  <a:srgbClr val="94C3BB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onstruction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-8315" y="3855304"/>
            <a:ext cx="9144000" cy="3002696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-8315" y="2239514"/>
            <a:ext cx="9152314" cy="138420"/>
            <a:chOff x="0" y="6058453"/>
            <a:chExt cx="9152314" cy="49876"/>
          </a:xfrm>
        </p:grpSpPr>
        <p:sp>
          <p:nvSpPr>
            <p:cNvPr id="7" name="직사각형 6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32" y="968808"/>
            <a:ext cx="3534109" cy="131874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" y="3740091"/>
            <a:ext cx="9144000" cy="49876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93</Words>
  <Application>Microsoft Office PowerPoint</Application>
  <PresentationFormat>화면 슬라이드 쇼(4:3)</PresentationFormat>
  <Paragraphs>46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Calibri</vt:lpstr>
      <vt:lpstr>타이포_스톰 B</vt:lpstr>
      <vt:lpstr>나눔스퀘어_ac</vt:lpstr>
      <vt:lpstr>나눔스퀘어_ac ExtraBold</vt:lpstr>
      <vt:lpstr>Arial</vt:lpstr>
      <vt:lpstr>Bahnschrift Light SemiCondensed</vt:lpstr>
      <vt:lpstr>Calibri Light</vt:lpstr>
      <vt:lpstr>맑은 고딕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507-17</cp:lastModifiedBy>
  <cp:revision>29</cp:revision>
  <dcterms:created xsi:type="dcterms:W3CDTF">2020-05-05T13:43:36Z</dcterms:created>
  <dcterms:modified xsi:type="dcterms:W3CDTF">2020-05-06T06:24:11Z</dcterms:modified>
</cp:coreProperties>
</file>