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notesMasterIdLst>
    <p:notesMasterId r:id="rId10"/>
  </p:notesMasterIdLst>
  <p:sldIdLst>
    <p:sldId id="495" r:id="rId4"/>
    <p:sldId id="487" r:id="rId5"/>
    <p:sldId id="498" r:id="rId6"/>
    <p:sldId id="499" r:id="rId7"/>
    <p:sldId id="500" r:id="rId8"/>
    <p:sldId id="501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타이포_스톰 B" panose="02020503020101020101" pitchFamily="18" charset="-127"/>
      <p:regular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나눔스퀘어_ac" panose="020B0600000101010101" pitchFamily="50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25" d="100"/>
          <a:sy n="125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079" y="802505"/>
            <a:ext cx="2062109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EasyPieChart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32" y="1431802"/>
            <a:ext cx="863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prstClr val="black"/>
                </a:solidFill>
              </a:rPr>
              <a:t>EasyPieChart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</a:rPr>
              <a:t>jQuery 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다른 </a:t>
            </a:r>
            <a:r>
              <a:rPr lang="en-US" altLang="ko-KR" dirty="0" smtClean="0">
                <a:solidFill>
                  <a:prstClr val="black"/>
                </a:solidFill>
              </a:rPr>
              <a:t>plugin</a:t>
            </a:r>
            <a:r>
              <a:rPr lang="ko-KR" altLang="en-US" dirty="0" smtClean="0">
                <a:solidFill>
                  <a:prstClr val="black"/>
                </a:solidFill>
              </a:rPr>
              <a:t>들과 달리 하나의 </a:t>
            </a:r>
            <a:r>
              <a:rPr lang="en-US" altLang="ko-KR" dirty="0" smtClean="0">
                <a:solidFill>
                  <a:prstClr val="black"/>
                </a:solidFill>
              </a:rPr>
              <a:t>function</a:t>
            </a:r>
            <a:r>
              <a:rPr lang="ko-KR" altLang="en-US" dirty="0" smtClean="0">
                <a:solidFill>
                  <a:prstClr val="black"/>
                </a:solidFill>
              </a:rPr>
              <a:t>을 실행하여 여러 개의 </a:t>
            </a:r>
            <a:r>
              <a:rPr lang="en-US" altLang="ko-KR" dirty="0" smtClean="0">
                <a:solidFill>
                  <a:prstClr val="black"/>
                </a:solidFill>
              </a:rPr>
              <a:t>pie chart </a:t>
            </a:r>
            <a:r>
              <a:rPr lang="ko-KR" altLang="en-US" dirty="0" smtClean="0">
                <a:solidFill>
                  <a:prstClr val="black"/>
                </a:solidFill>
              </a:rPr>
              <a:t>구현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prstClr val="black"/>
                </a:solidFill>
              </a:rPr>
              <a:t>장점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en-US" altLang="ko-KR" dirty="0" err="1" smtClean="0">
                <a:solidFill>
                  <a:prstClr val="black"/>
                </a:solidFill>
              </a:rPr>
              <a:t>c:forEach</a:t>
            </a:r>
            <a:r>
              <a:rPr lang="en-US" altLang="ko-KR" dirty="0" smtClean="0">
                <a:solidFill>
                  <a:prstClr val="black"/>
                </a:solidFill>
              </a:rPr>
              <a:t>&gt;</a:t>
            </a:r>
            <a:r>
              <a:rPr lang="ko-KR" altLang="en-US" dirty="0" smtClean="0">
                <a:solidFill>
                  <a:prstClr val="black"/>
                </a:solidFill>
              </a:rPr>
              <a:t>를 활용하여 구현해야 하는 </a:t>
            </a:r>
            <a:r>
              <a:rPr lang="en-US" altLang="ko-KR" dirty="0" smtClean="0">
                <a:solidFill>
                  <a:prstClr val="black"/>
                </a:solidFill>
              </a:rPr>
              <a:t>pie chart</a:t>
            </a:r>
            <a:r>
              <a:rPr lang="ko-KR" altLang="en-US" dirty="0" smtClean="0">
                <a:solidFill>
                  <a:prstClr val="black"/>
                </a:solidFill>
              </a:rPr>
              <a:t>의 개수가 </a:t>
            </a:r>
            <a:r>
              <a:rPr lang="ko-KR" altLang="en-US" dirty="0" err="1" smtClean="0">
                <a:solidFill>
                  <a:prstClr val="black"/>
                </a:solidFill>
              </a:rPr>
              <a:t>확장성이</a:t>
            </a:r>
            <a:r>
              <a:rPr lang="ko-KR" altLang="en-US" dirty="0" smtClean="0">
                <a:solidFill>
                  <a:prstClr val="black"/>
                </a:solidFill>
              </a:rPr>
              <a:t> 있을 때 활용하기 좋음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632" y="3726085"/>
            <a:ext cx="863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prstClr val="black"/>
                </a:solidFill>
              </a:rPr>
              <a:t>적용 부분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prstClr val="black"/>
                </a:solidFill>
              </a:rPr>
              <a:t>CEO / CTO </a:t>
            </a:r>
            <a:r>
              <a:rPr lang="ko-KR" altLang="en-US" dirty="0" err="1" smtClean="0">
                <a:solidFill>
                  <a:prstClr val="black"/>
                </a:solidFill>
              </a:rPr>
              <a:t>대시보드에서</a:t>
            </a:r>
            <a:r>
              <a:rPr lang="ko-KR" altLang="en-US" dirty="0" smtClean="0">
                <a:solidFill>
                  <a:prstClr val="black"/>
                </a:solidFill>
              </a:rPr>
              <a:t> 프로젝트 별 상세 내용을 표현하기 위해 사용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76" y="4498449"/>
            <a:ext cx="4267200" cy="11144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861" y="4372416"/>
            <a:ext cx="1454160" cy="145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1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유재인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1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953954"/>
            <a:ext cx="9020432" cy="119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17833" y="2808841"/>
            <a:ext cx="3870841" cy="193899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Service</a:t>
            </a: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81422" y="2809074"/>
            <a:ext cx="3870841" cy="1015663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Business Logic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최상위 업무들 기준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기한 내 완료 못한 업무가 있는 경우 빨간색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진행률이 예상 진행률보다 낮은 경우 주황색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그 이외의 경우 초록색</a:t>
            </a:r>
            <a:endParaRPr lang="en-US" altLang="ko-KR" sz="1200" dirty="0" smtClean="0">
              <a:latin typeface="Consolas" panose="020B0609020204030204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1" y="3084709"/>
            <a:ext cx="38481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8" y="4258559"/>
            <a:ext cx="2924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4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832" y="2130903"/>
            <a:ext cx="4417229" cy="267765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Controller</a:t>
            </a: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81422" y="2131136"/>
            <a:ext cx="3870841" cy="138499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Business Logic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로그인시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infor_M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</a:rPr>
              <a:t>세션이 생성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latin typeface="Consolas" panose="020B0609020204030204" pitchFamily="49" charset="0"/>
              </a:rPr>
              <a:t>infor_M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</a:rPr>
              <a:t>객체 중 프로젝트 번호 항목 존재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Consolas" panose="020B0609020204030204" pitchFamily="49" charset="0"/>
              </a:rPr>
              <a:t>CEO/CTO</a:t>
            </a:r>
            <a:r>
              <a:rPr lang="ko-KR" altLang="en-US" sz="1200" dirty="0" smtClean="0">
                <a:latin typeface="Consolas" panose="020B0609020204030204" pitchFamily="49" charset="0"/>
              </a:rPr>
              <a:t>의 경우 맡은 프로젝트가 없음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클릭시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Ctrl</a:t>
            </a:r>
            <a:r>
              <a:rPr lang="ko-KR" altLang="en-US" sz="1200" dirty="0" smtClean="0">
                <a:latin typeface="Consolas" panose="020B0609020204030204" pitchFamily="49" charset="0"/>
              </a:rPr>
              <a:t>단에서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infor_M</a:t>
            </a:r>
            <a:r>
              <a:rPr lang="ko-KR" altLang="en-US" sz="1200" dirty="0" smtClean="0">
                <a:latin typeface="Consolas" panose="020B0609020204030204" pitchFamily="49" charset="0"/>
              </a:rPr>
              <a:t>에 해당프로젝트 번호를 입력 후 세션 변경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Consolas" panose="020B0609020204030204" pitchFamily="49" charset="0"/>
              </a:rPr>
              <a:t>Ctrl</a:t>
            </a:r>
            <a:r>
              <a:rPr lang="ko-KR" altLang="en-US" sz="1200" dirty="0" smtClean="0">
                <a:latin typeface="Consolas" panose="020B0609020204030204" pitchFamily="49" charset="0"/>
              </a:rPr>
              <a:t>단에서 해당 </a:t>
            </a:r>
            <a:r>
              <a:rPr lang="en-US" altLang="ko-KR" sz="1200" dirty="0" smtClean="0">
                <a:latin typeface="Consolas" panose="020B0609020204030204" pitchFamily="49" charset="0"/>
              </a:rPr>
              <a:t>Ctrl</a:t>
            </a:r>
            <a:r>
              <a:rPr lang="ko-KR" altLang="en-US" sz="1200" dirty="0" smtClean="0">
                <a:latin typeface="Consolas" panose="020B0609020204030204" pitchFamily="49" charset="0"/>
              </a:rPr>
              <a:t>로 </a:t>
            </a:r>
            <a:r>
              <a:rPr lang="en-US" altLang="ko-KR" sz="1200" dirty="0" smtClean="0">
                <a:latin typeface="Consolas" panose="020B0609020204030204" pitchFamily="49" charset="0"/>
              </a:rPr>
              <a:t>forward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" y="890890"/>
            <a:ext cx="9020432" cy="69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1" y="2388862"/>
            <a:ext cx="4345360" cy="230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9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7832" y="2793075"/>
            <a:ext cx="4417229" cy="378565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Service</a:t>
            </a: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Dashceo.jsp</a:t>
            </a:r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81422" y="2793308"/>
            <a:ext cx="3870841" cy="1015663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Business Logic</a:t>
            </a: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총업무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– </a:t>
            </a:r>
            <a:r>
              <a:rPr lang="ko-KR" altLang="en-US" sz="1200" dirty="0" smtClean="0">
                <a:latin typeface="Consolas" panose="020B0609020204030204" pitchFamily="49" charset="0"/>
              </a:rPr>
              <a:t>프로젝트 내 총 업무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완료업무 </a:t>
            </a:r>
            <a:r>
              <a:rPr lang="en-US" altLang="ko-KR" sz="1200" dirty="0" smtClean="0">
                <a:latin typeface="Consolas" panose="020B0609020204030204" pitchFamily="49" charset="0"/>
              </a:rPr>
              <a:t>–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결재완료된</a:t>
            </a:r>
            <a:r>
              <a:rPr lang="ko-KR" altLang="en-US" sz="1200" dirty="0" smtClean="0">
                <a:latin typeface="Consolas" panose="020B0609020204030204" pitchFamily="49" charset="0"/>
              </a:rPr>
              <a:t> 업무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진행중업무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– </a:t>
            </a:r>
            <a:r>
              <a:rPr lang="ko-KR" altLang="en-US" sz="1200" dirty="0" smtClean="0">
                <a:latin typeface="Consolas" panose="020B0609020204030204" pitchFamily="49" charset="0"/>
              </a:rPr>
              <a:t>진행률이 </a:t>
            </a:r>
            <a:r>
              <a:rPr lang="en-US" altLang="ko-KR" sz="1200" dirty="0" smtClean="0">
                <a:latin typeface="Consolas" panose="020B0609020204030204" pitchFamily="49" charset="0"/>
              </a:rPr>
              <a:t>0</a:t>
            </a:r>
            <a:r>
              <a:rPr lang="ko-KR" altLang="en-US" sz="1200" dirty="0" smtClean="0">
                <a:latin typeface="Consolas" panose="020B0609020204030204" pitchFamily="49" charset="0"/>
              </a:rPr>
              <a:t>이 아닌 업무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기한초과업무 </a:t>
            </a:r>
            <a:r>
              <a:rPr lang="en-US" altLang="ko-KR" sz="1200" dirty="0" smtClean="0">
                <a:latin typeface="Consolas" panose="020B0609020204030204" pitchFamily="49" charset="0"/>
              </a:rPr>
              <a:t>–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결재일이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완료일보다 늦은 업무</a:t>
            </a:r>
            <a:endParaRPr lang="en-US" altLang="ko-KR" sz="1200" dirty="0" smtClean="0">
              <a:latin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" y="520390"/>
            <a:ext cx="9020431" cy="222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28" y="3012715"/>
            <a:ext cx="38004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28" y="5397609"/>
            <a:ext cx="42672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4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웹 화면</a:t>
              </a:r>
              <a:r>
                <a:rPr lang="en-US" altLang="ko-KR" dirty="0" smtClean="0">
                  <a:solidFill>
                    <a:srgbClr val="EEECE1">
                      <a:lumMod val="50000"/>
                    </a:srgbClr>
                  </a:solidFill>
                </a:rPr>
                <a:t>/</a:t>
              </a:r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핵심코드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810000"/>
            <a:ext cx="864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184</Words>
  <Application>Microsoft Office PowerPoint</Application>
  <PresentationFormat>화면 슬라이드 쇼(4:3)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Arial</vt:lpstr>
      <vt:lpstr>Calibri</vt:lpstr>
      <vt:lpstr>Calibri Light</vt:lpstr>
      <vt:lpstr>맑은 고딕</vt:lpstr>
      <vt:lpstr>타이포_스톰 B</vt:lpstr>
      <vt:lpstr>Consolas</vt:lpstr>
      <vt:lpstr>나눔스퀘어_ac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507-11</cp:lastModifiedBy>
  <cp:revision>180</cp:revision>
  <dcterms:created xsi:type="dcterms:W3CDTF">2020-05-05T13:43:36Z</dcterms:created>
  <dcterms:modified xsi:type="dcterms:W3CDTF">2020-05-28T03:01:04Z</dcterms:modified>
</cp:coreProperties>
</file>