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41016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28" y="2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2A6EA-D76D-44E5-B274-E61F163A6D50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57B8-5576-48D3-8A15-B8B0160AB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183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2A6EA-D76D-44E5-B274-E61F163A6D50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57B8-5576-48D3-8A15-B8B0160AB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397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2A6EA-D76D-44E5-B274-E61F163A6D50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57B8-5576-48D3-8A15-B8B0160AB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543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2A6EA-D76D-44E5-B274-E61F163A6D50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57B8-5576-48D3-8A15-B8B0160AB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709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2A6EA-D76D-44E5-B274-E61F163A6D50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57B8-5576-48D3-8A15-B8B0160AB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2A6EA-D76D-44E5-B274-E61F163A6D50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57B8-5576-48D3-8A15-B8B0160AB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04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2A6EA-D76D-44E5-B274-E61F163A6D50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57B8-5576-48D3-8A15-B8B0160AB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655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2A6EA-D76D-44E5-B274-E61F163A6D50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57B8-5576-48D3-8A15-B8B0160AB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112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2A6EA-D76D-44E5-B274-E61F163A6D50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57B8-5576-48D3-8A15-B8B0160AB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756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2A6EA-D76D-44E5-B274-E61F163A6D50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57B8-5576-48D3-8A15-B8B0160AB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603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2A6EA-D76D-44E5-B274-E61F163A6D50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A57B8-5576-48D3-8A15-B8B0160AB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691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2A6EA-D76D-44E5-B274-E61F163A6D50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A57B8-5576-48D3-8A15-B8B0160AB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98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4838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19. </a:t>
            </a:r>
            <a:r>
              <a:rPr lang="ko-KR" altLang="en-US" dirty="0" smtClean="0"/>
              <a:t>한송우 </a:t>
            </a:r>
            <a:r>
              <a:rPr lang="en-US" altLang="ko-KR" dirty="0" smtClean="0"/>
              <a:t>(</a:t>
            </a:r>
            <a:r>
              <a:rPr lang="en-US" altLang="ko-KR" smtClean="0"/>
              <a:t>1/3</a:t>
            </a:r>
            <a:r>
              <a:rPr lang="en-US" altLang="ko-KR" smtClean="0"/>
              <a:t>) [</a:t>
            </a:r>
            <a:r>
              <a:rPr lang="ko-KR" altLang="en-US" smtClean="0"/>
              <a:t>애플리케이션 테스트 관리</a:t>
            </a:r>
            <a:r>
              <a:rPr lang="en-US" altLang="ko-KR" smtClean="0"/>
              <a:t>]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683404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endParaRPr lang="en-US" altLang="ko-KR" smtClean="0"/>
          </a:p>
          <a:p>
            <a:pPr fontAlgn="base"/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53" y="836712"/>
            <a:ext cx="4408355" cy="274182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4904" y="844998"/>
            <a:ext cx="4877169" cy="273354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rcRect b="72579"/>
          <a:stretch/>
        </p:blipFill>
        <p:spPr>
          <a:xfrm>
            <a:off x="1063855" y="4221088"/>
            <a:ext cx="7734449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24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19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19. </a:t>
            </a:r>
            <a:r>
              <a:rPr lang="ko-KR" altLang="en-US" dirty="0" smtClean="0"/>
              <a:t>한송우 </a:t>
            </a:r>
            <a:r>
              <a:rPr lang="en-US" altLang="ko-KR" dirty="0" smtClean="0"/>
              <a:t>(2/3)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683404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endParaRPr lang="en-US" altLang="ko-KR" smtClean="0"/>
          </a:p>
          <a:p>
            <a:pPr fontAlgn="base"/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97" y="711710"/>
            <a:ext cx="3938070" cy="253683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370" y="836712"/>
            <a:ext cx="4056094" cy="255792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243" y="3639468"/>
            <a:ext cx="3701579" cy="246981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1960" y="3573016"/>
            <a:ext cx="4536504" cy="260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50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88640"/>
            <a:ext cx="19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19. </a:t>
            </a:r>
            <a:r>
              <a:rPr lang="ko-KR" altLang="en-US" dirty="0" smtClean="0"/>
              <a:t>한송우 </a:t>
            </a:r>
            <a:r>
              <a:rPr lang="en-US" altLang="ko-KR" dirty="0" smtClean="0"/>
              <a:t>(3/3)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683404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endParaRPr lang="en-US" altLang="ko-KR" smtClean="0"/>
          </a:p>
          <a:p>
            <a:pPr fontAlgn="base"/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94195"/>
          <a:stretch/>
        </p:blipFill>
        <p:spPr>
          <a:xfrm>
            <a:off x="1063855" y="1628800"/>
            <a:ext cx="7734449" cy="28964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21483"/>
          <a:stretch/>
        </p:blipFill>
        <p:spPr>
          <a:xfrm>
            <a:off x="1063854" y="1882587"/>
            <a:ext cx="7734449" cy="391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88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23</Words>
  <Application>Microsoft Office PowerPoint</Application>
  <PresentationFormat>화면 슬라이드 쇼(4:3)</PresentationFormat>
  <Paragraphs>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508-10</dc:creator>
  <cp:lastModifiedBy>507-00</cp:lastModifiedBy>
  <cp:revision>26</cp:revision>
  <dcterms:created xsi:type="dcterms:W3CDTF">2020-01-17T00:34:11Z</dcterms:created>
  <dcterms:modified xsi:type="dcterms:W3CDTF">2020-06-03T01:15:26Z</dcterms:modified>
</cp:coreProperties>
</file>