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56" r:id="rId4"/>
    <p:sldId id="257" r:id="rId5"/>
    <p:sldId id="258" r:id="rId6"/>
    <p:sldId id="270" r:id="rId7"/>
    <p:sldId id="265" r:id="rId8"/>
    <p:sldId id="271" r:id="rId9"/>
    <p:sldId id="266" r:id="rId10"/>
    <p:sldId id="272" r:id="rId11"/>
    <p:sldId id="267" r:id="rId12"/>
    <p:sldId id="273" r:id="rId13"/>
    <p:sldId id="268" r:id="rId14"/>
    <p:sldId id="274" r:id="rId15"/>
    <p:sldId id="290" r:id="rId16"/>
    <p:sldId id="291" r:id="rId17"/>
    <p:sldId id="292" r:id="rId18"/>
    <p:sldId id="293" r:id="rId19"/>
    <p:sldId id="269" r:id="rId20"/>
    <p:sldId id="276" r:id="rId21"/>
    <p:sldId id="277" r:id="rId22"/>
    <p:sldId id="263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Bahnschrift Light SemiCondensed" panose="020B0502040204020203" pitchFamily="34" charset="0"/>
      <p:regular r:id="rId26"/>
    </p:embeddedFont>
    <p:embeddedFont>
      <p:font typeface="나눔스퀘어_ac ExtraBold" panose="020B0600000101010101" pitchFamily="50" charset="-127"/>
      <p:bold r:id="rId27"/>
    </p:embeddedFont>
    <p:embeddedFont>
      <p:font typeface="타이포_스톰 B" panose="02020503020101020101" pitchFamily="18" charset="-127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나눔스퀘어_ac" panose="020B0600000101010101" pitchFamily="50" charset="-127"/>
      <p:regular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    이연학       유재인       김하나       김진수       김형규       전현규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416767" y="2950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1669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담당자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32142" y="4058646"/>
            <a:ext cx="1112876" cy="43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720378" y="3619210"/>
            <a:ext cx="180337" cy="1554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280818" y="41463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</a:t>
            </a:r>
            <a:r>
              <a:rPr lang="ko-KR" altLang="en-US" sz="1050">
                <a:solidFill>
                  <a:prstClr val="black"/>
                </a:solidFill>
              </a:rPr>
              <a:t>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정보 기입이 확인되면 등록가능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CEO CTO 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상세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각각의 프로젝트 간트챠트를 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1	</a:t>
            </a:r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2	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3	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87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팀장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관리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담당프로젝트 간트챠트</a:t>
            </a:r>
            <a:r>
              <a:rPr lang="en-US" altLang="ko-KR" sz="1050" smtClean="0">
                <a:solidFill>
                  <a:prstClr val="black"/>
                </a:solidFill>
              </a:rPr>
              <a:t>(</a:t>
            </a:r>
            <a:r>
              <a:rPr lang="ko-KR" altLang="en-US" sz="1050" smtClean="0">
                <a:solidFill>
                  <a:prstClr val="black"/>
                </a:solidFill>
              </a:rPr>
              <a:t>전체</a:t>
            </a:r>
            <a:r>
              <a:rPr lang="en-US" altLang="ko-KR" sz="1050" smtClean="0">
                <a:solidFill>
                  <a:prstClr val="black"/>
                </a:solidFill>
              </a:rPr>
              <a:t>) </a:t>
            </a:r>
            <a:r>
              <a:rPr lang="ko-KR" altLang="en-US" sz="1050" smtClean="0">
                <a:solidFill>
                  <a:prstClr val="black"/>
                </a:solidFill>
              </a:rPr>
              <a:t>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7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프로젝트 간트챠트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수행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prstClr val="black"/>
                </a:solidFill>
              </a:rPr>
              <a:t>담당프로젝트 </a:t>
            </a:r>
            <a:r>
              <a:rPr lang="ko-KR" altLang="en-US" sz="1050">
                <a:solidFill>
                  <a:prstClr val="black"/>
                </a:solidFill>
              </a:rPr>
              <a:t>간트챠트</a:t>
            </a:r>
            <a:r>
              <a:rPr lang="en-US" altLang="ko-KR" sz="1050" smtClean="0">
                <a:solidFill>
                  <a:prstClr val="black"/>
                </a:solidFill>
              </a:rPr>
              <a:t>(</a:t>
            </a:r>
            <a:r>
              <a:rPr lang="ko-KR" altLang="en-US" sz="1050" smtClean="0">
                <a:solidFill>
                  <a:prstClr val="black"/>
                </a:solidFill>
              </a:rPr>
              <a:t>본인</a:t>
            </a:r>
            <a:r>
              <a:rPr lang="en-US" altLang="ko-KR" sz="1050" smtClean="0">
                <a:solidFill>
                  <a:prstClr val="black"/>
                </a:solidFill>
              </a:rPr>
              <a:t>) </a:t>
            </a:r>
            <a:r>
              <a:rPr lang="ko-KR" altLang="en-US" sz="1050">
                <a:solidFill>
                  <a:prstClr val="black"/>
                </a:solidFill>
              </a:rPr>
              <a:t>확인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556777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5126" y="1647604"/>
            <a:ext cx="5323376" cy="3241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프로젝트명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27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공지사항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26" name="직사각형 16"/>
          <p:cNvSpPr/>
          <p:nvPr/>
        </p:nvSpPr>
        <p:spPr>
          <a:xfrm>
            <a:off x="2537662" y="26612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9707" y="1570765"/>
            <a:ext cx="1519275" cy="39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05815" y="2098539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0610" y="2386860"/>
            <a:ext cx="2256517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9611" y="2675616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90610" y="2958023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7534" y="3244756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90610" y="3541144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27534" y="3837532"/>
            <a:ext cx="1112876" cy="23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담당자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90093" y="4105386"/>
            <a:ext cx="1223711" cy="2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4251" y="5677211"/>
            <a:ext cx="1112876" cy="439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0800000">
            <a:off x="2860073" y="4138112"/>
            <a:ext cx="180337" cy="1554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16"/>
          <p:cNvSpPr/>
          <p:nvPr/>
        </p:nvSpPr>
        <p:spPr>
          <a:xfrm>
            <a:off x="2537661" y="38209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2696357" y="576492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</a:t>
            </a:r>
            <a:r>
              <a:rPr lang="ko-KR" altLang="en-US" sz="1050">
                <a:solidFill>
                  <a:prstClr val="black"/>
                </a:solidFill>
              </a:rPr>
              <a:t>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정보 기입이 확인되면 등록가능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eview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80710"/>
            <a:ext cx="15981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50816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SSUE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ist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1968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6690" y="2421867"/>
            <a:ext cx="277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Topic Selection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RS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Function Flow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DB Construction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005.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006.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Review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592937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0" y="4756127"/>
            <a:ext cx="9144000" cy="21018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115" y="2563625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HANK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Y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OU </a:t>
            </a:r>
            <a:r>
              <a:rPr lang="ko-KR" altLang="en-US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♥</a:t>
            </a:r>
            <a:endParaRPr lang="ko-KR" altLang="en-US" sz="32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6745" y="3094492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0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3" cy="138420"/>
            <a:chOff x="0" y="6058453"/>
            <a:chExt cx="9152313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77" y="6061421"/>
              <a:ext cx="4580236" cy="4690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45" y="929003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227" y="892448"/>
            <a:ext cx="388825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1971242"/>
            <a:ext cx="6881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관리 방법을 사용하는 것으로 기술의 전달이나 표준화가 가능하게 되어 프로젝트 성과가 보다 높아지게 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</a:t>
            </a:r>
            <a:r>
              <a:rPr lang="ko-KR" altLang="en-US" dirty="0"/>
              <a:t>차트 등을 포함하는 프로젝트 관리 제품을 이용하는 것으로 효율적인 업무수행이 가능하게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팀원에의 </a:t>
            </a:r>
            <a:r>
              <a:rPr lang="ko-KR" altLang="en-US" dirty="0"/>
              <a:t>작업 할당</a:t>
            </a:r>
          </a:p>
          <a:p>
            <a:r>
              <a:rPr lang="ko-KR" altLang="en-US" dirty="0"/>
              <a:t>진척 관리</a:t>
            </a:r>
          </a:p>
          <a:p>
            <a:r>
              <a:rPr lang="ko-KR" altLang="en-US" dirty="0"/>
              <a:t>목적에 따른 결과가 도출되게끔 작업의 방향성을 유지</a:t>
            </a:r>
          </a:p>
          <a:p>
            <a:r>
              <a:rPr lang="ko-KR" altLang="en-US" dirty="0"/>
              <a:t>달성한 결과를 분석</a:t>
            </a:r>
          </a:p>
        </p:txBody>
      </p:sp>
    </p:spTree>
    <p:extLst>
      <p:ext uri="{BB962C8B-B14F-4D97-AF65-F5344CB8AC3E}">
        <p14:creationId xmlns:p14="http://schemas.microsoft.com/office/powerpoint/2010/main" val="41120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Flow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626077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567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low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9719" y="3137994"/>
            <a:ext cx="5950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팀원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3082" y="3149941"/>
            <a:ext cx="528991" cy="584775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CEO</a:t>
            </a:r>
          </a:p>
          <a:p>
            <a:pPr algn="ctr"/>
            <a:r>
              <a:rPr lang="en-US" altLang="ko-KR" sz="1600" b="1" dirty="0" smtClean="0"/>
              <a:t>CTO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2442" y="3149941"/>
            <a:ext cx="473207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PM</a:t>
            </a:r>
            <a:endParaRPr lang="ko-KR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16777" y="297668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16777" y="3848443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16777" y="187483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간트차트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16777" y="2329291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업무리스트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16777" y="138231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926" y="6985128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96511" y="297667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16777" y="4666184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RM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96511" y="329515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96511" y="383254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6511" y="415923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6511" y="232851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업무배정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6511" y="496723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6511" y="464815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75" name="꺾인 연결선 74"/>
          <p:cNvCxnSpPr/>
          <p:nvPr/>
        </p:nvCxnSpPr>
        <p:spPr>
          <a:xfrm flipV="1">
            <a:off x="4755649" y="3099790"/>
            <a:ext cx="561128" cy="219428"/>
          </a:xfrm>
          <a:prstGeom prst="bentConnector3">
            <a:avLst>
              <a:gd name="adj1" fmla="val 52936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endCxn id="62" idx="1"/>
          </p:cNvCxnSpPr>
          <p:nvPr/>
        </p:nvCxnSpPr>
        <p:spPr>
          <a:xfrm rot="5400000" flipH="1" flipV="1">
            <a:off x="4853792" y="2652455"/>
            <a:ext cx="663038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61" idx="1"/>
          </p:cNvCxnSpPr>
          <p:nvPr/>
        </p:nvCxnSpPr>
        <p:spPr>
          <a:xfrm rot="5400000" flipH="1" flipV="1">
            <a:off x="4958472" y="2093315"/>
            <a:ext cx="453679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endCxn id="60" idx="1"/>
          </p:cNvCxnSpPr>
          <p:nvPr/>
        </p:nvCxnSpPr>
        <p:spPr>
          <a:xfrm rot="16200000" flipH="1">
            <a:off x="4855693" y="3510470"/>
            <a:ext cx="659236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endCxn id="66" idx="1"/>
          </p:cNvCxnSpPr>
          <p:nvPr/>
        </p:nvCxnSpPr>
        <p:spPr>
          <a:xfrm rot="16200000" flipH="1">
            <a:off x="4776440" y="4248958"/>
            <a:ext cx="817742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71" idx="1"/>
          </p:cNvCxnSpPr>
          <p:nvPr/>
        </p:nvCxnSpPr>
        <p:spPr>
          <a:xfrm>
            <a:off x="6417487" y="2451621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417487" y="3099789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417487" y="3971552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17487" y="4789295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7789263" y="2451620"/>
            <a:ext cx="886785" cy="663821"/>
          </a:xfrm>
          <a:prstGeom prst="bentConnector3">
            <a:avLst>
              <a:gd name="adj1" fmla="val 10016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68" idx="1"/>
          </p:cNvCxnSpPr>
          <p:nvPr/>
        </p:nvCxnSpPr>
        <p:spPr>
          <a:xfrm rot="16200000" flipH="1">
            <a:off x="6460932" y="3182690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6460932" y="4031531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10800000">
            <a:off x="7823655" y="3137996"/>
            <a:ext cx="618751" cy="1538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5400000">
            <a:off x="7647882" y="3486405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5400000">
            <a:off x="7592680" y="4193433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96511" y="52863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2" name="꺾인 연결선 121"/>
          <p:cNvCxnSpPr/>
          <p:nvPr/>
        </p:nvCxnSpPr>
        <p:spPr>
          <a:xfrm rot="16200000" flipH="1">
            <a:off x="6298799" y="5018598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96511" y="5605387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96511" y="264171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업무처리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6" name="꺾인 연결선 125"/>
          <p:cNvCxnSpPr/>
          <p:nvPr/>
        </p:nvCxnSpPr>
        <p:spPr>
          <a:xfrm rot="16200000" flipH="1">
            <a:off x="6460933" y="2531377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/>
          <p:nvPr/>
        </p:nvCxnSpPr>
        <p:spPr>
          <a:xfrm rot="10800000">
            <a:off x="6417486" y="1997940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5400000">
            <a:off x="7811678" y="4759652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/>
          <p:nvPr/>
        </p:nvCxnSpPr>
        <p:spPr>
          <a:xfrm rot="5400000">
            <a:off x="7798727" y="5080796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/>
          <p:nvPr/>
        </p:nvCxnSpPr>
        <p:spPr>
          <a:xfrm rot="16200000" flipH="1">
            <a:off x="6452225" y="5481414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/>
          <p:nvPr/>
        </p:nvCxnSpPr>
        <p:spPr>
          <a:xfrm rot="10800000">
            <a:off x="6417485" y="1468256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/>
          <p:nvPr/>
        </p:nvCxnSpPr>
        <p:spPr>
          <a:xfrm rot="16200000" flipV="1">
            <a:off x="7794539" y="2799503"/>
            <a:ext cx="382563" cy="294420"/>
          </a:xfrm>
          <a:prstGeom prst="bentConnector3">
            <a:avLst>
              <a:gd name="adj1" fmla="val 99527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/>
          <p:nvPr/>
        </p:nvCxnSpPr>
        <p:spPr>
          <a:xfrm rot="5400000" flipH="1" flipV="1">
            <a:off x="4940693" y="1621076"/>
            <a:ext cx="489238" cy="262930"/>
          </a:xfrm>
          <a:prstGeom prst="bentConnector3">
            <a:avLst>
              <a:gd name="adj1" fmla="val 10051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502" y="203048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99502" y="2902243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99502" y="138231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79236" y="203047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99502" y="3719984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RM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79236" y="234895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79236" y="288634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79236" y="321303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579236" y="402103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79236" y="370195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78" name="꺾인 연결선 177"/>
          <p:cNvCxnSpPr/>
          <p:nvPr/>
        </p:nvCxnSpPr>
        <p:spPr>
          <a:xfrm rot="5400000" flipH="1" flipV="1">
            <a:off x="728995" y="1706254"/>
            <a:ext cx="663038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endCxn id="165" idx="1"/>
          </p:cNvCxnSpPr>
          <p:nvPr/>
        </p:nvCxnSpPr>
        <p:spPr>
          <a:xfrm rot="16200000" flipH="1">
            <a:off x="714198" y="2540049"/>
            <a:ext cx="700155" cy="270454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/>
          <p:nvPr/>
        </p:nvCxnSpPr>
        <p:spPr>
          <a:xfrm rot="16200000" flipH="1">
            <a:off x="660211" y="3302757"/>
            <a:ext cx="817742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2300212" y="2153589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2300212" y="3025352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2300212" y="3843095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71" idx="1"/>
          </p:cNvCxnSpPr>
          <p:nvPr/>
        </p:nvCxnSpPr>
        <p:spPr>
          <a:xfrm rot="16200000" flipH="1">
            <a:off x="2343657" y="2236490"/>
            <a:ext cx="311454" cy="159703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5400000">
            <a:off x="3496324" y="2540205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rot="5400000">
            <a:off x="3441122" y="3247233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579236" y="43401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93" name="꺾인 연결선 192"/>
          <p:cNvCxnSpPr/>
          <p:nvPr/>
        </p:nvCxnSpPr>
        <p:spPr>
          <a:xfrm rot="16200000" flipH="1">
            <a:off x="2181524" y="4072398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/>
          <p:nvPr/>
        </p:nvCxnSpPr>
        <p:spPr>
          <a:xfrm rot="5400000">
            <a:off x="3660120" y="3813452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5400000">
            <a:off x="3647169" y="4134596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70912" y="4673669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cxnSp>
        <p:nvCxnSpPr>
          <p:cNvPr id="207" name="꺾인 연결선 206"/>
          <p:cNvCxnSpPr/>
          <p:nvPr/>
        </p:nvCxnSpPr>
        <p:spPr>
          <a:xfrm rot="5400000">
            <a:off x="3643091" y="4467855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5400000">
            <a:off x="3502213" y="2832743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flipV="1">
            <a:off x="673900" y="2153589"/>
            <a:ext cx="527429" cy="1288738"/>
          </a:xfrm>
          <a:prstGeom prst="bentConnector3">
            <a:avLst>
              <a:gd name="adj1" fmla="val 48438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8" idx="1"/>
            <a:endCxn id="169" idx="3"/>
          </p:cNvCxnSpPr>
          <p:nvPr/>
        </p:nvCxnSpPr>
        <p:spPr>
          <a:xfrm rot="10800000">
            <a:off x="3679946" y="2153590"/>
            <a:ext cx="602496" cy="116562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301</Words>
  <Application>Microsoft Office PowerPoint</Application>
  <PresentationFormat>화면 슬라이드 쇼(4:3)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맑은 고딕</vt:lpstr>
      <vt:lpstr>Bahnschrift Light SemiCondensed</vt:lpstr>
      <vt:lpstr>나눔스퀘어_ac ExtraBold</vt:lpstr>
      <vt:lpstr>타이포_스톰 B</vt:lpstr>
      <vt:lpstr>Calibri</vt:lpstr>
      <vt:lpstr>Arial</vt:lpstr>
      <vt:lpstr>나눔스퀘어_ac</vt:lpstr>
      <vt:lpstr>Calibri Light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66</cp:revision>
  <dcterms:created xsi:type="dcterms:W3CDTF">2020-05-05T13:43:36Z</dcterms:created>
  <dcterms:modified xsi:type="dcterms:W3CDTF">2020-05-07T07:32:27Z</dcterms:modified>
</cp:coreProperties>
</file>