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10"/>
  </p:notesMasterIdLst>
  <p:sldIdLst>
    <p:sldId id="525" r:id="rId4"/>
    <p:sldId id="520" r:id="rId5"/>
    <p:sldId id="531" r:id="rId6"/>
    <p:sldId id="532" r:id="rId7"/>
    <p:sldId id="533" r:id="rId8"/>
    <p:sldId id="534" r:id="rId9"/>
  </p:sldIdLst>
  <p:sldSz cx="9144000" cy="6858000" type="screen4x3"/>
  <p:notesSz cx="6858000" cy="9144000"/>
  <p:embeddedFontLst>
    <p:embeddedFont>
      <p:font typeface="나눔스퀘어_ac" pitchFamily="50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타이포_스톰 B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73" d="100"/>
          <a:sy n="73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업무 리스트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92085"/>
              </p:ext>
            </p:extLst>
          </p:nvPr>
        </p:nvGraphicFramePr>
        <p:xfrm>
          <a:off x="1615086" y="3160763"/>
          <a:ext cx="3780354" cy="201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0"/>
                <a:gridCol w="1479535"/>
                <a:gridCol w="786316"/>
                <a:gridCol w="967773"/>
              </a:tblGrid>
              <a:tr h="397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업무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851874" y="5613399"/>
          <a:ext cx="1124731" cy="3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3"/>
                <a:gridCol w="371999"/>
                <a:gridCol w="371999"/>
              </a:tblGrid>
              <a:tr h="38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82337" y="1734328"/>
            <a:ext cx="5013103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상단메</a:t>
            </a:r>
            <a:r>
              <a:rPr lang="ko-KR" altLang="en-US" dirty="0">
                <a:solidFill>
                  <a:prstClr val="black"/>
                </a:solidFill>
              </a:rPr>
              <a:t>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54093"/>
              </p:ext>
            </p:extLst>
          </p:nvPr>
        </p:nvGraphicFramePr>
        <p:xfrm>
          <a:off x="382337" y="2415786"/>
          <a:ext cx="1039287" cy="38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87"/>
              </a:tblGrid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업무명 검색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14240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 </a:t>
            </a:r>
            <a:r>
              <a:rPr lang="en-US" altLang="ko-KR" sz="1400" dirty="0" smtClean="0">
                <a:solidFill>
                  <a:prstClr val="black"/>
                </a:solidFill>
              </a:rPr>
              <a:t>( </a:t>
            </a:r>
            <a:r>
              <a:rPr lang="ko-KR" altLang="en-US" sz="1400" dirty="0" smtClean="0">
                <a:solidFill>
                  <a:prstClr val="black"/>
                </a:solidFill>
              </a:rPr>
              <a:t>팀원 수정 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48616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반려처리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85448" y="5327922"/>
            <a:ext cx="986253" cy="33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글쓰기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4061855" y="53367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5507" y="209440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등록 </a:t>
            </a:r>
            <a:r>
              <a:rPr lang="en-US" altLang="ko-KR" sz="1400" dirty="0" smtClean="0">
                <a:solidFill>
                  <a:prstClr val="black"/>
                </a:solidFill>
              </a:rPr>
              <a:t>( </a:t>
            </a:r>
            <a:r>
              <a:rPr lang="en-US" altLang="ko-KR" sz="1400" dirty="0" smtClean="0">
                <a:solidFill>
                  <a:prstClr val="black"/>
                </a:solidFill>
              </a:rPr>
              <a:t>PM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39155" y="2572677"/>
            <a:ext cx="1117108" cy="32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3746" y="2572677"/>
            <a:ext cx="677325" cy="32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검색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5" name="직사각형 16"/>
          <p:cNvSpPr/>
          <p:nvPr/>
        </p:nvSpPr>
        <p:spPr>
          <a:xfrm>
            <a:off x="1850510" y="25990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7" y="17942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6383602" y="25273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7267" y="2527314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메뉴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직사각형 16"/>
          <p:cNvSpPr/>
          <p:nvPr/>
        </p:nvSpPr>
        <p:spPr>
          <a:xfrm>
            <a:off x="2482598" y="56618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6383601" y="289956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57266" y="2899564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400" dirty="0" smtClean="0">
                <a:solidFill>
                  <a:prstClr val="black"/>
                </a:solidFill>
              </a:rPr>
              <a:t>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5243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상세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603" y="1091003"/>
            <a:ext cx="1323825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</a:rPr>
              <a:t>글번호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4602" y="1460075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담당자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602" y="2785635"/>
            <a:ext cx="4785465" cy="98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내용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03" y="4589812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결재여부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08518" y="5042103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7359" y="5476756"/>
            <a:ext cx="3907939" cy="60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반려사유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8199" y="2278353"/>
            <a:ext cx="4801868" cy="383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시작일 </a:t>
            </a:r>
            <a:r>
              <a:rPr lang="en-US" altLang="ko-KR" dirty="0" smtClean="0">
                <a:solidFill>
                  <a:prstClr val="black"/>
                </a:solidFill>
              </a:rPr>
              <a:t>~ </a:t>
            </a:r>
            <a:r>
              <a:rPr lang="ko-KR" altLang="en-US" dirty="0" smtClean="0">
                <a:solidFill>
                  <a:prstClr val="black"/>
                </a:solidFill>
              </a:rPr>
              <a:t>마감일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6" y="888116"/>
            <a:ext cx="200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진행도에</a:t>
            </a:r>
            <a:r>
              <a:rPr lang="ko-KR" altLang="en-US" sz="1400" dirty="0" smtClean="0">
                <a:solidFill>
                  <a:prstClr val="black"/>
                </a:solidFill>
              </a:rPr>
              <a:t> 따라 담당자가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57267" y="1480601"/>
            <a:ext cx="2245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진행률이 </a:t>
            </a:r>
            <a:r>
              <a:rPr lang="en-US" altLang="ko-KR" sz="1400" dirty="0" smtClean="0">
                <a:solidFill>
                  <a:prstClr val="black"/>
                </a:solidFill>
              </a:rPr>
              <a:t>100</a:t>
            </a:r>
            <a:r>
              <a:rPr lang="ko-KR" altLang="en-US" sz="1400" dirty="0" smtClean="0">
                <a:solidFill>
                  <a:prstClr val="black"/>
                </a:solidFill>
              </a:rPr>
              <a:t>이 되면 신청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신청 후 </a:t>
            </a:r>
            <a:r>
              <a:rPr lang="en-US" altLang="ko-KR" sz="1400" dirty="0" smtClean="0">
                <a:solidFill>
                  <a:prstClr val="black"/>
                </a:solidFill>
              </a:rPr>
              <a:t>PM</a:t>
            </a:r>
            <a:r>
              <a:rPr lang="ko-KR" altLang="en-US" sz="1400" dirty="0" smtClean="0">
                <a:solidFill>
                  <a:prstClr val="black"/>
                </a:solidFill>
              </a:rPr>
              <a:t>이 반려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결재처리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결졍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0" name="직사각형 16"/>
          <p:cNvSpPr/>
          <p:nvPr/>
        </p:nvSpPr>
        <p:spPr>
          <a:xfrm>
            <a:off x="108673" y="50421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4" name="직사각형 16"/>
          <p:cNvSpPr/>
          <p:nvPr/>
        </p:nvSpPr>
        <p:spPr>
          <a:xfrm>
            <a:off x="6389810" y="24830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5" name="직사각형 16"/>
          <p:cNvSpPr/>
          <p:nvPr/>
        </p:nvSpPr>
        <p:spPr>
          <a:xfrm>
            <a:off x="1467592" y="56505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47675" y="80084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4693" y="1460075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4692" y="1091004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600" y="1844582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24691" y="1844582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4602" y="3923824"/>
            <a:ext cx="3900697" cy="49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진행도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02782" y="3923824"/>
            <a:ext cx="787285" cy="49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저장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4603" y="5042103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진행</a:t>
            </a:r>
            <a:r>
              <a:rPr lang="ko-KR" altLang="en-US" dirty="0">
                <a:solidFill>
                  <a:prstClr val="black"/>
                </a:solidFill>
              </a:rPr>
              <a:t>률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704774" y="4589812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51079" y="4587979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신청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56527" y="4587979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결재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6814" y="4580391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반려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51079" y="5042103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1" name="직사각형 16"/>
          <p:cNvSpPr/>
          <p:nvPr/>
        </p:nvSpPr>
        <p:spPr>
          <a:xfrm>
            <a:off x="1375082" y="40383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8672" y="45745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5506" y="2331594"/>
            <a:ext cx="200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담당자가 업무 기준에 따라 진행률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5" name="직사각형 16"/>
          <p:cNvSpPr/>
          <p:nvPr/>
        </p:nvSpPr>
        <p:spPr>
          <a:xfrm>
            <a:off x="6416239" y="31587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91935" y="3007214"/>
            <a:ext cx="200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반려 처리시에만 </a:t>
            </a:r>
            <a:r>
              <a:rPr lang="en-US" altLang="ko-KR" sz="1400" dirty="0" smtClean="0">
                <a:solidFill>
                  <a:prstClr val="black"/>
                </a:solidFill>
              </a:rPr>
              <a:t>PM</a:t>
            </a:r>
            <a:r>
              <a:rPr lang="ko-KR" altLang="en-US" sz="1400" dirty="0" smtClean="0">
                <a:solidFill>
                  <a:prstClr val="black"/>
                </a:solidFill>
              </a:rPr>
              <a:t>이 반려 사유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423949" y="5464373"/>
            <a:ext cx="787285" cy="622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90638" y="6214440"/>
            <a:ext cx="673362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31201" y="6214440"/>
            <a:ext cx="673362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삭제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46626" y="6214440"/>
            <a:ext cx="1011274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2" name="직사각형 16"/>
          <p:cNvSpPr/>
          <p:nvPr/>
        </p:nvSpPr>
        <p:spPr>
          <a:xfrm>
            <a:off x="6418270" y="36725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1935" y="3650630"/>
            <a:ext cx="200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PM </a:t>
            </a:r>
            <a:r>
              <a:rPr lang="ko-KR" altLang="en-US" sz="1400" dirty="0" smtClean="0">
                <a:solidFill>
                  <a:prstClr val="black"/>
                </a:solidFill>
              </a:rPr>
              <a:t>업무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 삭제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4" name="직사각형 16"/>
          <p:cNvSpPr/>
          <p:nvPr/>
        </p:nvSpPr>
        <p:spPr>
          <a:xfrm>
            <a:off x="3041498" y="622667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91841" y="163038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작</a:t>
            </a:r>
            <a:r>
              <a:rPr lang="ko-KR" altLang="en-US" sz="1200" dirty="0">
                <a:solidFill>
                  <a:prstClr val="black"/>
                </a:solidFill>
              </a:rPr>
              <a:t>성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507" y="995314"/>
            <a:ext cx="183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prstClr val="black"/>
                </a:solidFill>
              </a:rPr>
              <a:t>Datepicker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이용한 날짜 선택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9628" y="1586638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첨부파일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739" y="54536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263" y="1047965"/>
            <a:ext cx="10090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1263" y="1395638"/>
            <a:ext cx="369146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2795" y="2191881"/>
            <a:ext cx="3695920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718" y="3947066"/>
            <a:ext cx="4565015" cy="1247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717" y="5432717"/>
            <a:ext cx="11868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첨부 파일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58099" y="5432717"/>
            <a:ext cx="23806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91116" y="5432717"/>
            <a:ext cx="729617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선</a:t>
            </a:r>
            <a:r>
              <a:rPr lang="ko-KR" altLang="en-US" dirty="0">
                <a:solidFill>
                  <a:prstClr val="black"/>
                </a:solidFill>
              </a:rPr>
              <a:t>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80896" y="6131986"/>
            <a:ext cx="1104899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1264" y="1826707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상위업무번호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1264" y="3010297"/>
            <a:ext cx="213953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1264" y="2645123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시작일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81196" y="3010297"/>
            <a:ext cx="213953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81196" y="2645123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마감일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718" y="3464171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담당자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02719" y="3464170"/>
            <a:ext cx="2818014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50964" y="6131986"/>
            <a:ext cx="1069770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153744" y="26800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안드로이드</a:t>
            </a:r>
            <a:r>
              <a:rPr lang="ko-KR" altLang="en-US" sz="1200" dirty="0" smtClean="0">
                <a:solidFill>
                  <a:prstClr val="black"/>
                </a:solidFill>
              </a:rPr>
              <a:t> 업무 </a:t>
            </a:r>
            <a:r>
              <a:rPr lang="ko-KR" altLang="en-US" sz="1200" dirty="0" smtClean="0">
                <a:solidFill>
                  <a:prstClr val="black"/>
                </a:solidFill>
              </a:rPr>
              <a:t>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816344" y="1047189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948942" y="1663970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60194"/>
              </p:ext>
            </p:extLst>
          </p:nvPr>
        </p:nvGraphicFramePr>
        <p:xfrm>
          <a:off x="1997197" y="2287164"/>
          <a:ext cx="2381332" cy="405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332"/>
              </a:tblGrid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88611" y="1311219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현황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9762" y="233237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9761" y="274188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7496" y="276104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3164" y="313635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3163" y="35458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0898" y="356502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3162" y="399595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3161" y="440546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896" y="442462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</a:t>
            </a:r>
            <a:r>
              <a:rPr lang="ko-KR" altLang="en-US" sz="1400" dirty="0" smtClean="0">
                <a:solidFill>
                  <a:prstClr val="black"/>
                </a:solidFill>
              </a:rPr>
              <a:t>명 검색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7"/>
            <a:ext cx="231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반려처리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05371" y="276632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40761" y="1811090"/>
            <a:ext cx="86351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검색</a:t>
            </a:r>
            <a:endParaRPr lang="ko-KR" altLang="en-US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02768" y="1811090"/>
            <a:ext cx="1376261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71165" y="18695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209</Words>
  <Application>Microsoft Office PowerPoint</Application>
  <PresentationFormat>화면 슬라이드 쇼(4:3)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나눔스퀘어_ac</vt:lpstr>
      <vt:lpstr>맑은 고딕</vt:lpstr>
      <vt:lpstr>타이포_스톰 B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219</cp:revision>
  <dcterms:created xsi:type="dcterms:W3CDTF">2020-05-05T13:43:36Z</dcterms:created>
  <dcterms:modified xsi:type="dcterms:W3CDTF">2020-05-29T08:23:14Z</dcterms:modified>
</cp:coreProperties>
</file>