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6"/>
  </p:notesMasterIdLst>
  <p:sldIdLst>
    <p:sldId id="436" r:id="rId5"/>
    <p:sldId id="435" r:id="rId6"/>
    <p:sldId id="465" r:id="rId7"/>
    <p:sldId id="464" r:id="rId8"/>
    <p:sldId id="305" r:id="rId9"/>
    <p:sldId id="434" r:id="rId10"/>
    <p:sldId id="439" r:id="rId11"/>
    <p:sldId id="438" r:id="rId12"/>
    <p:sldId id="454" r:id="rId13"/>
    <p:sldId id="441" r:id="rId14"/>
    <p:sldId id="442" r:id="rId15"/>
    <p:sldId id="443" r:id="rId16"/>
    <p:sldId id="451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44" r:id="rId29"/>
    <p:sldId id="445" r:id="rId30"/>
    <p:sldId id="446" r:id="rId31"/>
    <p:sldId id="447" r:id="rId32"/>
    <p:sldId id="448" r:id="rId33"/>
    <p:sldId id="449" r:id="rId34"/>
    <p:sldId id="450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타이포_스톰 B" panose="02020503020101020101" pitchFamily="18" charset="-127"/>
      <p:regular r:id="rId45"/>
    </p:embeddedFont>
    <p:embeddedFont>
      <p:font typeface="Calibri Light" panose="020F0302020204030204" pitchFamily="34" charset="0"/>
      <p:regular r:id="rId46"/>
      <p:italic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98" d="100"/>
          <a:sy n="98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" y="614874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0659" y="694760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844563" y="992221"/>
            <a:ext cx="3709" cy="155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4250" y="1147366"/>
            <a:ext cx="2772707" cy="4684105"/>
            <a:chOff x="502486" y="1313855"/>
            <a:chExt cx="2772707" cy="468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86" y="1313855"/>
              <a:ext cx="2772707" cy="46841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03112" y="1313855"/>
              <a:ext cx="2772081" cy="468410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>
            <a:off x="3266957" y="1450813"/>
            <a:ext cx="2950575" cy="83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03541" y="1606003"/>
            <a:ext cx="1968022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&lt;View&gt; Session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활용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value="${</a:t>
            </a:r>
            <a:r>
              <a:rPr lang="en-US" altLang="ko-KR" sz="1200" dirty="0" err="1" smtClean="0"/>
              <a:t>infor_M.mno</a:t>
            </a:r>
            <a:r>
              <a:rPr lang="en-US" altLang="ko-KR" sz="1200" dirty="0" smtClean="0"/>
              <a:t>}“, </a:t>
            </a:r>
          </a:p>
          <a:p>
            <a:r>
              <a:rPr lang="en-US" altLang="ko-KR" sz="1200" dirty="0" smtClean="0"/>
              <a:t>value</a:t>
            </a:r>
            <a:r>
              <a:rPr lang="en-US" altLang="ko-KR" sz="1200" dirty="0"/>
              <a:t>="${emp.name }"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value="${</a:t>
            </a:r>
            <a:r>
              <a:rPr lang="en-US" altLang="ko-KR" sz="1200" dirty="0" err="1"/>
              <a:t>emp.grade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}“,…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516102" y="1784515"/>
            <a:ext cx="278407" cy="2568781"/>
            <a:chOff x="2852395" y="1819064"/>
            <a:chExt cx="278407" cy="256878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 flipH="1">
            <a:off x="5661348" y="1904771"/>
            <a:ext cx="10808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086" y="2021501"/>
            <a:ext cx="880752" cy="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516525" y="4466329"/>
            <a:ext cx="278407" cy="977574"/>
            <a:chOff x="2852395" y="1819064"/>
            <a:chExt cx="278407" cy="2568781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2958959" y="2637803"/>
            <a:ext cx="3497702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</a:t>
            </a:r>
          </a:p>
          <a:p>
            <a:r>
              <a:rPr lang="en-US" altLang="ko-KR" sz="1400" b="1" dirty="0" smtClean="0"/>
              <a:t>  &lt;</a:t>
            </a:r>
            <a:r>
              <a:rPr lang="en-US" altLang="ko-KR" sz="1400" b="1" dirty="0"/>
              <a:t>if test=</a:t>
            </a:r>
            <a:r>
              <a:rPr lang="en-US" altLang="ko-KR" sz="1400" b="1" i="1" dirty="0"/>
              <a:t>"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!=null and 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!=''"&gt;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, 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} </a:t>
            </a:r>
          </a:p>
          <a:p>
            <a:r>
              <a:rPr lang="en-US" altLang="ko-KR" sz="1400" b="1" dirty="0" smtClean="0"/>
              <a:t>  &lt;/if&gt;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3175151" y="4020801"/>
            <a:ext cx="4196741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dirty="0" smtClean="0"/>
              <a:t>$("[</a:t>
            </a:r>
            <a:r>
              <a:rPr lang="en-US" altLang="ko-KR" sz="1400" dirty="0"/>
              <a:t>name=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]").click(function(){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ckPhone</a:t>
            </a:r>
            <a:r>
              <a:rPr lang="en-US" altLang="ko-KR" sz="1400" dirty="0"/>
              <a:t>){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$("#phone").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ckMail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$("#mail").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 smtClean="0"/>
              <a:t>      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});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b="1" dirty="0" smtClean="0"/>
              <a:t> 전화번호</a:t>
            </a:r>
            <a:r>
              <a:rPr lang="en-US" altLang="ko-KR" sz="1400" b="1" dirty="0" smtClean="0"/>
              <a:t>&amp;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체크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희망연락처 자동 입력</a:t>
            </a:r>
            <a:endParaRPr lang="en-US" altLang="ko-KR" sz="14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2795355" y="4889535"/>
            <a:ext cx="37979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794932" y="3780798"/>
            <a:ext cx="690317" cy="110873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217532" y="1153676"/>
            <a:ext cx="2656047" cy="1735653"/>
            <a:chOff x="1180455" y="1685106"/>
            <a:chExt cx="2921652" cy="1909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55" y="1689928"/>
              <a:ext cx="2921652" cy="190439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0455" y="1685106"/>
              <a:ext cx="2921652" cy="190921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777855" y="2968684"/>
            <a:ext cx="2207888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Check </a:t>
            </a:r>
            <a:r>
              <a:rPr lang="ko-KR" altLang="en-US" sz="1400" dirty="0" smtClean="0"/>
              <a:t>개인정보 확인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변경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희망연락처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메일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등록된 정보 이용</a:t>
            </a:r>
            <a:endParaRPr lang="en-US" altLang="ko-KR" sz="1400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6742157" y="2512348"/>
            <a:ext cx="1622910" cy="2731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6222095" y="1450480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471409" y="2637803"/>
            <a:ext cx="268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6478329" y="1450480"/>
            <a:ext cx="12446" cy="11984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481476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" y="614875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012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94031" y="1003793"/>
            <a:ext cx="0" cy="186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259" y="1242148"/>
            <a:ext cx="5510431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&lt;Service&gt; Paging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sch.setCount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dao.empLogCount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 smtClean="0"/>
              <a:t>)); </a:t>
            </a:r>
            <a:endParaRPr lang="ko-KR" altLang="en-US" sz="1200" dirty="0"/>
          </a:p>
          <a:p>
            <a:r>
              <a:rPr lang="en-US" altLang="ko-KR" sz="1200" dirty="0" err="1" smtClean="0"/>
              <a:t>sch.setPageSize</a:t>
            </a:r>
            <a:r>
              <a:rPr lang="en-US" altLang="ko-KR" sz="1200" dirty="0" smtClean="0"/>
              <a:t>(5); </a:t>
            </a:r>
            <a:endParaRPr lang="en-US" altLang="ko-KR" sz="1200" dirty="0"/>
          </a:p>
          <a:p>
            <a:r>
              <a:rPr lang="en-US" altLang="ko-KR" sz="1200" dirty="0" err="1" smtClean="0"/>
              <a:t>sch.setPageCount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sch.getCount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())));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()==0) {</a:t>
            </a:r>
          </a:p>
          <a:p>
            <a:r>
              <a:rPr lang="en-US" altLang="ko-KR" sz="1200" dirty="0" err="1"/>
              <a:t>sch.setCurPage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 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()-1)*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()+1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sch.setEnd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sch.getCurPage</a:t>
            </a:r>
            <a:r>
              <a:rPr lang="en-US" altLang="ko-KR" sz="1200" dirty="0"/>
              <a:t>()*</a:t>
            </a:r>
            <a:r>
              <a:rPr lang="en-US" altLang="ko-KR" sz="1200" dirty="0" err="1"/>
              <a:t>sch.getPageSize</a:t>
            </a:r>
            <a:r>
              <a:rPr lang="en-US" altLang="ko-KR" sz="1200" dirty="0" smtClean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sch.setBlocksize</a:t>
            </a:r>
            <a:r>
              <a:rPr lang="en-US" altLang="ko-KR" sz="1200" dirty="0"/>
              <a:t>(5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sch.setEndBlock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sch.getPageCount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?</a:t>
            </a:r>
            <a:r>
              <a:rPr lang="en-US" altLang="ko-KR" sz="1200" dirty="0" err="1"/>
              <a:t>sch.getPageCount</a:t>
            </a:r>
            <a:r>
              <a:rPr lang="en-US" altLang="ko-KR" sz="1200" dirty="0"/>
              <a:t>():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sch.setStartBlock</a:t>
            </a:r>
            <a:r>
              <a:rPr lang="en-US" altLang="ko-KR" sz="1200" dirty="0"/>
              <a:t>((blocknum-1</a:t>
            </a:r>
            <a:r>
              <a:rPr lang="en-US" altLang="ko-KR" sz="1200" dirty="0" smtClean="0"/>
              <a:t>)*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sch.getBlocksize</a:t>
            </a:r>
            <a:r>
              <a:rPr lang="en-US" altLang="ko-KR" sz="1200" dirty="0"/>
              <a:t>()+1);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dao.logList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694348" y="3925224"/>
            <a:ext cx="5117449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Select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FROM</a:t>
            </a:r>
          </a:p>
          <a:p>
            <a:r>
              <a:rPr lang="en-US" altLang="ko-KR" sz="1200" dirty="0" smtClean="0"/>
              <a:t>   ( SELECT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, e.name, </a:t>
            </a:r>
            <a:r>
              <a:rPr lang="en-US" altLang="ko-KR" sz="1200" dirty="0" err="1"/>
              <a:t>e.grade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m.wcon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   CASE </a:t>
            </a:r>
            <a:r>
              <a:rPr lang="en-US" altLang="ko-KR" sz="1200" dirty="0"/>
              <a:t>WHEN </a:t>
            </a:r>
            <a:r>
              <a:rPr lang="en-US" altLang="ko-KR" sz="1200" dirty="0" err="1"/>
              <a:t>l.state</a:t>
            </a:r>
            <a:r>
              <a:rPr lang="en-US" altLang="ko-KR" sz="1200" dirty="0"/>
              <a:t> = 0 THEN '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' ELSE '</a:t>
            </a:r>
            <a:r>
              <a:rPr lang="ko-KR" altLang="en-US" sz="1200" dirty="0"/>
              <a:t>로그인</a:t>
            </a:r>
            <a:r>
              <a:rPr lang="en-US" altLang="ko-KR" sz="1200" dirty="0"/>
              <a:t>' END AS state</a:t>
            </a:r>
          </a:p>
          <a:p>
            <a:r>
              <a:rPr lang="en-US" altLang="ko-KR" sz="1200" dirty="0" smtClean="0"/>
              <a:t>   FROM </a:t>
            </a:r>
            <a:r>
              <a:rPr lang="en-US" altLang="ko-KR" sz="1200" dirty="0"/>
              <a:t>PMSEMP e, PMSMEMBER m, PMSLOG l </a:t>
            </a:r>
            <a:endParaRPr lang="en-US" altLang="ko-KR" sz="1200" dirty="0" smtClean="0"/>
          </a:p>
          <a:p>
            <a:r>
              <a:rPr lang="en-US" altLang="ko-KR" sz="1200" dirty="0" smtClean="0"/>
              <a:t>   WHERE </a:t>
            </a:r>
            <a:r>
              <a:rPr lang="en-US" altLang="ko-KR" sz="1200" dirty="0" err="1"/>
              <a:t>e.eno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l.mno</a:t>
            </a:r>
            <a:endParaRPr lang="en-US" altLang="ko-KR" sz="1200" dirty="0"/>
          </a:p>
          <a:p>
            <a:r>
              <a:rPr lang="en-US" altLang="ko-KR" sz="1200" dirty="0" smtClean="0"/>
              <a:t>   AND </a:t>
            </a:r>
            <a:r>
              <a:rPr lang="en-US" altLang="ko-KR" sz="1200" dirty="0"/>
              <a:t>login=(SELECT max(login) FROM </a:t>
            </a:r>
            <a:r>
              <a:rPr lang="en-US" altLang="ko-KR" sz="1200" dirty="0" err="1"/>
              <a:t>pmslog</a:t>
            </a:r>
            <a:r>
              <a:rPr lang="en-US" altLang="ko-KR" sz="1200" dirty="0"/>
              <a:t> WHERE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m.mno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!=null and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 err="1"/>
              <a:t>m.pno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pno</a:t>
            </a:r>
            <a:r>
              <a:rPr lang="en-US" altLang="ko-KR" sz="1200" dirty="0" smtClean="0"/>
              <a:t>} &lt;/</a:t>
            </a:r>
            <a:r>
              <a:rPr lang="en-US" altLang="ko-KR" sz="1200" dirty="0"/>
              <a:t>if&gt;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test="name!=null and name!=''"&gt;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/>
              <a:t>e.name like '%'||#{name}||'%'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&lt;/if&gt; ORDER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m.mno</a:t>
            </a:r>
            <a:endParaRPr lang="en-US" altLang="ko-KR" sz="1200" dirty="0"/>
          </a:p>
          <a:p>
            <a:r>
              <a:rPr lang="en-US" altLang="ko-KR" sz="1200" dirty="0" smtClean="0"/>
              <a:t>   ) WHERE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BETWEEN #{start} AND #{end}</a:t>
            </a:r>
            <a:endParaRPr lang="en-US" altLang="ko-KR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97622" y="1190152"/>
            <a:ext cx="3914175" cy="2440983"/>
            <a:chOff x="4897622" y="1190152"/>
            <a:chExt cx="3914175" cy="2440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2" y="1190152"/>
              <a:ext cx="3914175" cy="244098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897622" y="1190152"/>
              <a:ext cx="3914175" cy="24409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230402" y="1401013"/>
            <a:ext cx="14563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74649" y="3153424"/>
            <a:ext cx="13239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464996" y="3278221"/>
            <a:ext cx="1709654" cy="7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50659" y="1697074"/>
            <a:ext cx="0" cy="2228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05683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" y="614873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024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201648" y="1283507"/>
            <a:ext cx="3310890" cy="2074545"/>
            <a:chOff x="1458863" y="2528133"/>
            <a:chExt cx="3009900" cy="1885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3" y="2528133"/>
              <a:ext cx="3009900" cy="1885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8864" y="2528134"/>
              <a:ext cx="3009899" cy="188594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8274967" y="1000415"/>
            <a:ext cx="0" cy="2728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98951" y="1273265"/>
            <a:ext cx="4060638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 Session Remove</a:t>
            </a:r>
          </a:p>
          <a:p>
            <a:r>
              <a:rPr lang="en-US" altLang="ko-KR" sz="1400" b="1" dirty="0" err="1"/>
              <a:t>service.logoutUpdate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);</a:t>
            </a:r>
            <a:endParaRPr lang="ko-KR" altLang="en-US" sz="1400" b="1" dirty="0"/>
          </a:p>
          <a:p>
            <a:r>
              <a:rPr lang="en-US" altLang="ko-KR" sz="1400" b="1" dirty="0" err="1"/>
              <a:t>HttpSession</a:t>
            </a:r>
            <a:r>
              <a:rPr lang="en-US" altLang="ko-KR" sz="1400" b="1" dirty="0"/>
              <a:t> session = </a:t>
            </a:r>
            <a:r>
              <a:rPr lang="en-US" altLang="ko-KR" sz="1400" b="1" dirty="0" err="1"/>
              <a:t>request.getSession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err="1" smtClean="0"/>
              <a:t>session.invalidate</a:t>
            </a:r>
            <a:r>
              <a:rPr lang="en-US" altLang="ko-KR" sz="1400" b="1" dirty="0" smtClean="0"/>
              <a:t>();</a:t>
            </a:r>
          </a:p>
          <a:p>
            <a:r>
              <a:rPr lang="ko-KR" altLang="en-US" sz="1400" b="1" dirty="0" smtClean="0"/>
              <a:t>  모든 </a:t>
            </a:r>
            <a:r>
              <a:rPr lang="en-US" altLang="ko-KR" sz="1400" b="1" dirty="0" smtClean="0"/>
              <a:t>Session </a:t>
            </a:r>
            <a:r>
              <a:rPr lang="ko-KR" altLang="en-US" sz="1400" b="1" dirty="0" smtClean="0"/>
              <a:t>제거</a:t>
            </a:r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98951" y="2617293"/>
            <a:ext cx="4060639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SET state=0, logout=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</a:t>
            </a:r>
            <a:r>
              <a:rPr lang="en-US" altLang="ko-KR" sz="1400" b="1" dirty="0" smtClean="0"/>
              <a:t>state=1</a:t>
            </a:r>
          </a:p>
          <a:p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로그아웃 정보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98951" y="3815128"/>
            <a:ext cx="5788789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logOut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Swal</a:t>
            </a:r>
            <a:r>
              <a:rPr lang="en-US" altLang="ko-KR" sz="1400" dirty="0" err="1" smtClean="0"/>
              <a:t>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    title</a:t>
            </a:r>
            <a:r>
              <a:rPr lang="en-US" altLang="ko-KR" sz="1400" dirty="0"/>
              <a:t>:'</a:t>
            </a:r>
            <a:r>
              <a:rPr lang="ko-KR" altLang="en-US" sz="1400" dirty="0"/>
              <a:t>로그아웃 </a:t>
            </a:r>
            <a:r>
              <a:rPr lang="en-US" altLang="ko-KR" sz="1400" dirty="0" smtClean="0"/>
              <a:t>', text</a:t>
            </a:r>
            <a:r>
              <a:rPr lang="en-US" altLang="ko-KR" sz="1400" dirty="0"/>
              <a:t>:"</a:t>
            </a:r>
            <a:r>
              <a:rPr lang="ko-KR" altLang="en-US" sz="1400" dirty="0"/>
              <a:t>로그아웃 하시겠습니까</a:t>
            </a:r>
            <a:r>
              <a:rPr lang="en-US" altLang="ko-KR" sz="1400" dirty="0"/>
              <a:t>?",</a:t>
            </a:r>
          </a:p>
          <a:p>
            <a:r>
              <a:rPr lang="en-US" altLang="ko-KR" sz="1400" dirty="0" smtClean="0"/>
              <a:t>      icon</a:t>
            </a:r>
            <a:r>
              <a:rPr lang="en-US" altLang="ko-KR" sz="1400" dirty="0"/>
              <a:t>: 'info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showCancelButton</a:t>
            </a:r>
            <a:r>
              <a:rPr lang="en-US" altLang="ko-KR" sz="1400" dirty="0"/>
              <a:t>: true</a:t>
            </a:r>
          </a:p>
          <a:p>
            <a:r>
              <a:rPr lang="en-US" altLang="ko-KR" sz="1400" dirty="0" smtClean="0"/>
              <a:t>   }).</a:t>
            </a:r>
            <a:r>
              <a:rPr lang="en-US" altLang="ko-KR" sz="1400" dirty="0"/>
              <a:t>then((result) =&gt;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</a:t>
            </a:r>
            <a:r>
              <a:rPr lang="en-US" altLang="ko-KR" sz="1400" b="1" dirty="0" err="1" smtClean="0"/>
              <a:t>PmsMember.do?method</a:t>
            </a:r>
            <a:endParaRPr lang="en-US" altLang="ko-KR" sz="1400" b="1" dirty="0"/>
          </a:p>
          <a:p>
            <a:r>
              <a:rPr lang="en-US" altLang="ko-KR" sz="1400" b="1" dirty="0" smtClean="0"/>
              <a:t>			    =</a:t>
            </a:r>
            <a:r>
              <a:rPr lang="en-US" altLang="ko-KR" sz="1400" b="1" dirty="0" err="1" smtClean="0"/>
              <a:t>logout&amp;mno</a:t>
            </a:r>
            <a:r>
              <a:rPr lang="en-US" altLang="ko-KR" sz="1400" b="1" dirty="0"/>
              <a:t>="+${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});</a:t>
            </a:r>
          </a:p>
          <a:p>
            <a:r>
              <a:rPr lang="en-US" altLang="ko-KR" sz="1400" dirty="0" smtClean="0"/>
              <a:t>      }   });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/sweetalert2@9"&gt;&lt;/script&gt;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/promise-</a:t>
            </a:r>
            <a:r>
              <a:rPr lang="en-US" altLang="ko-KR" sz="1400" dirty="0" err="1"/>
              <a:t>polyfill</a:t>
            </a:r>
            <a:r>
              <a:rPr lang="en-US" altLang="ko-KR" sz="1400" dirty="0"/>
              <a:t>"&gt;&lt;/script&gt;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076683" y="2872359"/>
            <a:ext cx="679421" cy="3959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659589" y="3050650"/>
            <a:ext cx="1417811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59589" y="1994012"/>
            <a:ext cx="1417094" cy="10456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18662" y="3358052"/>
            <a:ext cx="0" cy="464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530214" y="3631135"/>
            <a:ext cx="2207888" cy="203132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LogOut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클릭</a:t>
            </a:r>
            <a:endParaRPr lang="en-US" altLang="ko-KR" sz="1400" dirty="0"/>
          </a:p>
          <a:p>
            <a:r>
              <a:rPr lang="en-US" altLang="ko-KR" sz="1400" dirty="0" smtClean="0"/>
              <a:t>   - Confirm </a:t>
            </a:r>
            <a:r>
              <a:rPr lang="ko-KR" altLang="en-US" sz="1400" dirty="0" smtClean="0"/>
              <a:t>창 출력</a:t>
            </a:r>
            <a:endParaRPr lang="en-US" altLang="ko-KR" sz="1400" dirty="0" smtClean="0"/>
          </a:p>
          <a:p>
            <a:r>
              <a:rPr lang="en-US" altLang="ko-KR" sz="1400" dirty="0" smtClean="0"/>
              <a:t>2. OK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로그아웃 정보 등록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모든 세션 제거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err="1" smtClean="0"/>
              <a:t>메인으로</a:t>
            </a:r>
            <a:r>
              <a:rPr lang="ko-KR" altLang="en-US" sz="1400" dirty="0" smtClean="0"/>
              <a:t> 이동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en-US" altLang="ko-KR" sz="1400" dirty="0" smtClean="0"/>
              <a:t>Cancel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페이지 유지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587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96817" y="623848"/>
            <a:ext cx="3882678" cy="5134927"/>
            <a:chOff x="193212" y="769762"/>
            <a:chExt cx="3882678" cy="5134927"/>
          </a:xfrm>
        </p:grpSpPr>
        <p:grpSp>
          <p:nvGrpSpPr>
            <p:cNvPr id="7" name="그룹 6"/>
            <p:cNvGrpSpPr/>
            <p:nvPr/>
          </p:nvGrpSpPr>
          <p:grpSpPr>
            <a:xfrm>
              <a:off x="279385" y="1139095"/>
              <a:ext cx="3685356" cy="4667250"/>
              <a:chOff x="279385" y="642984"/>
              <a:chExt cx="3685356" cy="46672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18" y="642984"/>
                <a:ext cx="1697182" cy="2459182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9627" y="642984"/>
                <a:ext cx="1775114" cy="46672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85" y="3309984"/>
                <a:ext cx="1688523" cy="2000250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193212" y="769762"/>
              <a:ext cx="3882678" cy="51349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60921" y="769763"/>
              <a:ext cx="1498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사이드 메뉴</a:t>
              </a:r>
              <a:endParaRPr lang="en-US" altLang="ko-KR" dirty="0" smtClean="0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35916" y="717448"/>
            <a:ext cx="2650089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Vue.js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vm</a:t>
            </a:r>
            <a:r>
              <a:rPr lang="en-US" altLang="ko-KR" sz="1400" b="1" dirty="0"/>
              <a:t> = new </a:t>
            </a:r>
            <a:r>
              <a:rPr lang="en-US" altLang="ko-KR" sz="1400" b="1" dirty="0" err="1"/>
              <a:t>Vue</a:t>
            </a:r>
            <a:r>
              <a:rPr lang="en-US" altLang="ko-KR" sz="1400" b="1" dirty="0"/>
              <a:t>({</a:t>
            </a:r>
          </a:p>
          <a:p>
            <a:r>
              <a:rPr lang="en-US" altLang="ko-KR" sz="1400" b="1" dirty="0" smtClean="0"/>
              <a:t>   el</a:t>
            </a:r>
            <a:r>
              <a:rPr lang="en-US" altLang="ko-KR" sz="1400" b="1" dirty="0"/>
              <a:t>:"#show",</a:t>
            </a:r>
          </a:p>
          <a:p>
            <a:r>
              <a:rPr lang="en-US" altLang="ko-KR" sz="1400" b="1" dirty="0" smtClean="0"/>
              <a:t>   data</a:t>
            </a:r>
            <a:r>
              <a:rPr lang="en-US" altLang="ko-KR" sz="1400" b="1" dirty="0"/>
              <a:t>:{mdiv:$</a:t>
            </a:r>
            <a:r>
              <a:rPr lang="en-US" altLang="ko-KR" sz="1400" b="1" u="sng" dirty="0"/>
              <a:t>{</a:t>
            </a:r>
            <a:r>
              <a:rPr lang="en-US" altLang="ko-KR" sz="1400" b="1" u="sng" dirty="0" err="1"/>
              <a:t>infor_M.mdiv</a:t>
            </a:r>
            <a:r>
              <a:rPr lang="en-US" altLang="ko-KR" sz="1400" b="1" u="sng" dirty="0" smtClean="0"/>
              <a:t>}</a:t>
            </a:r>
          </a:p>
          <a:p>
            <a:r>
              <a:rPr lang="en-US" altLang="ko-KR" sz="1400" b="1" u="sng" dirty="0" smtClean="0"/>
              <a:t>}  });</a:t>
            </a:r>
            <a:endParaRPr lang="en-US" altLang="ko-KR" sz="1400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77281" y="2053281"/>
            <a:ext cx="3799425" cy="178510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Vue.js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/>
              <a:t> &lt;</a:t>
            </a:r>
            <a:r>
              <a:rPr lang="en-US" altLang="ko-KR" sz="1400" dirty="0" smtClean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="mdiv==2||mdiv==3</a:t>
            </a:r>
            <a:r>
              <a:rPr lang="en-US" altLang="ko-KR" sz="1400" b="1" dirty="0" smtClean="0"/>
              <a:t>||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mdiv</a:t>
            </a:r>
            <a:r>
              <a:rPr lang="en-US" altLang="ko-KR" sz="1400" b="1" dirty="0"/>
              <a:t>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01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 </a:t>
            </a:r>
            <a:r>
              <a:rPr lang="en-US" altLang="ko-KR" sz="1400" b="1" dirty="0" smtClean="0"/>
              <a:t>v-if</a:t>
            </a:r>
            <a:r>
              <a:rPr lang="en-US" altLang="ko-KR" sz="1400" b="1" dirty="0"/>
              <a:t>="mdiv==6||mdiv==4||mdiv==5"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 smtClean="0"/>
              <a:t>     메뉴 내용</a:t>
            </a:r>
            <a:r>
              <a:rPr lang="en-US" altLang="ko-KR" sz="1400" dirty="0" smtClean="0"/>
              <a:t>02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</a:t>
            </a:r>
            <a:r>
              <a:rPr lang="en-US" altLang="ko-KR" sz="1400" dirty="0" smtClean="0"/>
              <a:t>&gt;  </a:t>
            </a:r>
            <a:endParaRPr lang="en-US" altLang="ko-KR" sz="1400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079495" y="2181606"/>
            <a:ext cx="597786" cy="7709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4" idx="1"/>
          </p:cNvCxnSpPr>
          <p:nvPr/>
        </p:nvCxnSpPr>
        <p:spPr>
          <a:xfrm flipV="1">
            <a:off x="4077959" y="1286835"/>
            <a:ext cx="1057957" cy="89923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677280" y="3988746"/>
            <a:ext cx="3799425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회원정보의 권한 비교</a:t>
            </a:r>
            <a:endParaRPr lang="en-US" altLang="ko-KR" sz="1400" dirty="0" smtClean="0"/>
          </a:p>
          <a:p>
            <a:r>
              <a:rPr lang="en-US" altLang="ko-KR" sz="1400" dirty="0" smtClean="0"/>
              <a:t>   - </a:t>
            </a:r>
            <a:r>
              <a:rPr lang="ko-KR" altLang="en-US" sz="1400" dirty="0" smtClean="0"/>
              <a:t>권한에 따라 </a:t>
            </a:r>
            <a:r>
              <a:rPr lang="en-US" altLang="ko-KR" sz="1400" dirty="0" smtClean="0"/>
              <a:t>v-if</a:t>
            </a:r>
            <a:r>
              <a:rPr lang="ko-KR" altLang="en-US" sz="1400" dirty="0" smtClean="0"/>
              <a:t>로 메뉴 내용 보이기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메뉴 클릭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메뉴에 연결된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63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1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7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Sweet Alert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31" y="1469951"/>
            <a:ext cx="7966953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 Alert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Plug-In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 11+, Edge, Chrome, Firefox, Safari, Opera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6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기본으로 제공하는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lert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odel UI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세련된 웹 페이지를 만들 수 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930" y="3305193"/>
            <a:ext cx="7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Alert, Confirm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경고 창을 띄워야 할 상황에 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45807" y="4074782"/>
            <a:ext cx="3009900" cy="2182763"/>
            <a:chOff x="1052812" y="3958127"/>
            <a:chExt cx="3009900" cy="2182763"/>
          </a:xfrm>
        </p:grpSpPr>
        <p:grpSp>
          <p:nvGrpSpPr>
            <p:cNvPr id="6" name="그룹 5"/>
            <p:cNvGrpSpPr/>
            <p:nvPr/>
          </p:nvGrpSpPr>
          <p:grpSpPr>
            <a:xfrm>
              <a:off x="1052812" y="4298398"/>
              <a:ext cx="3009900" cy="1842492"/>
              <a:chOff x="858971" y="3520701"/>
              <a:chExt cx="3009900" cy="1842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971" y="3524868"/>
                <a:ext cx="3009900" cy="183832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58971" y="3520701"/>
                <a:ext cx="3009900" cy="184249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222157" y="3958127"/>
              <a:ext cx="671209" cy="37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Alert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72000" y="4074782"/>
            <a:ext cx="2990851" cy="2173944"/>
            <a:chOff x="4572000" y="3966946"/>
            <a:chExt cx="2990851" cy="2173944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0" y="4298398"/>
              <a:ext cx="2990851" cy="1842492"/>
              <a:chOff x="3146753" y="1282287"/>
              <a:chExt cx="2990851" cy="190001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53" y="1286827"/>
                <a:ext cx="2990850" cy="189547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146754" y="1282287"/>
                <a:ext cx="2990850" cy="190001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1530" y="3966946"/>
              <a:ext cx="101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Confirm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Vue.js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32" y="1585609"/>
            <a:ext cx="65856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spcBef>
                <a:spcPts val="12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인터페이스 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Progressive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ramework</a:t>
            </a:r>
          </a:p>
          <a:p>
            <a:pPr marL="0" lvl="1"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Vue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점진적인 채택이 가능하게 설계되어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단일형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Framework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다르다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라이브러리는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레이어만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초점을 맞춰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기존 프로젝트와 통합이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정교한 단일 페이지 응용프로그램을 완벽하게 지원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32" y="3875298"/>
            <a:ext cx="7966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권한에 따른 사이드 메뉴 표시 변경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02092" y="4803542"/>
            <a:ext cx="3069908" cy="1250560"/>
            <a:chOff x="656312" y="4039081"/>
            <a:chExt cx="3069908" cy="1250560"/>
          </a:xfrm>
        </p:grpSpPr>
        <p:grpSp>
          <p:nvGrpSpPr>
            <p:cNvPr id="6" name="그룹 5"/>
            <p:cNvGrpSpPr/>
            <p:nvPr/>
          </p:nvGrpSpPr>
          <p:grpSpPr>
            <a:xfrm>
              <a:off x="819666" y="4346666"/>
              <a:ext cx="2743200" cy="942975"/>
              <a:chOff x="819666" y="4346666"/>
              <a:chExt cx="2743200" cy="94297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66" y="4346666"/>
                <a:ext cx="2743200" cy="9429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19666" y="4346666"/>
                <a:ext cx="2743200" cy="94297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6312" y="4039081"/>
              <a:ext cx="3069908" cy="220028"/>
              <a:chOff x="3766620" y="3993725"/>
              <a:chExt cx="3069908" cy="22002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20" y="3993725"/>
                <a:ext cx="3069908" cy="22002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766620" y="3993725"/>
                <a:ext cx="3069908" cy="21308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64" y="4071544"/>
            <a:ext cx="1542893" cy="2235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58" y="2136267"/>
            <a:ext cx="1613740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8" y="564756"/>
            <a:ext cx="3352800" cy="3095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55325" y="2675524"/>
            <a:ext cx="232370" cy="11988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831" y="2398525"/>
            <a:ext cx="109098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9922" y="3874390"/>
            <a:ext cx="3085772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").change(function(){ </a:t>
            </a:r>
          </a:p>
          <a:p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사원번호 저장 체크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</a:t>
            </a:r>
            <a:r>
              <a:rPr lang="en-US" altLang="ko-KR" sz="1200" b="1" dirty="0" smtClean="0"/>
              <a:t>")){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</a:t>
            </a:r>
          </a:p>
          <a:p>
            <a:r>
              <a:rPr lang="en-US" altLang="ko-KR" sz="1200" dirty="0" smtClean="0"/>
              <a:t>   }</a:t>
            </a:r>
            <a:r>
              <a:rPr lang="en-US" altLang="ko-KR" sz="1200" b="1" dirty="0"/>
              <a:t>else{ // </a:t>
            </a:r>
            <a:r>
              <a:rPr lang="ko-KR" altLang="en-US" sz="1200" b="1" dirty="0"/>
              <a:t>사원번호 저장 체크 해제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deleteCookie</a:t>
            </a:r>
            <a:r>
              <a:rPr lang="en-US" altLang="ko-KR" sz="1200" dirty="0"/>
              <a:t>("key");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mno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keyup</a:t>
            </a:r>
            <a:r>
              <a:rPr lang="en-US" altLang="ko-KR" sz="1200" b="1" dirty="0"/>
              <a:t>(function(){ </a:t>
            </a:r>
          </a:p>
          <a:p>
            <a:r>
              <a:rPr lang="en-US" altLang="ko-KR" sz="1200" b="1" dirty="0" smtClean="0"/>
              <a:t> 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").is(":checked")){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 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241715" y="3006316"/>
            <a:ext cx="4410183" cy="15696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설정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setCookie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cookieName</a:t>
            </a:r>
            <a:r>
              <a:rPr lang="en-US" altLang="ko-KR" sz="1200" b="1" dirty="0"/>
              <a:t>, value, </a:t>
            </a:r>
            <a:r>
              <a:rPr lang="en-US" altLang="ko-KR" sz="1200" b="1" dirty="0" err="1"/>
              <a:t>exdays</a:t>
            </a:r>
            <a:r>
              <a:rPr lang="en-US" altLang="ko-KR" sz="1200" b="1" dirty="0" smtClean="0"/>
              <a:t>){</a:t>
            </a:r>
            <a:endParaRPr lang="ko-KR" altLang="en-US" sz="1200" b="1" dirty="0"/>
          </a:p>
          <a:p>
            <a:r>
              <a:rPr lang="en-US" altLang="ko-KR" sz="1200" b="1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exdate.setDate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exdate.getDate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exdays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 = escape(value) + ((</a:t>
            </a:r>
            <a:r>
              <a:rPr lang="en-US" altLang="ko-KR" sz="1200" dirty="0" err="1"/>
              <a:t>exdays</a:t>
            </a:r>
            <a:r>
              <a:rPr lang="en-US" altLang="ko-KR" sz="1200" dirty="0"/>
              <a:t>==null)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? </a:t>
            </a:r>
            <a:r>
              <a:rPr lang="en-US" altLang="ko-KR" sz="1200" dirty="0"/>
              <a:t>"" : "; expires=" + </a:t>
            </a:r>
            <a:r>
              <a:rPr lang="en-US" altLang="ko-KR" sz="1200" dirty="0" err="1"/>
              <a:t>exdate.toGMTString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"=" +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08252" y="4994832"/>
            <a:ext cx="4877110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삭제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deleteCookie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cookieName</a:t>
            </a:r>
            <a:r>
              <a:rPr lang="en-US" altLang="ko-KR" sz="1200" dirty="0" smtClean="0"/>
              <a:t>){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expireDate.setDate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expireDate.getDate</a:t>
            </a:r>
            <a:r>
              <a:rPr lang="en-US" altLang="ko-KR" sz="1200" dirty="0"/>
              <a:t>() - 1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 " + "; expires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 smtClean="0"/>
              <a:t>		  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cxnSp>
        <p:nvCxnSpPr>
          <p:cNvPr id="23" name="직선 화살표 연결선 22"/>
          <p:cNvCxnSpPr>
            <a:stCxn id="29" idx="3"/>
            <a:endCxn id="17" idx="1"/>
          </p:cNvCxnSpPr>
          <p:nvPr/>
        </p:nvCxnSpPr>
        <p:spPr>
          <a:xfrm>
            <a:off x="2422187" y="4932331"/>
            <a:ext cx="1586065" cy="7549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6" idx="1"/>
          </p:cNvCxnSpPr>
          <p:nvPr/>
        </p:nvCxnSpPr>
        <p:spPr>
          <a:xfrm flipV="1">
            <a:off x="3164395" y="3791146"/>
            <a:ext cx="1077320" cy="6488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5183" y="4437477"/>
            <a:ext cx="252723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942200" y="4793831"/>
            <a:ext cx="1479987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709069" y="987022"/>
            <a:ext cx="3475473" cy="1600438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사원번호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쿠키 이용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비밀번호 찾기 페이지 이동</a:t>
            </a:r>
            <a:endParaRPr lang="en-US" altLang="ko-KR" sz="1400" dirty="0" smtClean="0"/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로그인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097" y="1083754"/>
            <a:ext cx="3352800" cy="3095625"/>
            <a:chOff x="317770" y="535510"/>
            <a:chExt cx="3352800" cy="3095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70" y="535510"/>
              <a:ext cx="3352800" cy="30956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3643" y="2972457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016" y="4357991"/>
            <a:ext cx="408896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elect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pass=#{pass</a:t>
            </a:r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pmsemp</a:t>
            </a:r>
            <a:r>
              <a:rPr lang="en-US" altLang="ko-KR" sz="1400" b="1" dirty="0"/>
              <a:t> WHERE </a:t>
            </a:r>
            <a:r>
              <a:rPr lang="en-US" altLang="ko-KR" sz="1400" b="1" dirty="0" err="1"/>
              <a:t>eno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9497" y="3952925"/>
            <a:ext cx="0" cy="405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09463" y="3736813"/>
            <a:ext cx="76818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2028" y="5394319"/>
            <a:ext cx="441998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Insert</a:t>
            </a:r>
          </a:p>
          <a:p>
            <a:r>
              <a:rPr lang="en-US" altLang="ko-KR" sz="1400" b="1" dirty="0"/>
              <a:t>INSERT INTO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values(pmslog_seq.nextval,1,sysdate,null,#{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})</a:t>
            </a:r>
          </a:p>
          <a:p>
            <a:r>
              <a:rPr lang="ko-KR" altLang="en-US" sz="1400" b="1" dirty="0" smtClean="0"/>
              <a:t>   로그인 정보 저장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77649" y="1373601"/>
            <a:ext cx="4374030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</a:t>
            </a:r>
          </a:p>
          <a:p>
            <a:r>
              <a:rPr lang="en-US" altLang="ko-KR" sz="1200" dirty="0" err="1" smtClean="0"/>
              <a:t>HttpSession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session = </a:t>
            </a:r>
            <a:r>
              <a:rPr lang="en-US" altLang="ko-KR" sz="1200" dirty="0" err="1"/>
              <a:t>request.getSession</a:t>
            </a:r>
            <a:r>
              <a:rPr lang="en-US" altLang="ko-KR" sz="1200" dirty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PmsMember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service.memberInforAll</a:t>
            </a:r>
            <a:r>
              <a:rPr lang="en-US" altLang="ko-KR" sz="1200" b="1" dirty="0"/>
              <a:t>(member);</a:t>
            </a:r>
          </a:p>
          <a:p>
            <a:r>
              <a:rPr lang="en-US" altLang="ko-KR" sz="1200" b="1" dirty="0" err="1"/>
              <a:t>pmsemp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 = </a:t>
            </a:r>
            <a:r>
              <a:rPr lang="en-US" altLang="ko-KR" sz="1200" b="1" dirty="0" err="1" smtClean="0"/>
              <a:t>service.empInfor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infor_M.getMno</a:t>
            </a:r>
            <a:r>
              <a:rPr lang="en-US" altLang="ko-KR" sz="1200" b="1" dirty="0" smtClean="0"/>
              <a:t>());</a:t>
            </a:r>
            <a:endParaRPr lang="en-US" altLang="ko-KR" sz="1200" b="1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/>
              <a:t>infor_M.getMno</a:t>
            </a:r>
            <a:r>
              <a:rPr lang="en-US" altLang="ko-KR" sz="1200" dirty="0"/>
              <a:t>()</a:t>
            </a:r>
            <a:r>
              <a:rPr lang="en-US" altLang="ko-KR" sz="1200" dirty="0" smtClean="0"/>
              <a:t>!=</a:t>
            </a:r>
            <a:r>
              <a:rPr lang="en-US" altLang="ko-KR" sz="1200" dirty="0"/>
              <a:t>0)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infor_M.getMdiv</a:t>
            </a:r>
            <a:r>
              <a:rPr lang="en-US" altLang="ko-KR" sz="1200" b="1" dirty="0"/>
              <a:t>() == 8 || 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9)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7)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PMSemp.do?method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empmList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infor_M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emp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DashTeam.do?method</a:t>
            </a:r>
            <a:r>
              <a:rPr lang="en-US" altLang="ko-KR" sz="1200" dirty="0"/>
              <a:t>=list";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 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r>
              <a:rPr lang="ko-KR" altLang="en-US" sz="1200" b="1" dirty="0" smtClean="0"/>
              <a:t>   권한</a:t>
            </a:r>
            <a:r>
              <a:rPr lang="en-US" altLang="ko-KR" sz="1200" b="1" dirty="0" smtClean="0"/>
              <a:t>(mdiv)</a:t>
            </a:r>
            <a:r>
              <a:rPr lang="ko-KR" altLang="en-US" sz="1200" b="1" dirty="0" smtClean="0"/>
              <a:t>별 로그인 여부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PmsMember</a:t>
            </a:r>
            <a:r>
              <a:rPr lang="en-US" altLang="ko-KR" sz="1200" b="1" dirty="0" smtClean="0"/>
              <a:t> / </a:t>
            </a:r>
            <a:r>
              <a:rPr lang="en-US" altLang="ko-KR" sz="1200" b="1" dirty="0" err="1" smtClean="0"/>
              <a:t>PmsEmp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테이블 정보를 세션 값으로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867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970" y="628315"/>
            <a:ext cx="3248025" cy="4105275"/>
            <a:chOff x="233970" y="628315"/>
            <a:chExt cx="3248025" cy="4105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0" y="628315"/>
              <a:ext cx="3248025" cy="41052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49524" y="3492635"/>
              <a:ext cx="622859" cy="44706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3227" y="1053310"/>
            <a:ext cx="4594117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&lt;Service&gt;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인증번호 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sv-SE" altLang="ko-KR" sz="1400" b="1" dirty="0" smtClean="0"/>
              <a:t>   int </a:t>
            </a:r>
            <a:r>
              <a:rPr lang="sv-SE" altLang="ko-KR" sz="1400" b="1" dirty="0"/>
              <a:t>randomNum = (int)(Math.</a:t>
            </a:r>
            <a:r>
              <a:rPr lang="sv-SE" altLang="ko-KR" sz="1400" b="1" i="1" dirty="0"/>
              <a:t>random()*3);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randomNum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()*26)+97);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()*26)+65);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2)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()*10));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아스키코드 이용 </a:t>
            </a:r>
            <a:r>
              <a:rPr lang="en-US" altLang="ko-KR" sz="1400" b="1" dirty="0" smtClean="0"/>
              <a:t>: (char)</a:t>
            </a:r>
            <a:r>
              <a:rPr lang="ko-KR" altLang="en-US" sz="1400" b="1" dirty="0" smtClean="0"/>
              <a:t>정수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문자 변환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3802928" y="3978462"/>
            <a:ext cx="5134713" cy="270843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&lt;Dispatcher-Servlet&gt;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&lt;bean id="</a:t>
            </a:r>
            <a:r>
              <a:rPr lang="en-US" altLang="ko-KR" sz="1200" dirty="0" err="1" smtClean="0"/>
              <a:t>mailSender</a:t>
            </a:r>
            <a:r>
              <a:rPr lang="en-US" altLang="ko-KR" sz="1200" dirty="0" smtClean="0"/>
              <a:t>“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 smtClean="0"/>
              <a:t>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org.springframework.mail.javamail.JavaMailSenderImpl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name="host" value="smtp.gmail.com"/&gt;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name="port" value="587"/&gt;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property name="username" value</a:t>
            </a:r>
            <a:r>
              <a:rPr lang="en-US" altLang="ko-KR" sz="1200" b="1" dirty="0" smtClean="0"/>
              <a:t>=＂id“/&gt;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아이디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property name="password" value</a:t>
            </a:r>
            <a:r>
              <a:rPr lang="en-US" altLang="ko-KR" sz="1200" b="1" dirty="0" smtClean="0"/>
              <a:t>=“pass“/&gt;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비번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</a:t>
            </a:r>
            <a:r>
              <a:rPr lang="en-US" altLang="ko-KR" sz="1200" dirty="0" err="1"/>
              <a:t>JavaMailProperties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/>
              <a:t>props&gt;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mail.smtp.auth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mail.smtp.starttls.enable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&lt;/</a:t>
            </a:r>
            <a:r>
              <a:rPr lang="en-US" altLang="ko-KR" sz="1200" dirty="0"/>
              <a:t>props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</a:t>
            </a:r>
            <a:r>
              <a:rPr lang="en-US" altLang="ko-KR" sz="1200" dirty="0"/>
              <a:t>property&gt;</a:t>
            </a:r>
          </a:p>
          <a:p>
            <a:r>
              <a:rPr lang="en-US" altLang="ko-KR" sz="1200" dirty="0"/>
              <a:t>&lt;/bean&gt;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72383" y="2284416"/>
            <a:ext cx="1300844" cy="1415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72262" y="3698041"/>
            <a:ext cx="1030666" cy="4891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6988" y="4789253"/>
            <a:ext cx="3475473" cy="1815882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사원번호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이름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전송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입력한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메일 전송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전송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인증 </a:t>
            </a:r>
            <a:r>
              <a:rPr lang="en-US" altLang="ko-KR" sz="1400" dirty="0" smtClean="0"/>
              <a:t>–(</a:t>
            </a:r>
            <a:r>
              <a:rPr lang="ko-KR" altLang="en-US" sz="1400" dirty="0" smtClean="0"/>
              <a:t>클릭</a:t>
            </a:r>
            <a:r>
              <a:rPr lang="en-US" altLang="ko-KR" sz="1400" dirty="0" smtClean="0"/>
              <a:t>)-&gt; </a:t>
            </a:r>
            <a:r>
              <a:rPr lang="ko-KR" altLang="en-US" sz="1400" dirty="0" smtClean="0"/>
              <a:t>인증번호 체크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전송된 인증번호와 입력 값 비교</a:t>
            </a:r>
            <a:endParaRPr lang="en-US" altLang="ko-KR" sz="1400" dirty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모두 일치하면 비밀번호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재설정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페이지 이동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19606" y="718577"/>
            <a:ext cx="4075618" cy="28931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 = pass01.search(/[0-9]/g);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 = pass01.search(/[a-z]/</a:t>
            </a:r>
            <a:r>
              <a:rPr lang="en-US" altLang="ko-KR" sz="1200" b="1" dirty="0" err="1"/>
              <a:t>ig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spe</a:t>
            </a:r>
            <a:r>
              <a:rPr lang="en-US" altLang="ko-KR" sz="1200" b="1" dirty="0"/>
              <a:t> = pass01.search(/[`~!@#$%^&amp;*;:\/?]/</a:t>
            </a:r>
            <a:r>
              <a:rPr lang="en-US" altLang="ko-KR" sz="1200" b="1" dirty="0" err="1"/>
              <a:t>gi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(pass01.length &lt; 8 || pass01.length &gt; 20)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return 1;</a:t>
            </a:r>
          </a:p>
          <a:p>
            <a:r>
              <a:rPr lang="en-US" altLang="ko-KR" sz="1200" dirty="0" smtClean="0"/>
              <a:t>}else if</a:t>
            </a:r>
            <a:r>
              <a:rPr lang="en-US" altLang="ko-KR" sz="1200" b="1" dirty="0" smtClean="0"/>
              <a:t>(pass01.search(/\s/) != -1)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2;</a:t>
            </a:r>
          </a:p>
          <a:p>
            <a:r>
              <a:rPr lang="en-US" altLang="ko-KR" sz="1200" dirty="0" smtClean="0"/>
              <a:t>}else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num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spe</a:t>
            </a:r>
            <a:r>
              <a:rPr lang="en-US" altLang="ko-KR" sz="1200" b="1" dirty="0" smtClean="0"/>
              <a:t> &lt; 0)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3;</a:t>
            </a:r>
          </a:p>
          <a:p>
            <a:r>
              <a:rPr lang="en-US" altLang="ko-KR" sz="1200" dirty="0" smtClean="0"/>
              <a:t>}else{</a:t>
            </a:r>
          </a:p>
          <a:p>
            <a:r>
              <a:rPr lang="en-US" altLang="ko-KR" sz="1200" dirty="0" smtClean="0"/>
              <a:t>   return 0;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400" b="1" dirty="0" smtClean="0"/>
              <a:t>  8~20</a:t>
            </a:r>
            <a:r>
              <a:rPr lang="ko-KR" altLang="en-US" sz="1400" b="1" dirty="0" smtClean="0"/>
              <a:t>자리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숫자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특수문자 조합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조건 판별</a:t>
            </a:r>
            <a:endParaRPr lang="en-US" altLang="ko-KR" sz="14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654773" y="691852"/>
            <a:ext cx="3219450" cy="3419475"/>
            <a:chOff x="703049" y="711310"/>
            <a:chExt cx="3219450" cy="3419475"/>
          </a:xfrm>
        </p:grpSpPr>
        <p:grpSp>
          <p:nvGrpSpPr>
            <p:cNvPr id="9" name="그룹 8"/>
            <p:cNvGrpSpPr/>
            <p:nvPr/>
          </p:nvGrpSpPr>
          <p:grpSpPr>
            <a:xfrm>
              <a:off x="703049" y="711310"/>
              <a:ext cx="3219450" cy="3419475"/>
              <a:chOff x="481722" y="711311"/>
              <a:chExt cx="3219450" cy="341947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22" y="711311"/>
                <a:ext cx="3219450" cy="3419475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666200" y="1616843"/>
                <a:ext cx="2115911" cy="23141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887527" y="3517460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V="1">
            <a:off x="2955162" y="1692610"/>
            <a:ext cx="1564444" cy="1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26841" y="4238044"/>
            <a:ext cx="3475312" cy="70788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19604" y="3914563"/>
            <a:ext cx="4341473" cy="221599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ck</a:t>
            </a:r>
            <a:r>
              <a:rPr lang="en-US" altLang="ko-KR" sz="1400" b="1" dirty="0"/>
              <a:t> = "${</a:t>
            </a:r>
            <a:r>
              <a:rPr lang="en-US" altLang="ko-KR" sz="1400" b="1" dirty="0" err="1"/>
              <a:t>ck</a:t>
            </a:r>
            <a:r>
              <a:rPr lang="en-US" altLang="ko-KR" sz="1400" b="1" dirty="0" smtClean="0"/>
              <a:t>}“;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구분 번호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 == 1){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Swal.fire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팝업내용</a:t>
            </a:r>
            <a:endParaRPr lang="en-US" altLang="ko-KR" sz="1400" dirty="0" smtClean="0"/>
          </a:p>
          <a:p>
            <a:r>
              <a:rPr lang="en-US" altLang="ko-KR" sz="1400" dirty="0" smtClean="0"/>
              <a:t>}).</a:t>
            </a:r>
            <a:r>
              <a:rPr lang="en-US" altLang="ko-KR" sz="1400" dirty="0"/>
              <a:t>then((result) =</a:t>
            </a:r>
            <a:r>
              <a:rPr lang="en-US" altLang="ko-KR" sz="1400" u="sng" dirty="0"/>
              <a:t>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OK </a:t>
            </a:r>
            <a:r>
              <a:rPr lang="ko-KR" altLang="en-US" sz="1400" dirty="0" smtClean="0"/>
              <a:t>클릭 시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","${path}/main.do");</a:t>
            </a:r>
          </a:p>
          <a:p>
            <a:r>
              <a:rPr lang="en-US" altLang="ko-KR" sz="1400" dirty="0" smtClean="0"/>
              <a:t>  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ko-KR" altLang="en-US" sz="1400" b="1" dirty="0" smtClean="0"/>
              <a:t>  비밀번호 변경 완료 팝업 출력 후 </a:t>
            </a:r>
            <a:r>
              <a:rPr lang="ko-KR" altLang="en-US" sz="1400" b="1" dirty="0" err="1" smtClean="0"/>
              <a:t>메인으로</a:t>
            </a:r>
            <a:r>
              <a:rPr lang="ko-KR" altLang="en-US" sz="1400" b="1" dirty="0" smtClean="0"/>
              <a:t> 이동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231221" y="3933467"/>
            <a:ext cx="0" cy="3077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2153" y="4591987"/>
            <a:ext cx="5174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6841" y="5016859"/>
            <a:ext cx="3475473" cy="1384995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비즈니스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로직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&gt;</a:t>
            </a:r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새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- 8~20</a:t>
            </a:r>
            <a:r>
              <a:rPr lang="ko-KR" altLang="en-US" sz="1400" dirty="0" smtClean="0"/>
              <a:t>자리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영문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특수문자 조합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ko-KR" altLang="en-US" sz="1400" dirty="0" smtClean="0"/>
              <a:t>정규식 이용 판별</a:t>
            </a:r>
            <a:endParaRPr lang="en-US" altLang="ko-KR" sz="1400" dirty="0" smtClean="0"/>
          </a:p>
          <a:p>
            <a:r>
              <a:rPr lang="en-US" altLang="ko-KR" sz="1400" dirty="0" smtClean="0"/>
              <a:t>2. CHANGE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- </a:t>
            </a:r>
            <a:r>
              <a:rPr lang="en-US" altLang="ko-KR" sz="1400" dirty="0" err="1" smtClean="0"/>
              <a:t>DataBase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3114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1703</Words>
  <Application>Microsoft Office PowerPoint</Application>
  <PresentationFormat>화면 슬라이드 쇼(4:3)</PresentationFormat>
  <Paragraphs>331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맑은 고딕</vt:lpstr>
      <vt:lpstr>Calibri</vt:lpstr>
      <vt:lpstr>나눔스퀘어_ac Bold</vt:lpstr>
      <vt:lpstr>나눔스퀘어_ac</vt:lpstr>
      <vt:lpstr>Arial</vt:lpstr>
      <vt:lpstr>타이포_스톰 B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239</cp:revision>
  <dcterms:created xsi:type="dcterms:W3CDTF">2020-05-05T13:43:36Z</dcterms:created>
  <dcterms:modified xsi:type="dcterms:W3CDTF">2020-05-28T07:19:38Z</dcterms:modified>
</cp:coreProperties>
</file>