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338" r:id="rId4"/>
    <p:sldId id="339" r:id="rId5"/>
    <p:sldId id="340" r:id="rId6"/>
    <p:sldId id="341" r:id="rId7"/>
    <p:sldId id="342" r:id="rId8"/>
    <p:sldId id="343" r:id="rId9"/>
    <p:sldId id="344" r:id="rId10"/>
  </p:sldIdLst>
  <p:sldSz cx="9144000" cy="6858000" type="screen4x3"/>
  <p:notesSz cx="6858000" cy="9144000"/>
  <p:embeddedFontLst>
    <p:embeddedFont>
      <p:font typeface="타이포_스톰 B" pitchFamily="18" charset="-127"/>
      <p:regular r:id="rId11"/>
    </p:embeddedFont>
    <p:embeddedFont>
      <p:font typeface="맑은 고딕" pitchFamily="50" charset="-127"/>
      <p:regular r:id="rId12"/>
      <p:bold r:id="rId13"/>
    </p:embeddedFont>
    <p:embeddedFont>
      <p:font typeface="Calibri Light" pitchFamily="34" charset="0"/>
      <p:regular r:id="rId14"/>
      <p: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6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2025598" y="324970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004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7306" y="2389291"/>
            <a:ext cx="1148219" cy="33196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prstClr val="black"/>
                </a:solidFill>
              </a:rPr>
              <a:t>사이드 메뉴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4360" y="2407279"/>
            <a:ext cx="3164734" cy="36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risk management 게시판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536287" y="2857440"/>
          <a:ext cx="4179722" cy="1483995"/>
        </p:xfrm>
        <a:graphic>
          <a:graphicData uri="http://schemas.openxmlformats.org/drawingml/2006/table">
            <a:tbl>
              <a:tblPr firstRow="1" bandRow="1"/>
              <a:tblGrid>
                <a:gridCol w="811032"/>
                <a:gridCol w="1640945"/>
                <a:gridCol w="912724"/>
                <a:gridCol w="815021"/>
              </a:tblGrid>
              <a:tr h="3867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22585" y="4432888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prstClr val="black"/>
                </a:solidFill>
              </a:rPr>
              <a:t>작성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751687" y="4475195"/>
          <a:ext cx="166793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586"/>
                <a:gridCol w="333586"/>
                <a:gridCol w="333586"/>
                <a:gridCol w="333586"/>
                <a:gridCol w="333586"/>
              </a:tblGrid>
              <a:tr h="17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&lt;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&gt;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16"/>
          <p:cNvSpPr/>
          <p:nvPr/>
        </p:nvSpPr>
        <p:spPr>
          <a:xfrm>
            <a:off x="2070423" y="324970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클릭 시 상세페이지 이동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8919" y="25029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89095" y="140071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페이지 크기 초기값 </a:t>
            </a:r>
            <a:r>
              <a:rPr lang="en-US" altLang="ko-KR" sz="1300" dirty="0" smtClean="0">
                <a:solidFill>
                  <a:prstClr val="black"/>
                </a:solidFill>
              </a:rPr>
              <a:t>5 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48920" y="44199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387720" y="17531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9095" y="1753103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보여줄 블록 크기 </a:t>
            </a:r>
            <a:r>
              <a:rPr lang="en-US" altLang="ko-KR" sz="1300" dirty="0">
                <a:solidFill>
                  <a:prstClr val="black"/>
                </a:solidFill>
              </a:rPr>
              <a:t>3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22585" y="2502947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500" dirty="0" smtClean="0">
                <a:solidFill>
                  <a:prstClr val="black"/>
                </a:solidFill>
              </a:rPr>
              <a:t>5</a:t>
            </a:r>
            <a:r>
              <a:rPr lang="ko-KR" altLang="en-US" sz="1500" dirty="0" smtClean="0">
                <a:solidFill>
                  <a:prstClr val="black"/>
                </a:solidFill>
              </a:rPr>
              <a:t>     ▼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79108" y="44346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87720" y="21253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89095" y="2125394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팀원</a:t>
            </a:r>
            <a:r>
              <a:rPr lang="en-US" altLang="ko-KR" sz="1300" dirty="0" smtClean="0">
                <a:solidFill>
                  <a:prstClr val="black"/>
                </a:solidFill>
              </a:rPr>
              <a:t>,PM</a:t>
            </a:r>
            <a:r>
              <a:rPr lang="ko-KR" altLang="en-US" sz="1300" dirty="0" smtClean="0">
                <a:solidFill>
                  <a:prstClr val="black"/>
                </a:solidFill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</a:rPr>
              <a:t>작성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1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69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9095" y="103378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팀원</a:t>
            </a:r>
            <a:r>
              <a:rPr lang="en-US" altLang="ko-KR" sz="1300" dirty="0" smtClean="0">
                <a:solidFill>
                  <a:prstClr val="black"/>
                </a:solidFill>
              </a:rPr>
              <a:t>,PM</a:t>
            </a:r>
            <a:r>
              <a:rPr lang="ko-KR" altLang="en-US" sz="1300" dirty="0" smtClean="0">
                <a:solidFill>
                  <a:prstClr val="black"/>
                </a:solidFill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</a:rPr>
              <a:t>작성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05192" y="2392788"/>
          <a:ext cx="5312620" cy="1560648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3295190"/>
                <a:gridCol w="690000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807809" y="411404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22402" y="411559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prstClr val="black"/>
                </a:solidFill>
              </a:rPr>
              <a:t>뒤로가기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2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070714"/>
            <a:ext cx="5616624" cy="52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659" y="1337027"/>
            <a:ext cx="5463084" cy="5189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90594"/>
              </p:ext>
            </p:extLst>
          </p:nvPr>
        </p:nvGraphicFramePr>
        <p:xfrm>
          <a:off x="507725" y="2065464"/>
          <a:ext cx="5312620" cy="1948369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1325496"/>
                <a:gridCol w="1414485"/>
                <a:gridCol w="1245209"/>
              </a:tblGrid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28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해결방안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해결방안 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해결방안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697145" y="4212655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prstClr val="black"/>
                </a:solidFill>
              </a:rPr>
              <a:t>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11738" y="4214205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prstClr val="black"/>
                </a:solidFill>
              </a:rPr>
              <a:t>뒤로가기</a:t>
            </a:r>
          </a:p>
        </p:txBody>
      </p:sp>
      <p:sp>
        <p:nvSpPr>
          <p:cNvPr id="39" name="직사각형 50"/>
          <p:cNvSpPr/>
          <p:nvPr/>
        </p:nvSpPr>
        <p:spPr>
          <a:xfrm>
            <a:off x="431886" y="4587937"/>
            <a:ext cx="4931456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댓글작성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직사각형 50"/>
          <p:cNvSpPr/>
          <p:nvPr/>
        </p:nvSpPr>
        <p:spPr>
          <a:xfrm>
            <a:off x="5398622" y="4770456"/>
            <a:ext cx="480621" cy="22196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41" name="직사각형 50"/>
          <p:cNvSpPr/>
          <p:nvPr/>
        </p:nvSpPr>
        <p:spPr>
          <a:xfrm>
            <a:off x="420810" y="5091649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2" name="직사각형 50"/>
          <p:cNvSpPr/>
          <p:nvPr/>
        </p:nvSpPr>
        <p:spPr>
          <a:xfrm>
            <a:off x="963513" y="5490370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  <a:r>
              <a:rPr lang="ko-KR" altLang="en-US" sz="1000" dirty="0">
                <a:solidFill>
                  <a:prstClr val="black"/>
                </a:solidFill>
              </a:rPr>
              <a:t>의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3" name="직사각형 50"/>
          <p:cNvSpPr/>
          <p:nvPr/>
        </p:nvSpPr>
        <p:spPr>
          <a:xfrm>
            <a:off x="431885" y="5855864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작성자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 작성일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삭제 수정 댓글</a:t>
            </a:r>
          </a:p>
          <a:p>
            <a:pPr>
              <a:defRPr/>
            </a:pPr>
            <a:r>
              <a:rPr lang="ko-KR" altLang="en-US" sz="1000">
                <a:solidFill>
                  <a:prstClr val="black"/>
                </a:solidFill>
              </a:rPr>
              <a:t>댓글</a:t>
            </a:r>
            <a:r>
              <a:rPr lang="en-US" altLang="ko-KR" sz="10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6" name="직사각형 16"/>
          <p:cNvSpPr/>
          <p:nvPr/>
        </p:nvSpPr>
        <p:spPr>
          <a:xfrm>
            <a:off x="1868238" y="316080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파일 첨부</a:t>
            </a:r>
          </a:p>
        </p:txBody>
      </p:sp>
      <p:sp>
        <p:nvSpPr>
          <p:cNvPr id="48" name="직사각형 16"/>
          <p:cNvSpPr/>
          <p:nvPr/>
        </p:nvSpPr>
        <p:spPr>
          <a:xfrm>
            <a:off x="5078601" y="50916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직사각형 16"/>
          <p:cNvSpPr/>
          <p:nvPr/>
        </p:nvSpPr>
        <p:spPr>
          <a:xfrm>
            <a:off x="6387636" y="14548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3128" y="1440160"/>
            <a:ext cx="2272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smtClean="0"/>
              <a:t>해결방안 </a:t>
            </a:r>
            <a:r>
              <a:rPr lang="ko-KR" altLang="en-US" sz="1300" dirty="0" smtClean="0">
                <a:solidFill>
                  <a:prstClr val="black"/>
                </a:solidFill>
              </a:rPr>
              <a:t>작성 </a:t>
            </a:r>
            <a:r>
              <a:rPr lang="en-US" altLang="ko-KR" sz="1300" dirty="0" smtClean="0">
                <a:solidFill>
                  <a:prstClr val="black"/>
                </a:solidFill>
              </a:rPr>
              <a:t>:</a:t>
            </a:r>
            <a:r>
              <a:rPr lang="ko-KR" altLang="en-US" sz="1300" dirty="0" smtClean="0">
                <a:solidFill>
                  <a:prstClr val="black"/>
                </a:solidFill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</a:rPr>
              <a:t>PM</a:t>
            </a:r>
            <a:r>
              <a:rPr lang="ko-KR" altLang="en-US" sz="1300" dirty="0" smtClean="0">
                <a:solidFill>
                  <a:prstClr val="black"/>
                </a:solidFill>
              </a:rPr>
              <a:t>만 </a:t>
            </a:r>
            <a:r>
              <a:rPr lang="ko-KR" altLang="en-US" sz="1300" dirty="0" smtClean="0">
                <a:solidFill>
                  <a:prstClr val="black"/>
                </a:solidFill>
              </a:rPr>
              <a:t>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1850733" y="37631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직사각형 16"/>
          <p:cNvSpPr/>
          <p:nvPr/>
        </p:nvSpPr>
        <p:spPr>
          <a:xfrm>
            <a:off x="6383603" y="18706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9095" y="1855971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수정 </a:t>
            </a:r>
            <a:r>
              <a:rPr lang="en-US" altLang="ko-KR" sz="1300" dirty="0" smtClean="0">
                <a:solidFill>
                  <a:prstClr val="black"/>
                </a:solidFill>
              </a:rPr>
              <a:t>: </a:t>
            </a:r>
            <a:r>
              <a:rPr lang="ko-KR" altLang="en-US" sz="1300" dirty="0" smtClean="0">
                <a:solidFill>
                  <a:prstClr val="black"/>
                </a:solidFill>
              </a:rPr>
              <a:t>글 쓴 팀원만 가능 </a:t>
            </a:r>
            <a:r>
              <a:rPr lang="en-US" altLang="ko-KR" sz="1300" dirty="0" smtClean="0">
                <a:solidFill>
                  <a:prstClr val="black"/>
                </a:solidFill>
              </a:rPr>
              <a:t> 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61" name="직사각형 16"/>
          <p:cNvSpPr/>
          <p:nvPr/>
        </p:nvSpPr>
        <p:spPr>
          <a:xfrm>
            <a:off x="6383603" y="2309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9095" y="2295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>
                <a:solidFill>
                  <a:prstClr val="black"/>
                </a:solidFill>
              </a:rPr>
              <a:t>댓글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en-US" altLang="ko-KR" sz="1300" dirty="0">
                <a:solidFill>
                  <a:prstClr val="black"/>
                </a:solidFill>
              </a:rPr>
              <a:t>,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ko-KR" altLang="en-US" sz="1300" dirty="0" err="1">
                <a:solidFill>
                  <a:prstClr val="black"/>
                </a:solidFill>
              </a:rPr>
              <a:t>대댓글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</a:rPr>
              <a:t>기능 제한 없음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63" name="직사각형 16"/>
          <p:cNvSpPr/>
          <p:nvPr/>
        </p:nvSpPr>
        <p:spPr>
          <a:xfrm>
            <a:off x="3697145" y="42159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96138" y="4215988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prstClr val="black"/>
                </a:solidFill>
              </a:rPr>
              <a:t>해결방안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저장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41216" y="1893531"/>
          <a:ext cx="2402541" cy="2209168"/>
        </p:xfrm>
        <a:graphic>
          <a:graphicData uri="http://schemas.openxmlformats.org/drawingml/2006/table">
            <a:tbl>
              <a:tblPr firstRow="1" bandRow="1"/>
              <a:tblGrid>
                <a:gridCol w="466188"/>
                <a:gridCol w="943230"/>
                <a:gridCol w="524642"/>
                <a:gridCol w="468481"/>
              </a:tblGrid>
              <a:tr h="3160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42447" y="4284375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6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 smtClean="0">
                <a:solidFill>
                  <a:prstClr val="black"/>
                </a:solidFill>
              </a:rPr>
              <a:t>리사이클러뷰</a:t>
            </a:r>
            <a:r>
              <a:rPr lang="ko-KR" altLang="en-US" sz="1300" dirty="0" smtClean="0">
                <a:solidFill>
                  <a:prstClr val="black"/>
                </a:solidFill>
              </a:rPr>
              <a:t> 사용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20" name="직사각형 16"/>
          <p:cNvSpPr/>
          <p:nvPr/>
        </p:nvSpPr>
        <p:spPr>
          <a:xfrm>
            <a:off x="1847038" y="15964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2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807616" y="2300030"/>
          <a:ext cx="2418726" cy="1560648"/>
        </p:xfrm>
        <a:graphic>
          <a:graphicData uri="http://schemas.openxmlformats.org/drawingml/2006/table">
            <a:tbl>
              <a:tblPr firstRow="1" bandRow="1"/>
              <a:tblGrid>
                <a:gridCol w="604351"/>
                <a:gridCol w="1308386"/>
                <a:gridCol w="505989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24517" y="3997495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81705" y="3999045"/>
            <a:ext cx="951454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err="1">
                <a:solidFill>
                  <a:prstClr val="black"/>
                </a:solidFill>
              </a:rPr>
              <a:t>뒤로가기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68830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48161"/>
              </p:ext>
            </p:extLst>
          </p:nvPr>
        </p:nvGraphicFramePr>
        <p:xfrm>
          <a:off x="1850156" y="2036461"/>
          <a:ext cx="2291796" cy="1902649"/>
        </p:xfrm>
        <a:graphic>
          <a:graphicData uri="http://schemas.openxmlformats.org/drawingml/2006/table">
            <a:tbl>
              <a:tblPr firstRow="1" bandRow="1"/>
              <a:tblGrid>
                <a:gridCol w="572636"/>
                <a:gridCol w="571802"/>
                <a:gridCol w="610191"/>
                <a:gridCol w="537167"/>
              </a:tblGrid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28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해결방안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해결방안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해결방안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834401" y="4151825"/>
            <a:ext cx="614666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007041" y="4151825"/>
            <a:ext cx="737317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뒤로가기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7286" y="4148898"/>
            <a:ext cx="614666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해결방안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</a:rPr>
              <a:t>저장</a:t>
            </a:r>
            <a:endParaRPr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27" name="직사각형 50"/>
          <p:cNvSpPr/>
          <p:nvPr/>
        </p:nvSpPr>
        <p:spPr>
          <a:xfrm>
            <a:off x="1806841" y="4551100"/>
            <a:ext cx="2070891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댓글작성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50"/>
          <p:cNvSpPr/>
          <p:nvPr/>
        </p:nvSpPr>
        <p:spPr>
          <a:xfrm>
            <a:off x="3886199" y="4740132"/>
            <a:ext cx="417463" cy="22196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29" name="직사각형 50"/>
          <p:cNvSpPr/>
          <p:nvPr/>
        </p:nvSpPr>
        <p:spPr>
          <a:xfrm>
            <a:off x="2007041" y="5143767"/>
            <a:ext cx="2070891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>
                <a:solidFill>
                  <a:prstClr val="black"/>
                </a:solidFill>
              </a:rPr>
              <a:t>댓글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244</Words>
  <Application>Microsoft Office PowerPoint</Application>
  <PresentationFormat>화면 슬라이드 쇼(4:3)</PresentationFormat>
  <Paragraphs>128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타이포_스톰 B</vt:lpstr>
      <vt:lpstr>맑은 고딕</vt:lpstr>
      <vt:lpstr>Calibri Light</vt:lpstr>
      <vt:lpstr>Calibri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83</cp:revision>
  <dcterms:created xsi:type="dcterms:W3CDTF">2020-05-05T13:43:36Z</dcterms:created>
  <dcterms:modified xsi:type="dcterms:W3CDTF">2020-05-11T02:39:08Z</dcterms:modified>
</cp:coreProperties>
</file>