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  <p:sldMasterId id="2147483688" r:id="rId4"/>
    <p:sldMasterId id="2147483760" r:id="rId5"/>
  </p:sldMasterIdLst>
  <p:notesMasterIdLst>
    <p:notesMasterId r:id="rId17"/>
  </p:notesMasterIdLst>
  <p:sldIdLst>
    <p:sldId id="559" r:id="rId6"/>
    <p:sldId id="626" r:id="rId7"/>
    <p:sldId id="665" r:id="rId8"/>
    <p:sldId id="666" r:id="rId9"/>
    <p:sldId id="667" r:id="rId10"/>
    <p:sldId id="638" r:id="rId11"/>
    <p:sldId id="813" r:id="rId12"/>
    <p:sldId id="815" r:id="rId13"/>
    <p:sldId id="816" r:id="rId14"/>
    <p:sldId id="818" r:id="rId15"/>
    <p:sldId id="820" r:id="rId16"/>
  </p:sldIdLst>
  <p:sldSz cx="9144000" cy="6858000" type="screen4x3"/>
  <p:notesSz cx="6858000" cy="9144000"/>
  <p:embeddedFontLst>
    <p:embeddedFont>
      <p:font typeface="나눔스퀘어_ac" panose="020B0600000101010101" pitchFamily="50" charset="-127"/>
      <p:regular r:id="rId18"/>
    </p:embeddedFont>
    <p:embeddedFont>
      <p:font typeface="나눔스퀘어_ac ExtraBold" panose="020B0600000101010101" pitchFamily="50" charset="-127"/>
      <p:bold r:id="rId19"/>
    </p:embeddedFont>
    <p:embeddedFont>
      <p:font typeface="타이포_스톰 B" panose="02020503020101020101" pitchFamily="18" charset="-127"/>
      <p:regular r:id="rId20"/>
    </p:embeddedFont>
    <p:embeddedFont>
      <p:font typeface="나눔스퀘어_ac Bold" panose="020B0600000101010101" pitchFamily="50" charset="-127"/>
      <p:bold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101" d="100"/>
          <a:sy n="101" d="100"/>
        </p:scale>
        <p:origin x="7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6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65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5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3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2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6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6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01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6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862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70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9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8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126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50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093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2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-1"/>
            <a:ext cx="3171568" cy="6858001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echnology</a:t>
            </a:r>
          </a:p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</a:t>
            </a:r>
            <a:r>
              <a:rPr lang="en-US" altLang="ko-KR" sz="32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sed</a:t>
            </a:r>
            <a:endParaRPr lang="ko-KR" altLang="en-US" sz="32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9513" y="2793413"/>
            <a:ext cx="2957384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6495" y="281776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기반기술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495" y="4203078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6495" y="2952894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핵심기술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6220" y="3353004"/>
            <a:ext cx="286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Gantt chart -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Highcharts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220" y="681886"/>
            <a:ext cx="1961755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Spring MVC</a:t>
            </a: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Mybatis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&amp;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Vue.js</a:t>
            </a: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Android Studio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6220" y="4635546"/>
            <a:ext cx="3432350" cy="2321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EasyPieChart</a:t>
            </a:r>
            <a:endParaRPr lang="en-US" altLang="ko-KR" sz="16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sweetAlert2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</a:t>
            </a:r>
            <a:r>
              <a:rPr lang="ko-KR" altLang="en-US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Multipart Resolver(File Upload)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mail 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Sender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chatting</a:t>
            </a:r>
            <a:endParaRPr lang="en-US" altLang="ko-KR" sz="16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getProject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현재 참여중인 프로젝트 정보를 호출한다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chartList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참여중인 프로젝트의 전체 업무를 호출한다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2" b="17297"/>
          <a:stretch/>
        </p:blipFill>
        <p:spPr>
          <a:xfrm>
            <a:off x="181233" y="597761"/>
            <a:ext cx="8834857" cy="3389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" y="4560899"/>
            <a:ext cx="3356024" cy="59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1" y="5428463"/>
            <a:ext cx="4270425" cy="5890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4220132"/>
            <a:ext cx="4221908" cy="246066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0" y="4220134"/>
            <a:ext cx="8814485" cy="13507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5330" y="5614691"/>
            <a:ext cx="8814485" cy="9489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rank() over (partition BY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상위업무번호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업무번호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이용해서 상위업무번호 내의 업무순서에 따른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RANK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매긴다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LTRIM(SYS_CONNECT_BY_PATH(r, '.'),'.')||'. '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이용해서 각 업무에 상위업무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(1).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(2).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번호를 매긴다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5330" y="5626952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9834" r="46725" b="17296"/>
          <a:stretch/>
        </p:blipFill>
        <p:spPr>
          <a:xfrm>
            <a:off x="174018" y="689795"/>
            <a:ext cx="4542163" cy="3282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33" y="1876426"/>
            <a:ext cx="2553056" cy="20957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5331" y="4226008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37370" r="17633" b="36235"/>
          <a:stretch/>
        </p:blipFill>
        <p:spPr>
          <a:xfrm>
            <a:off x="195654" y="4503058"/>
            <a:ext cx="7655005" cy="1067792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5535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FDBBC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일정관리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508569"/>
            <a:ext cx="69874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endParaRPr lang="ko-KR" altLang="en-US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6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396230" y="29506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97349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프로젝트 추가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prstClr val="black"/>
                </a:solidFill>
              </a:rPr>
              <a:t>프로젝트명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prstClr val="black"/>
                </a:solidFill>
              </a:rPr>
              <a:t>시작일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prstClr val="black"/>
                </a:solidFill>
              </a:rPr>
              <a:t>2020-05-07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prstClr val="black"/>
                </a:solidFill>
              </a:rPr>
              <a:t>종료일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prstClr val="black"/>
                </a:solidFill>
              </a:rPr>
              <a:t>2020-05-07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prstClr val="black"/>
                </a:solidFill>
              </a:rPr>
              <a:t>PM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prstClr val="black"/>
                </a:solidFill>
              </a:rPr>
              <a:t>홍길동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81600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취소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139059" y="4577021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238591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검증절차를 거쳐서 완료되면 등록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프로젝트명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시작일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종료일</a:t>
            </a:r>
            <a:r>
              <a:rPr lang="en-US" altLang="ko-KR" sz="1050" smtClean="0">
                <a:solidFill>
                  <a:prstClr val="black"/>
                </a:solidFill>
              </a:rPr>
              <a:t>, PM, </a:t>
            </a:r>
            <a:r>
              <a:rPr lang="ko-KR" altLang="en-US" sz="1050" smtClean="0">
                <a:solidFill>
                  <a:prstClr val="black"/>
                </a:solidFill>
              </a:rPr>
              <a:t>프로젝트개요가 입력되었는가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시작일과 종료일은 오늘 날짜 이후로 설정되었는가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종료일이 시작일 이후로 설정 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489" y="39147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prstClr val="black"/>
                </a:solidFill>
              </a:rPr>
              <a:t>프로젝트 개요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50398" y="3914711"/>
            <a:ext cx="3994620" cy="421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0745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등록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1775" y="3586484"/>
            <a:ext cx="413389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prstClr val="black"/>
                </a:solidFill>
              </a:rPr>
              <a:t>선택</a:t>
            </a:r>
            <a:endParaRPr lang="ko-KR" altLang="en-US" sz="90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22539" y="3272747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prstClr val="black"/>
                </a:solidFill>
              </a:rPr>
              <a:t>ㅁ</a:t>
            </a:r>
            <a:endParaRPr lang="ko-KR" altLang="en-US" sz="90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8026" y="2968409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prstClr val="black"/>
                </a:solidFill>
              </a:rPr>
              <a:t>ㅁ</a:t>
            </a:r>
            <a:endParaRPr lang="ko-KR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60316" y="112545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2671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담당하고 있는 프로젝트의 전체 업무와 일정이 표시된 간트차트 출력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7348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4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9646" y="116873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304074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소속되어 </a:t>
            </a:r>
            <a:r>
              <a:rPr lang="ko-KR" altLang="en-US" sz="1050">
                <a:solidFill>
                  <a:prstClr val="black"/>
                </a:solidFill>
              </a:rPr>
              <a:t>있는 </a:t>
            </a:r>
            <a:r>
              <a:rPr lang="ko-KR" altLang="en-US" sz="1050" smtClean="0">
                <a:solidFill>
                  <a:prstClr val="black"/>
                </a:solidFill>
              </a:rPr>
              <a:t>프로젝트에서 담당하고 있는 업무와 해당 업무가 포함된 상위 업무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각 업무이 대한 </a:t>
            </a:r>
            <a:r>
              <a:rPr lang="ko-KR" altLang="en-US" sz="1050">
                <a:solidFill>
                  <a:prstClr val="black"/>
                </a:solidFill>
              </a:rPr>
              <a:t>일정이 표시된 간트차트 출력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8169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36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일정관리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491317"/>
            <a:ext cx="69874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endParaRPr lang="ko-KR" altLang="en-US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0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1230198"/>
            <a:ext cx="8826839" cy="46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일정관리 메뉴를 통해 차트 페이지로 이동하면 본인의 회원정보를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회원등급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PM,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참여프로젝트를 조회해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Ajax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JSON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받아와 차트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입력하여 간트차트를 출력한다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2" b="17297"/>
          <a:stretch/>
        </p:blipFill>
        <p:spPr>
          <a:xfrm>
            <a:off x="181233" y="597761"/>
            <a:ext cx="8834857" cy="3389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" y="4504768"/>
            <a:ext cx="3544054" cy="10135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" y="5879675"/>
            <a:ext cx="2670843" cy="777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518985" y="5705674"/>
            <a:ext cx="81793" cy="1571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1" y="5503035"/>
            <a:ext cx="2738821" cy="18929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4220132"/>
            <a:ext cx="4221908" cy="246066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33102" y="63973"/>
            <a:ext cx="3756454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ko-KR" altLang="en-US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1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100659"/>
            <a:ext cx="4600850" cy="3580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108444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ontroller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108444"/>
            <a:ext cx="4221909" cy="346505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일정관리 메뉴를 클릭하면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method=chart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실행되어 로그인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정보를 바탕으로 자신이 참여중인 프로젝트 정보를 모델에 추가 후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chart.jsp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이동한다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chart.jsp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Ajax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method=ajaxdata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실행되어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정보를 바탕으로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프로젝트의 전체 업무 정보를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모델에 추가한다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.(PM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mdiv = 4)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pageJsonReport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모델에 추가한 객체정보를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JSON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변환한다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8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12070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1" b="37178"/>
          <a:stretch/>
        </p:blipFill>
        <p:spPr>
          <a:xfrm>
            <a:off x="181233" y="597761"/>
            <a:ext cx="8834857" cy="2425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" y="3375974"/>
            <a:ext cx="4281307" cy="14617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4837750"/>
            <a:ext cx="3284572" cy="7976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181234" y="6513891"/>
            <a:ext cx="70085" cy="13461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8" y="5635353"/>
            <a:ext cx="3581140" cy="3847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7" y="5994638"/>
            <a:ext cx="2712255" cy="5220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786185" y="3108444"/>
            <a:ext cx="4221908" cy="35806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385</Words>
  <Application>Microsoft Office PowerPoint</Application>
  <PresentationFormat>화면 슬라이드 쇼(4:3)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나눔스퀘어_ac</vt:lpstr>
      <vt:lpstr>나눔스퀘어_ac ExtraBold</vt:lpstr>
      <vt:lpstr>타이포_스톰 B</vt:lpstr>
      <vt:lpstr>Arial</vt:lpstr>
      <vt:lpstr>나눔스퀘어_ac Bold</vt:lpstr>
      <vt:lpstr>Calibri Light</vt:lpstr>
      <vt:lpstr>Calibri</vt:lpstr>
      <vt:lpstr>맑은 고딕</vt:lpstr>
      <vt:lpstr>메인 레이아웃_1</vt:lpstr>
      <vt:lpstr>목차 레이아웃</vt:lpstr>
      <vt:lpstr>1_Office 테마</vt:lpstr>
      <vt:lpstr>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전 현규</cp:lastModifiedBy>
  <cp:revision>356</cp:revision>
  <dcterms:created xsi:type="dcterms:W3CDTF">2020-05-05T13:43:36Z</dcterms:created>
  <dcterms:modified xsi:type="dcterms:W3CDTF">2020-06-07T05:17:59Z</dcterms:modified>
</cp:coreProperties>
</file>