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</p:sldMasterIdLst>
  <p:notesMasterIdLst>
    <p:notesMasterId r:id="rId5"/>
  </p:notesMasterIdLst>
  <p:sldIdLst>
    <p:sldId id="727" r:id="rId4"/>
  </p:sldIdLst>
  <p:sldSz cx="9144000" cy="6858000" type="screen4x3"/>
  <p:notesSz cx="6858000" cy="9144000"/>
  <p:embeddedFontLst>
    <p:embeddedFont>
      <p:font typeface="나눔스퀘어_ac" panose="020B0600000101010101" pitchFamily="50" charset="-127"/>
      <p:regular r:id="rId6"/>
    </p:embeddedFont>
    <p:embeddedFont>
      <p:font typeface="타이포_스톰 B" panose="02020503020101020101" pitchFamily="18" charset="-127"/>
      <p:regular r:id="rId7"/>
    </p:embeddedFont>
    <p:embeddedFont>
      <p:font typeface="맑은 고딕" panose="020B0503020000020004" pitchFamily="50" charset="-127"/>
      <p:regular r:id="rId8"/>
      <p:bold r:id="rId9"/>
    </p:embeddedFont>
    <p:embeddedFont>
      <p:font typeface="나눔스퀘어_ac ExtraBold" panose="020B0600000101010101" pitchFamily="50" charset="-127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94C3BB"/>
    <a:srgbClr val="FDBBC1"/>
    <a:srgbClr val="EAEAEA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159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8106032" y="49955"/>
            <a:ext cx="1037968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57041"/>
            <a:ext cx="434957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글작성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0" y="2164397"/>
            <a:ext cx="5988908" cy="45164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61902" y="2164398"/>
            <a:ext cx="2845666" cy="451640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61902" y="2167572"/>
            <a:ext cx="2048629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5328" y="2167572"/>
            <a:ext cx="1227437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60758" y="2514457"/>
            <a:ext cx="2685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파일을 선택하고 등록 버튼을 누르면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서버에 파일이 등록되고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에는 파일 이름이 등록됨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14173" t="87213"/>
          <a:stretch/>
        </p:blipFill>
        <p:spPr>
          <a:xfrm>
            <a:off x="732498" y="1000612"/>
            <a:ext cx="7670768" cy="68356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94" y="2609548"/>
            <a:ext cx="4798028" cy="376500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349578" y="55735"/>
            <a:ext cx="3756454" cy="341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구현기술</a:t>
            </a:r>
            <a:r>
              <a:rPr lang="ko-KR" altLang="en-US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:</a:t>
            </a:r>
            <a:r>
              <a:rPr lang="en-US" altLang="ko-KR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파일업로드</a:t>
            </a:r>
            <a:r>
              <a:rPr lang="en-US" altLang="ko-KR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4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28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나눔스퀘어_ac</vt:lpstr>
      <vt:lpstr>타이포_스톰 B</vt:lpstr>
      <vt:lpstr>맑은 고딕</vt:lpstr>
      <vt:lpstr>나눔스퀘어_ac ExtraBold</vt:lpstr>
      <vt:lpstr>Arial</vt:lpstr>
      <vt:lpstr>메인 레이아웃_1</vt:lpstr>
      <vt:lpstr>목차 레이아웃</vt:lpstr>
      <vt:lpstr>1_Office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507-17</cp:lastModifiedBy>
  <cp:revision>356</cp:revision>
  <dcterms:created xsi:type="dcterms:W3CDTF">2020-05-05T13:43:36Z</dcterms:created>
  <dcterms:modified xsi:type="dcterms:W3CDTF">2020-06-05T08:51:18Z</dcterms:modified>
</cp:coreProperties>
</file>