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4" r:id="rId2"/>
    <p:sldMasterId id="2147483676" r:id="rId3"/>
  </p:sldMasterIdLst>
  <p:notesMasterIdLst>
    <p:notesMasterId r:id="rId14"/>
  </p:notesMasterIdLst>
  <p:sldIdLst>
    <p:sldId id="728" r:id="rId4"/>
    <p:sldId id="729" r:id="rId5"/>
    <p:sldId id="730" r:id="rId6"/>
    <p:sldId id="731" r:id="rId7"/>
    <p:sldId id="732" r:id="rId8"/>
    <p:sldId id="733" r:id="rId9"/>
    <p:sldId id="734" r:id="rId10"/>
    <p:sldId id="735" r:id="rId11"/>
    <p:sldId id="736" r:id="rId12"/>
    <p:sldId id="73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E89"/>
    <a:srgbClr val="94C3BB"/>
    <a:srgbClr val="FDBBC1"/>
    <a:srgbClr val="EAEAEA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96429" autoAdjust="0"/>
  </p:normalViewPr>
  <p:slideViewPr>
    <p:cSldViewPr snapToGrid="0">
      <p:cViewPr varScale="1">
        <p:scale>
          <a:sx n="116" d="100"/>
          <a:sy n="116" d="100"/>
        </p:scale>
        <p:origin x="-151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6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3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7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3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2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2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95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98143" y="2564403"/>
            <a:ext cx="4528868" cy="1162208"/>
          </a:xfrm>
          <a:prstGeom prst="rect">
            <a:avLst/>
          </a:prstGeom>
          <a:solidFill>
            <a:schemeClr val="bg2">
              <a:lumMod val="5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398143" y="2564402"/>
            <a:ext cx="4459857" cy="109319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322" y="2866983"/>
            <a:ext cx="9143999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27011" y="3491317"/>
            <a:ext cx="698740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유재인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41957" y="2564402"/>
            <a:ext cx="1156186" cy="36488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endParaRPr lang="ko-KR" altLang="en-US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31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5331" y="3441454"/>
            <a:ext cx="4600850" cy="32393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5331" y="3454517"/>
            <a:ext cx="1334646" cy="254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</a:t>
            </a:r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ervice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6185" y="3441454"/>
            <a:ext cx="4221909" cy="3239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61718" y="3970121"/>
            <a:ext cx="3870841" cy="1200329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팀원의 개별 업무에 대하여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기한 내 완료 못한 업무가 있는 경우 빨간색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진행률이 예상 진행률보다 낮은 경우 주황색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 이외의 경우 초록색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" y="520388"/>
            <a:ext cx="9020431" cy="267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06" y="4064611"/>
            <a:ext cx="4492876" cy="148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47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웹 화면</a:t>
              </a:r>
              <a:r>
                <a:rPr lang="en-US" altLang="ko-KR" dirty="0" smtClean="0">
                  <a:solidFill>
                    <a:srgbClr val="EEECE1">
                      <a:lumMod val="50000"/>
                    </a:srgbClr>
                  </a:solidFill>
                </a:rPr>
                <a:t>/</a:t>
              </a:r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핵심코드</a:t>
              </a:r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CEO / CTO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3" t="9459" b="4777"/>
          <a:stretch/>
        </p:blipFill>
        <p:spPr>
          <a:xfrm>
            <a:off x="177800" y="1320800"/>
            <a:ext cx="8703400" cy="463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0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CEO / CTO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" y="953954"/>
            <a:ext cx="9020432" cy="119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91" y="3920741"/>
            <a:ext cx="38481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68" y="5094591"/>
            <a:ext cx="29241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15331" y="3441454"/>
            <a:ext cx="4600850" cy="32393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5331" y="3454517"/>
            <a:ext cx="1334646" cy="254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</a:t>
            </a:r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ervice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6185" y="3441454"/>
            <a:ext cx="4221909" cy="3239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61718" y="3879213"/>
            <a:ext cx="3870841" cy="1173719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최상위 업무들 기준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기한 내 완료 못한 업무가 있는 경우 빨간색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진행률이 예상 진행률보다 낮은 경우 주황색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 이외의 경우 초록색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4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CEO / CTO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5331" y="3441454"/>
            <a:ext cx="4600850" cy="32393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5331" y="3454517"/>
            <a:ext cx="1334646" cy="254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</a:t>
            </a:r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ontroller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6185" y="3441454"/>
            <a:ext cx="4221909" cy="3239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7" y="890890"/>
            <a:ext cx="9020432" cy="69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76" y="3906388"/>
            <a:ext cx="4345360" cy="2309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981422" y="3875751"/>
            <a:ext cx="3870841" cy="172771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로그인시 </a:t>
            </a: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infor_M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세션이 생성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infor_M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 중 프로젝트 번호 항목 존재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CEO/CTO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경우 맡은 프로젝트가 없음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클릭시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Ctrl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단에서 </a:t>
            </a: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infor_M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해당프로젝트 번호를 입력 후 세션 변경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Ctrl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단에서 해당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Ctrl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203039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CEO / CTO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5331" y="3441454"/>
            <a:ext cx="4600850" cy="32393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5331" y="3454517"/>
            <a:ext cx="1334646" cy="254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6185" y="3441454"/>
            <a:ext cx="4221909" cy="3239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7" y="520390"/>
            <a:ext cx="9020431" cy="222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91323"/>
            <a:ext cx="42672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961718" y="3817538"/>
            <a:ext cx="3870841" cy="1200329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총업무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내 총 업무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완료업무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결재완료된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업무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진행중업무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진행률이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아닌 업무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기한초과업무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결재일이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완료일보다 늦은 업무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41340" y="63973"/>
            <a:ext cx="3756454" cy="3418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구현기술</a:t>
            </a:r>
            <a:r>
              <a:rPr lang="ko-KR" altLang="en-US" sz="20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:</a:t>
            </a:r>
            <a:r>
              <a:rPr lang="en-US" altLang="ko-KR" sz="20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err="1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EasyPieChart</a:t>
            </a:r>
            <a:endParaRPr lang="ko-KR" altLang="en-US" sz="20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03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웹 화면</a:t>
              </a:r>
              <a:r>
                <a:rPr lang="en-US" altLang="ko-KR" dirty="0" smtClean="0">
                  <a:solidFill>
                    <a:srgbClr val="EEECE1">
                      <a:lumMod val="50000"/>
                    </a:srgbClr>
                  </a:solidFill>
                </a:rPr>
                <a:t>/</a:t>
              </a:r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핵심코드</a:t>
              </a:r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PM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4" b="3794"/>
          <a:stretch/>
        </p:blipFill>
        <p:spPr bwMode="auto">
          <a:xfrm>
            <a:off x="241200" y="1332411"/>
            <a:ext cx="8640000" cy="467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56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PM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5331" y="3441454"/>
            <a:ext cx="4600850" cy="32393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5331" y="3454517"/>
            <a:ext cx="1334646" cy="254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</a:t>
            </a:r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ervice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6185" y="3441454"/>
            <a:ext cx="4221909" cy="3239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61718" y="3970121"/>
            <a:ext cx="3870841" cy="1200329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팀원의 전체 업무에 대하여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기한 내 완료 못한 업무가 있는 경우 빨간색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진행률이 예상 진행률보다 낮은 경우 주황색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 이외의 경우 초록색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" y="520388"/>
            <a:ext cx="9020432" cy="26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73" y="3970121"/>
            <a:ext cx="4358166" cy="127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45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82085" y="575271"/>
            <a:ext cx="4226009" cy="43326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2085" y="575271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2085" y="5023119"/>
            <a:ext cx="4221909" cy="16594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2085" y="5023119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24000" y="3048000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화면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97" y="842801"/>
            <a:ext cx="338137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PM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61718" y="5437334"/>
            <a:ext cx="3870841" cy="1200329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프로젝트에 해당하는 게시판 연결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최근 </a:t>
            </a:r>
            <a:r>
              <a:rPr lang="ko-KR" altLang="en-US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게시글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개씩 표시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게시판 이름 클릭 시 리스트로 이동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글 선택 시 상세화면으로 이동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421" y="887071"/>
            <a:ext cx="4050474" cy="3734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12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웹 화면</a:t>
              </a:r>
              <a:r>
                <a:rPr lang="en-US" altLang="ko-KR" dirty="0" smtClean="0">
                  <a:solidFill>
                    <a:srgbClr val="EEECE1">
                      <a:lumMod val="50000"/>
                    </a:srgbClr>
                  </a:solidFill>
                </a:rPr>
                <a:t>/</a:t>
              </a:r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핵심코드</a:t>
              </a:r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원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2" b="3957"/>
          <a:stretch/>
        </p:blipFill>
        <p:spPr bwMode="auto">
          <a:xfrm>
            <a:off x="241200" y="1345223"/>
            <a:ext cx="8640000" cy="4651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5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3828</TotalTime>
  <Words>256</Words>
  <Application>Microsoft Office PowerPoint</Application>
  <PresentationFormat>화면 슬라이드 쇼(4:3)</PresentationFormat>
  <Paragraphs>139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나눔스퀘어_ac</vt:lpstr>
      <vt:lpstr>Consolas</vt:lpstr>
      <vt:lpstr>타이포_스톰 B</vt:lpstr>
      <vt:lpstr>나눔스퀘어_ac Bold</vt:lpstr>
      <vt:lpstr>나눔스퀘어_ac ExtraBold</vt:lpstr>
      <vt:lpstr>맑은 고딕</vt:lpstr>
      <vt:lpstr>메인 레이아웃_1</vt:lpstr>
      <vt:lpstr>목차 레이아웃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508-19</cp:lastModifiedBy>
  <cp:revision>358</cp:revision>
  <dcterms:created xsi:type="dcterms:W3CDTF">2020-05-05T13:43:36Z</dcterms:created>
  <dcterms:modified xsi:type="dcterms:W3CDTF">2020-06-05T08:58:38Z</dcterms:modified>
</cp:coreProperties>
</file>