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14"/>
  </p:notesMasterIdLst>
  <p:sldIdLst>
    <p:sldId id="728" r:id="rId4"/>
    <p:sldId id="729" r:id="rId5"/>
    <p:sldId id="730" r:id="rId6"/>
    <p:sldId id="731" r:id="rId7"/>
    <p:sldId id="732" r:id="rId8"/>
    <p:sldId id="733" r:id="rId9"/>
    <p:sldId id="734" r:id="rId10"/>
    <p:sldId id="735" r:id="rId11"/>
    <p:sldId id="736" r:id="rId12"/>
    <p:sldId id="737" r:id="rId13"/>
  </p:sldIdLst>
  <p:sldSz cx="9144000" cy="6858000" type="screen4x3"/>
  <p:notesSz cx="6858000" cy="9144000"/>
  <p:embeddedFontLst>
    <p:embeddedFont>
      <p:font typeface="나눔스퀘어_ac" panose="020B0600000101010101" pitchFamily="50" charset="-127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타이포_스톰 B" panose="02020503020101020101" pitchFamily="18" charset="-127"/>
      <p:regular r:id="rId20"/>
    </p:embeddedFont>
    <p:embeddedFont>
      <p:font typeface="나눔스퀘어_ac Bold" panose="020B0600000101010101" pitchFamily="50" charset="-127"/>
      <p:bold r:id="rId21"/>
    </p:embeddedFont>
    <p:embeddedFont>
      <p:font typeface="나눔스퀘어_ac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78" d="100"/>
          <a:sy n="78" d="100"/>
        </p:scale>
        <p:origin x="14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491317"/>
            <a:ext cx="69874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endParaRPr lang="ko-KR" altLang="en-US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970121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개별 업무에 대하여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 내 완료 못한 업무가 있는 경우 빨간색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예상 진행률보다 낮은 경우 주황색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이외의 경우 초록색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520388"/>
            <a:ext cx="9020431" cy="267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6" y="4064611"/>
            <a:ext cx="4492876" cy="14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" t="9459" b="4777"/>
          <a:stretch/>
        </p:blipFill>
        <p:spPr>
          <a:xfrm>
            <a:off x="177800" y="1320800"/>
            <a:ext cx="8703400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953954"/>
            <a:ext cx="9020432" cy="119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1" y="3920741"/>
            <a:ext cx="38481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8" y="5094591"/>
            <a:ext cx="292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879213"/>
            <a:ext cx="3870841" cy="117371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최상위 업무들 기준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 내 완료 못한 업무가 있는 경우 빨간색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예상 진행률보다 낮은 경우 주황색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이외의 경우 초록색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ontroller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890890"/>
            <a:ext cx="9020432" cy="69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6" y="3906388"/>
            <a:ext cx="4345360" cy="230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981422" y="3875751"/>
            <a:ext cx="3870841" cy="172771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로그인시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세션이 생성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중 프로젝트 번호 항목 존재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CEO/CTO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맡은 프로젝트가 없음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클릭시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Ctrl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단에서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해당프로젝트 번호를 입력 후 세션 변경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Ctrl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단에서 해당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Ctrl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20303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520390"/>
            <a:ext cx="9020431" cy="222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91323"/>
            <a:ext cx="4267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961718" y="3817538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총업무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내 총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완료업무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결재완료된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진행중업무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아닌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기한초과업무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결재일이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완료일보다 늦은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9578" y="55735"/>
            <a:ext cx="3756454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EasyPieChart</a:t>
            </a:r>
            <a:endParaRPr lang="ko-KR" altLang="en-US" sz="20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0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" b="3794"/>
          <a:stretch/>
        </p:blipFill>
        <p:spPr bwMode="auto">
          <a:xfrm>
            <a:off x="241200" y="1332411"/>
            <a:ext cx="8640000" cy="467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970121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전체 업무에 대하여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 내 완료 못한 업무가 있는 경우 빨간색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예상 진행률보다 낮은 경우 주황색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이외의 경우 초록색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520388"/>
            <a:ext cx="9020432" cy="26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3" y="3970121"/>
            <a:ext cx="4358166" cy="127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4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575271"/>
            <a:ext cx="4226009" cy="4332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575271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2085" y="5023119"/>
            <a:ext cx="4221909" cy="1659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502311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3048000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7" y="842801"/>
            <a:ext cx="33813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1718" y="5437334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프로젝트에 해당하는 게시판 연결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게시글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개씩 표시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게시판 이름 클릭 시 리스트로 이동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글 선택 시 상세화면으로 이동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21" y="887071"/>
            <a:ext cx="4050474" cy="37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 b="3957"/>
          <a:stretch/>
        </p:blipFill>
        <p:spPr bwMode="auto">
          <a:xfrm>
            <a:off x="241200" y="1345223"/>
            <a:ext cx="8640000" cy="465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5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256</Words>
  <Application>Microsoft Office PowerPoint</Application>
  <PresentationFormat>화면 슬라이드 쇼(4:3)</PresentationFormat>
  <Paragraphs>139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나눔스퀘어_ac</vt:lpstr>
      <vt:lpstr>Arial</vt:lpstr>
      <vt:lpstr>Consolas</vt:lpstr>
      <vt:lpstr>타이포_스톰 B</vt:lpstr>
      <vt:lpstr>나눔스퀘어_ac Bold</vt:lpstr>
      <vt:lpstr>나눔스퀘어_ac ExtraBold</vt:lpstr>
      <vt:lpstr>맑은 고딕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357</cp:revision>
  <dcterms:created xsi:type="dcterms:W3CDTF">2020-05-05T13:43:36Z</dcterms:created>
  <dcterms:modified xsi:type="dcterms:W3CDTF">2020-06-05T08:56:24Z</dcterms:modified>
</cp:coreProperties>
</file>