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1" r:id="rId1"/>
  </p:sldMasterIdLst>
  <p:notesMasterIdLst>
    <p:notesMasterId r:id="rId19"/>
  </p:notesMasterIdLst>
  <p:sldIdLst>
    <p:sldId id="256" r:id="rId2"/>
    <p:sldId id="268" r:id="rId3"/>
    <p:sldId id="264" r:id="rId4"/>
    <p:sldId id="280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  <p:sldId id="266" r:id="rId17"/>
    <p:sldId id="281" r:id="rId18"/>
  </p:sldIdLst>
  <p:sldSz cx="9144000" cy="6858000" type="screen4x3"/>
  <p:notesSz cx="6858000" cy="9144000"/>
  <p:embeddedFontLst>
    <p:embeddedFont>
      <p:font typeface="맑은 고딕" pitchFamily="50" charset="-127"/>
      <p:regular r:id="rId20"/>
      <p:bold r:id="rId21"/>
    </p:embeddedFont>
    <p:embeddedFont>
      <p:font typeface="나눔스퀘어_ac" pitchFamily="50" charset="-127"/>
      <p:regular r:id="rId22"/>
    </p:embeddedFont>
    <p:embeddedFont>
      <p:font typeface="타이포_스톰 B" pitchFamily="18" charset="-127"/>
      <p:regular r:id="rId23"/>
    </p:embeddedFont>
    <p:embeddedFont>
      <p:font typeface="나눔스퀘어_ac Bold" pitchFamily="50" charset="-127"/>
      <p:bold r:id="rId24"/>
    </p:embeddedFont>
    <p:embeddedFont>
      <p:font typeface="Consolas" pitchFamily="49" charset="0"/>
      <p:regular r:id="rId25"/>
      <p:bold r:id="rId26"/>
      <p:italic r:id="rId27"/>
      <p:boldItalic r:id="rId28"/>
    </p:embeddedFont>
    <p:embeddedFont>
      <p:font typeface="나눔스퀘어_ac ExtraBold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 showGuides="1">
      <p:cViewPr>
        <p:scale>
          <a:sx n="114" d="100"/>
          <a:sy n="114" d="100"/>
        </p:scale>
        <p:origin x="-1470" y="-6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3C72940-44EF-4FB7-AB25-A5F13213BF8F}" type="datetime1">
              <a:rPr lang="ko-KR" altLang="en-US"/>
              <a:pPr lvl="0">
                <a:defRPr/>
              </a:pPr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CEE9E92-FDD1-4DC3-860A-956C9F2D4B8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049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2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942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2659310"/>
            <a:ext cx="5627947" cy="4021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0" y="2659310"/>
            <a:ext cx="1260463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Controller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07215" y="2659310"/>
            <a:ext cx="3144189" cy="4029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등록 페이지에서 첨부한 파일 이름 확인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가능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2.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파일명 클릭 시 다운로드 가능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3.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변경할 파일을 선택하여 첨부파일 변경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가능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4.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파일변경은 작성자와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Admin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만 가능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171450" indent="-171450">
              <a:spcBef>
                <a:spcPts val="120"/>
              </a:spcBef>
              <a:buFontTx/>
              <a:buChar char="-"/>
              <a:defRPr/>
            </a:pPr>
            <a:r>
              <a:rPr lang="en-US" altLang="ko-KR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DownloadViewer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Controller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에서 전달되어온 파일명을 객체로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할당하여 다운로드 처리를 한다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3004" y="2659310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8195" name="Picture 3" descr="C:\Users\507-20\Desktop\img\최종\수정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4" y="1262844"/>
            <a:ext cx="8761425" cy="77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507-20\Desktop\img\최종\다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5" y="2926840"/>
            <a:ext cx="5465875" cy="111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507-20\Desktop\img\최종\다운 뷰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6" y="4354263"/>
            <a:ext cx="5199635" cy="21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15330" y="4045821"/>
            <a:ext cx="2015474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DownloadViewer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2929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942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27413"/>
            <a:ext cx="5627947" cy="3253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36237"/>
            <a:ext cx="1285630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Controller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07216" y="3427412"/>
            <a:ext cx="3144189" cy="3226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해당 프로젝트의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PM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과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Admin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만 작성 가능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2.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해결방안 저장 버튼은 권한이 있을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경우에 만 보인다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권한처리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Controller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session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으로 각각의 권한 값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(mdiv)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을 받아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View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단으로 넘겨주었다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7216" y="3436236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9218" name="Picture 2" descr="C:\Users\507-20\Desktop\img\최종\해결방안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54" y="754391"/>
            <a:ext cx="8777169" cy="20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507-20\Desktop\img\최종\권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47" y="3784617"/>
            <a:ext cx="5527386" cy="170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90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댓글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pic>
        <p:nvPicPr>
          <p:cNvPr id="10242" name="Picture 2" descr="C:\Users\507-20\Desktop\img\최종\댓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0" y="1272324"/>
            <a:ext cx="8531486" cy="431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64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942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댓글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256789"/>
            <a:ext cx="5627947" cy="3424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256789"/>
            <a:ext cx="1344353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Controller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07215" y="3256789"/>
            <a:ext cx="3144189" cy="34240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상세 페이지에서 </a:t>
            </a: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댓글창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열기 버튼을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클릭 시 확인할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2. </a:t>
            </a: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댓글을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입력하면 입력된 순서대로 나열된다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>
                <a:solidFill>
                  <a:prstClr val="black"/>
                </a:solidFill>
                <a:latin typeface="Consolas"/>
                <a:ea typeface="나눔스퀘어_ac Bold"/>
              </a:rPr>
              <a:t>3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작성자와 내용 작성시간이 표시되며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>
                <a:solidFill>
                  <a:prstClr val="black"/>
                </a:solidFill>
                <a:latin typeface="Consolas"/>
                <a:ea typeface="나눔스퀘어_ac Bold"/>
              </a:rPr>
              <a:t>4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수정과 삭제를 할 수 있는 수정버튼과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대댓글을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달 수 있는 </a:t>
            </a: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댓글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버튼이 있다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문제해결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댓글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내용 입력 후 페이지가 </a:t>
            </a: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새로고침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될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때마다 입력했던 내용이 추가로 입력되는 문제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발</a:t>
            </a:r>
            <a:r>
              <a:rPr lang="ko-KR" altLang="en-US" sz="1200" dirty="0">
                <a:solidFill>
                  <a:prstClr val="black"/>
                </a:solidFill>
                <a:latin typeface="Consolas"/>
                <a:ea typeface="나눔스퀘어_ac Bold"/>
              </a:rPr>
              <a:t>생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  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2. Controller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에서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forward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를 </a:t>
            </a: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리턴하여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요청정보가 그대로 유지되는 것이 원인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3.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댓글입력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 후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method=comment(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댓글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 리스트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로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가게하여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 Bold"/>
                <a:ea typeface="나눔스퀘어_ac Bold"/>
              </a:rPr>
              <a:t> 추가 입력을 방지</a:t>
            </a:r>
            <a:endParaRPr lang="en-US" altLang="ko-KR" sz="1200" dirty="0" smtClean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7216" y="3278247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2050" name="Picture 2" descr="C:\Users\507-20\Desktop\img\최종\댓글 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4" y="749466"/>
            <a:ext cx="8792914" cy="210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507-20\Desktop\img\최종\댓글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6" y="3557875"/>
            <a:ext cx="4628677" cy="173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507-20\Desktop\img\최종\댓글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6" y="5786729"/>
            <a:ext cx="5099092" cy="57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15330" y="5353565"/>
            <a:ext cx="1344353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51143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942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댓글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27413"/>
            <a:ext cx="5627947" cy="3253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36237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07216" y="3427412"/>
            <a:ext cx="3144189" cy="33060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수정 버튼을 클릭 시 나오는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팝업창이다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글의 작성자와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Admin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만 사용할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댓글의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수정과 삭제를 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삭제 시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팝업창이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자동으로 닫히며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수정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삭제한 내용이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댓글에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적용이 된다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 </a:t>
            </a:r>
            <a:endParaRPr lang="en-US" altLang="ko-KR" sz="12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7216" y="3436236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3074" name="Picture 2" descr="C:\Users\507-20\Desktop\img\최종\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05" y="580537"/>
            <a:ext cx="4631864" cy="272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507-20\Desktop\img\최종\수정 팝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7" y="3761464"/>
            <a:ext cx="4208318" cy="192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61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942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댓글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27413"/>
            <a:ext cx="5627947" cy="3253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36237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07216" y="3427412"/>
            <a:ext cx="3144189" cy="3200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댓글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버튼을 클릭 시 나오는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팝업창이다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대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댓글을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달수 있다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내용을 입력하면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팝업창이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자동으로 닫힌다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입력한 내용은 선택한 </a:t>
            </a:r>
            <a:r>
              <a:rPr lang="ko-KR" altLang="en-US" sz="1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댓글아래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추가되며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화살표와 일정간격 오른쪽으로 이동한 상태로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lnSpc>
                <a:spcPct val="150000"/>
              </a:lnSpc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출력된다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-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들여쓰기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Mapper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에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level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을 추가하여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View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에서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Level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가 높을수록 왼쪽에 여백이 생기도록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하였다</a:t>
            </a:r>
            <a:r>
              <a:rPr lang="en-US" altLang="ko-KR" sz="1200" dirty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07216" y="3436236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4098" name="Picture 2" descr="C:\Users\507-20\Desktop\img\최종\댓글댓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23" y="799567"/>
            <a:ext cx="6180754" cy="228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:\Users\507-20\Desktop\img\최종\댓글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9" y="799567"/>
            <a:ext cx="8533141" cy="207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507-20\Desktop\img\최종\m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4" y="3753683"/>
            <a:ext cx="5322750" cy="144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15331" y="5213429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4100" name="Picture 4" descr="C:\Users\507-20\Desktop\img\최종\들여쓰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3" y="5508231"/>
            <a:ext cx="5205647" cy="111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61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98787" y="680248"/>
            <a:ext cx="5271995" cy="2747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Picture 4" descr="C:\Users\507-20\Desktop\img\파일 업로드\안드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27" y="1079156"/>
            <a:ext cx="2785113" cy="46626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698787" y="3548543"/>
            <a:ext cx="5271995" cy="30514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787" y="3556014"/>
            <a:ext cx="1376552" cy="2675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Main.java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Picture 2" descr="C:\Users\507-20\Desktop\img\파일 업로드\안드 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27" y="1018180"/>
            <a:ext cx="5209886" cy="9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720427" y="2090702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" name="Picture 3" descr="C:\Users\507-20\Desktop\img\파일 업로드\안드 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636" y="2466064"/>
            <a:ext cx="5223292" cy="8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3720426" y="4946917"/>
            <a:ext cx="1698861" cy="2675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ArrayList.java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Picture 6" descr="C:\Users\507-20\Desktop\img\파일 업로드\안드 m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7" y="3884536"/>
            <a:ext cx="3057839" cy="6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507-20\Desktop\img\파일 업로드\ur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44" y="4642501"/>
            <a:ext cx="5223218" cy="29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Users\507-20\Desktop\img\파일 업로드\a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650" y="5271437"/>
            <a:ext cx="3966687" cy="128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2" descr="C:\Users\507-20\Desktop\img\파일 업로드\안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4" y="1070192"/>
            <a:ext cx="2833816" cy="47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698787" y="680248"/>
            <a:ext cx="5271995" cy="21636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98787" y="3002341"/>
            <a:ext cx="5271995" cy="359766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98787" y="3002340"/>
            <a:ext cx="1376552" cy="2675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Main.java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" name="Picture 3" descr="C:\Users\507-20\Desktop\img\파일 업로드\검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31" y="1136520"/>
            <a:ext cx="5218659" cy="14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507-20\Desktop\img\파일 업로드\검색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771" y="1774321"/>
            <a:ext cx="3233335" cy="4944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277495" y="1765750"/>
            <a:ext cx="451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추</a:t>
            </a:r>
            <a:r>
              <a:rPr lang="ko-KR" altLang="en-US" sz="1000" dirty="0">
                <a:solidFill>
                  <a:srgbClr val="FF0000"/>
                </a:solidFill>
              </a:rPr>
              <a:t>가</a:t>
            </a:r>
          </a:p>
        </p:txBody>
      </p:sp>
      <p:pic>
        <p:nvPicPr>
          <p:cNvPr id="24" name="Picture 5" descr="C:\Users\507-20\Desktop\img\파일 업로드\ur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84" y="3490512"/>
            <a:ext cx="5295560" cy="1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/>
          <p:nvPr/>
        </p:nvCxnSpPr>
        <p:spPr>
          <a:xfrm>
            <a:off x="7715952" y="3644173"/>
            <a:ext cx="12933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15952" y="3688998"/>
            <a:ext cx="451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추</a:t>
            </a:r>
            <a:r>
              <a:rPr lang="ko-KR" altLang="en-US" sz="1000" dirty="0">
                <a:solidFill>
                  <a:srgbClr val="FF0000"/>
                </a:solidFill>
              </a:rPr>
              <a:t>가</a:t>
            </a:r>
          </a:p>
        </p:txBody>
      </p:sp>
      <p:pic>
        <p:nvPicPr>
          <p:cNvPr id="27" name="Picture 6" descr="C:\Users\507-20\Desktop\img\파일 업로드\tex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15" y="4214314"/>
            <a:ext cx="4946177" cy="30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507-20\Desktop\img\파일 업로드\tx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315" y="3935219"/>
            <a:ext cx="4337895" cy="2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726315" y="4514878"/>
            <a:ext cx="229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EditText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 입력된 값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ename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 등록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30" name="Picture 8" descr="C:\Users\507-20\Desktop\img\파일 업로드\b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78" y="4798299"/>
            <a:ext cx="3709236" cy="14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799678" y="6232431"/>
            <a:ext cx="229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버튼 클릭 시 검색된 내용 출력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7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pic>
        <p:nvPicPr>
          <p:cNvPr id="2050" name="Picture 2" descr="C:\Users\507-20\Desktop\img\최종\리스트 전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4" y="899625"/>
            <a:ext cx="8518157" cy="42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32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5438181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1017183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37402" y="3441454"/>
            <a:ext cx="3370692" cy="3226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1.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화면에 최근 작성된 글이 위로 오게 정렬 </a:t>
            </a:r>
            <a:endParaRPr lang="en-US" altLang="ko-KR" sz="12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2.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초기값으로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5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개씩 보이며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페이지 크기 에서 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10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개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,20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개로 변경가능 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3.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제목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작성자로 검색이 가능하며 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4. Admin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은 프로젝트 번호로도 검색이 가능하다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>
              <a:spcBef>
                <a:spcPts val="120"/>
              </a:spcBef>
              <a:defRPr/>
            </a:pP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5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프로젝트 번호 선택은 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admin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만 가능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6.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팀원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PM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은 본인이 등록된 프로젝트만 보이기 때문에</a:t>
            </a:r>
            <a:r>
              <a:rPr lang="en-US" altLang="ko-KR" sz="1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프로젝트 번호선택창이 보이지 않는다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7.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글쓰기는 팀원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PM, Admin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만 가능하며  </a:t>
            </a:r>
            <a:endParaRPr lang="en-US" altLang="ko-KR" sz="12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8. </a:t>
            </a:r>
            <a:r>
              <a:rPr lang="ko-KR" altLang="en-US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그 외에는 보이지 않는다</a:t>
            </a:r>
            <a:r>
              <a:rPr lang="en-US" altLang="ko-KR" sz="1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86266" y="3468481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1028" name="Picture 4" descr="C:\Users\507-20\Desktop\img\최종\리스트 m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7"/>
          <a:stretch/>
        </p:blipFill>
        <p:spPr bwMode="auto">
          <a:xfrm>
            <a:off x="148887" y="3785939"/>
            <a:ext cx="5335415" cy="25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507-20\Desktop\img\최종\리스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90" y="624502"/>
            <a:ext cx="8505805" cy="258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0" y="2651494"/>
            <a:ext cx="5656296" cy="4029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2660110"/>
            <a:ext cx="1017183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Service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06518" y="2651494"/>
            <a:ext cx="2994870" cy="402930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페이징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처리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1.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페이지 초기값 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5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로 설정 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2. </a:t>
            </a: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첫번째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페이지 부터 보여지게 설정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3.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페이지를 </a:t>
            </a:r>
            <a:r>
              <a:rPr lang="ko-KR" altLang="en-US" sz="1200" dirty="0" err="1" smtClean="0">
                <a:solidFill>
                  <a:prstClr val="black"/>
                </a:solidFill>
                <a:latin typeface="Consolas"/>
                <a:ea typeface="나눔스퀘어_ac Bold"/>
              </a:rPr>
              <a:t>넘길때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마다 시작번호와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마지막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번호가 페이지 사이즈 만큼 증가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06518" y="267091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1029" name="Picture 5" descr="C:\Users\507-20\Desktop\img\최종\리스트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2" t="41054" r="-6397" b="-8383"/>
          <a:stretch/>
        </p:blipFill>
        <p:spPr bwMode="auto">
          <a:xfrm>
            <a:off x="-80224" y="798796"/>
            <a:ext cx="9304448" cy="17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507-20\Desktop\img\최종\블록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2" y="3427413"/>
            <a:ext cx="5102305" cy="152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929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등록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pic>
        <p:nvPicPr>
          <p:cNvPr id="2" name="Picture 2" descr="C:\Users\507-20\Desktop\img\최종\작성 전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9" y="951683"/>
            <a:ext cx="8482608" cy="428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6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4589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0" y="3441454"/>
            <a:ext cx="5627947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4497773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86266" y="3441454"/>
            <a:ext cx="3121827" cy="3226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제목과 내용을 입력하고 등록 버튼을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누르면 본인이 속한 프로젝트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게시판에 내용이 등록된다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 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2. Admin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일 경우 프로젝트 번호를 선택하여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등록할 수 있다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 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171450" indent="-171450">
              <a:spcBef>
                <a:spcPts val="120"/>
              </a:spcBef>
              <a:buFontTx/>
              <a:buChar char="-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View</a:t>
            </a:r>
          </a:p>
          <a:p>
            <a:pPr>
              <a:spcBef>
                <a:spcPts val="120"/>
              </a:spcBef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Admin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일 경우에만 프로젝트 번호 선택이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가능하도록 처리한 모습이다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86266" y="3468481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4099" name="Picture 3" descr="C:\Users\507-20\Desktop\img\최종\작성 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8" y="3908735"/>
            <a:ext cx="5353405" cy="5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507-20\Desktop\img\test\작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76" y="602906"/>
            <a:ext cx="6606246" cy="27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44253" y="591082"/>
            <a:ext cx="6623184" cy="21353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5331" y="3427413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2051" name="Picture 3" descr="C:\Users\507-20\Desktop\img\최종\cho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8" y="4845238"/>
            <a:ext cx="5200653" cy="16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58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942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0" y="3441454"/>
            <a:ext cx="5627947" cy="32393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S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ervice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63904" y="3441454"/>
            <a:ext cx="3144189" cy="322652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파일을 선택한 후 등록을 하면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지정한 폴더에 파일이 저장되며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데이터베이스에 파일이름이 저장된다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171450" indent="-171450">
              <a:spcBef>
                <a:spcPts val="120"/>
              </a:spcBef>
              <a:buFontTx/>
              <a:buChar char="-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Service</a:t>
            </a: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첨부 파일의 유무에 따라 중복처리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변경처리를 하는 부분이다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</a:t>
            </a: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86266" y="3468481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5122" name="Picture 2" descr="C:\Users\507-20\Desktop\img\최종\업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10" y="3856904"/>
            <a:ext cx="5303992" cy="173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507-20\Desktop\img\test\작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876" y="602906"/>
            <a:ext cx="6606246" cy="274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1235863" y="2709906"/>
            <a:ext cx="6623184" cy="6298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7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상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pic>
        <p:nvPicPr>
          <p:cNvPr id="6146" name="Picture 2" descr="C:\Users\507-20\Desktop\img\최종\상세 전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70" y="1055688"/>
            <a:ext cx="8531486" cy="426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372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9422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solidFill>
                  <a:prstClr val="white"/>
                </a:solidFill>
                <a:latin typeface="타이포_스톰 B"/>
                <a:ea typeface="타이포_스톰 B"/>
              </a:rPr>
              <a:t>WEB</a:t>
            </a:r>
            <a:endParaRPr lang="ko-KR" altLang="en-US" sz="2400">
              <a:solidFill>
                <a:prstClr val="white"/>
              </a:solidFill>
              <a:latin typeface="타이포_스톰 B"/>
              <a:ea typeface="타이포_스톰 B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[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/>
                <a:ea typeface="타이포_스톰 B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게시판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/>
              <a:ea typeface="타이포_스톰 B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2793534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2793534"/>
            <a:ext cx="5627947" cy="38872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07215" y="2793534"/>
            <a:ext cx="3144189" cy="38318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이슈리스트의 상세내용 확인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본인이 작성자라면 제목</a:t>
            </a: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, 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내용 수정가능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수정 시 수정일 현재날짜로 업데이트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 marL="228600" indent="-228600">
              <a:spcBef>
                <a:spcPts val="120"/>
              </a:spcBef>
              <a:buAutoNum type="arabicPeriod"/>
              <a:defRPr/>
            </a:pPr>
            <a:r>
              <a:rPr lang="en-US" altLang="ko-KR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Admin</a:t>
            </a: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일 경우에만 본인이 작성하지 않은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글 수정 가능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r>
              <a:rPr lang="ko-KR" altLang="en-US" sz="1200" dirty="0" smtClean="0">
                <a:solidFill>
                  <a:prstClr val="black"/>
                </a:solidFill>
                <a:latin typeface="Consolas"/>
                <a:ea typeface="나눔스퀘어_ac Bold"/>
              </a:rPr>
              <a:t> </a:t>
            </a: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 smtClean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Consolas"/>
              <a:ea typeface="나눔스퀘어_ac Bold"/>
            </a:endParaRPr>
          </a:p>
          <a:p>
            <a:pPr>
              <a:spcBef>
                <a:spcPts val="120"/>
              </a:spcBef>
              <a:defRPr/>
            </a:pPr>
            <a:endParaRPr lang="en-US" altLang="ko-KR" sz="1200" dirty="0">
              <a:solidFill>
                <a:prstClr val="black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23004" y="279353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7170" name="Picture 2" descr="C:\Users\507-20\Desktop\img\최종\수정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56"/>
          <a:stretch/>
        </p:blipFill>
        <p:spPr bwMode="auto">
          <a:xfrm>
            <a:off x="1570419" y="648059"/>
            <a:ext cx="5994925" cy="206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507-20\Desktop\img\최종\상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95" y="3138953"/>
            <a:ext cx="3004451" cy="112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507-20\Desktop\img\최종\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6" y="4842688"/>
            <a:ext cx="5254419" cy="165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15331" y="4318454"/>
            <a:ext cx="97523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dirty="0" smtClean="0">
                <a:solidFill>
                  <a:prstClr val="white"/>
                </a:solidFill>
                <a:latin typeface="나눔스퀘어_ac ExtraBold"/>
                <a:ea typeface="나눔스퀘어_ac ExtraBold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/>
              <a:ea typeface="나눔스퀘어_a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013283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635</Words>
  <Application>Microsoft Office PowerPoint</Application>
  <PresentationFormat>화면 슬라이드 쇼(4:3)</PresentationFormat>
  <Paragraphs>217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굴림</vt:lpstr>
      <vt:lpstr>Arial</vt:lpstr>
      <vt:lpstr>맑은 고딕</vt:lpstr>
      <vt:lpstr>나눔스퀘어_ac</vt:lpstr>
      <vt:lpstr>타이포_스톰 B</vt:lpstr>
      <vt:lpstr>나눔스퀘어_ac Bold</vt:lpstr>
      <vt:lpstr>Consolas</vt:lpstr>
      <vt:lpstr>나눔스퀘어_ac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256</cp:revision>
  <dcterms:created xsi:type="dcterms:W3CDTF">2020-05-05T13:43:36Z</dcterms:created>
  <dcterms:modified xsi:type="dcterms:W3CDTF">2020-06-04T06:04:57Z</dcterms:modified>
  <cp:version>1000.0000.01</cp:version>
</cp:coreProperties>
</file>