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notesMasterIdLst>
    <p:notesMasterId r:id="rId6"/>
  </p:notesMasterIdLst>
  <p:sldIdLst>
    <p:sldId id="495" r:id="rId4"/>
    <p:sldId id="496" r:id="rId5"/>
  </p:sldIdLst>
  <p:sldSz cx="9144000" cy="6858000" type="screen4x3"/>
  <p:notesSz cx="6858000" cy="9144000"/>
  <p:embeddedFontLst>
    <p:embeddedFont>
      <p:font typeface="맑은 고딕" pitchFamily="50" charset="-127"/>
      <p:regular r:id="rId7"/>
      <p:bold r:id="rId8"/>
    </p:embeddedFont>
    <p:embeddedFont>
      <p:font typeface="Calibri Light" pitchFamily="34" charset="0"/>
      <p:regular r:id="rId9"/>
      <p: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타이포_스톰 B" pitchFamily="18" charset="-127"/>
      <p:regular r:id="rId15"/>
    </p:embeddedFont>
    <p:embeddedFont>
      <p:font typeface="나눔스퀘어_ac Bold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F27E89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6" d="100"/>
          <a:sy n="106" d="100"/>
        </p:scale>
        <p:origin x="-5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2560802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Android studio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45505" y="1332360"/>
            <a:ext cx="577424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Android </a:t>
            </a:r>
            <a:r>
              <a:rPr lang="ko-KR" altLang="en-US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개발을 위한 공식 통합 개발 환경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(IDE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ko-KR" altLang="en-US" sz="1400" dirty="0" err="1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코틀린을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기반으로 </a:t>
            </a:r>
            <a:r>
              <a:rPr lang="ko-KR" altLang="en-US" sz="1400" dirty="0" err="1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안드로이드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애플리케이션을 제작한다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 smtClean="0">
              <a:solidFill>
                <a:srgbClr val="F27E89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구조</a:t>
            </a:r>
            <a:endParaRPr lang="en-US" altLang="ko-KR" sz="1600" b="1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Android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스튜디오의 각 프로젝트에는 소스 코드 파일 및 </a:t>
            </a:r>
            <a:endParaRPr lang="en-US" altLang="ko-KR" sz="1400" dirty="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리소스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파일과 함께 하나 이상의 모듈이 포함됩니다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모듈에는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 폴더가 포함됩니다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DBB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Manifests</a:t>
            </a:r>
            <a:r>
              <a:rPr lang="en-US" altLang="ko-KR" sz="1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 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AndroidManifest.xml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파일이 포함됩니다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DBB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JUnit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코드를 비롯한 자바 소스 코드 파일을 포함합니다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DBB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</a:t>
            </a:r>
            <a:r>
              <a:rPr lang="en-US" altLang="ko-KR" sz="1400" dirty="0" smtClean="0">
                <a:solidFill>
                  <a:srgbClr val="FDBB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코드가 아닌 모든 리소스를 포함합니다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(XML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레이아웃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UI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문자열 및 비트맵 이미지 등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).</a:t>
            </a:r>
            <a:endParaRPr lang="en-US" altLang="ko-KR" sz="1400" b="0" i="0" dirty="0" smtClean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b="0" i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C:\Users\507-20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31" y="1342325"/>
            <a:ext cx="2340102" cy="24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07-20\Desktop\bb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99"/>
          <a:stretch/>
        </p:blipFill>
        <p:spPr bwMode="auto">
          <a:xfrm>
            <a:off x="374784" y="3753175"/>
            <a:ext cx="2411665" cy="22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384" y="503295"/>
            <a:ext cx="8465663" cy="1800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solidFill>
                  <a:srgbClr val="FDBB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Manifests</a:t>
            </a:r>
          </a:p>
          <a:p>
            <a:pPr fontAlgn="base">
              <a:lnSpc>
                <a:spcPct val="150000"/>
              </a:lnSpc>
            </a:pPr>
            <a:endParaRPr lang="en-US" altLang="ko-KR" sz="1400" b="1" dirty="0" smtClean="0">
              <a:solidFill>
                <a:srgbClr val="FDBB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안드로이드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어플리케이션을 구동하는데 필요한 </a:t>
            </a:r>
            <a:r>
              <a:rPr lang="ko-KR" altLang="en-US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설정값을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관리해주는 곳이다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8912" y="4477383"/>
            <a:ext cx="8414863" cy="1985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solidFill>
                  <a:srgbClr val="FDBB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</a:t>
            </a:r>
          </a:p>
          <a:p>
            <a:pPr fontAlgn="base">
              <a:lnSpc>
                <a:spcPct val="150000"/>
              </a:lnSpc>
            </a:pPr>
            <a:endParaRPr lang="en-US" altLang="ko-KR" b="1" i="0" dirty="0">
              <a:solidFill>
                <a:srgbClr val="FDBB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b="1" dirty="0" smtClean="0">
              <a:solidFill>
                <a:srgbClr val="FDBB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우리가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눈에 보이는 </a:t>
            </a:r>
            <a:r>
              <a:rPr lang="en-US" altLang="ko-KR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</a:t>
            </a:r>
            <a:r>
              <a:rPr lang="en-US" altLang="ko-KR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구현하는 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204" y="2414620"/>
            <a:ext cx="8414864" cy="1985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solidFill>
                  <a:srgbClr val="FDBB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</a:t>
            </a:r>
          </a:p>
          <a:p>
            <a:pPr fontAlgn="base">
              <a:lnSpc>
                <a:spcPct val="150000"/>
              </a:lnSpc>
            </a:pPr>
            <a:endParaRPr lang="en-US" altLang="ko-KR" b="1" dirty="0">
              <a:solidFill>
                <a:srgbClr val="FDBB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b="1" dirty="0" smtClean="0">
              <a:solidFill>
                <a:srgbClr val="FDBB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</a:t>
            </a:r>
            <a:endParaRPr lang="en-US" altLang="ko-KR" sz="1400" dirty="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자바언어를 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이용해 </a:t>
            </a:r>
            <a:r>
              <a:rPr lang="ko-KR" altLang="en-US" sz="14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안드로이드</a:t>
            </a:r>
            <a:r>
              <a:rPr lang="ko-KR" altLang="en-US" sz="14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프로그래밍을 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  <a:endParaRPr lang="en-US" altLang="ko-KR" sz="14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50" name="Picture 2" descr="C:\Users\507-20\Desktop\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3" y="963430"/>
            <a:ext cx="6927274" cy="88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507-20\Desktop\m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" y="2867232"/>
            <a:ext cx="5668962" cy="11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507-20\Desktop\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0" y="4924977"/>
            <a:ext cx="3956552" cy="10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108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굴림</vt:lpstr>
      <vt:lpstr>Arial</vt:lpstr>
      <vt:lpstr>맑은 고딕</vt:lpstr>
      <vt:lpstr>Calibri Light</vt:lpstr>
      <vt:lpstr>Calibri</vt:lpstr>
      <vt:lpstr>타이포_스톰 B</vt:lpstr>
      <vt:lpstr>나눔스퀘어_ac Bold</vt:lpstr>
      <vt:lpstr>메인 레이아웃_1</vt:lpstr>
      <vt:lpstr>Office 테마</vt:lpstr>
      <vt:lpstr>목차 레이아웃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177</cp:revision>
  <dcterms:created xsi:type="dcterms:W3CDTF">2020-05-05T13:43:36Z</dcterms:created>
  <dcterms:modified xsi:type="dcterms:W3CDTF">2020-05-29T08:41:28Z</dcterms:modified>
</cp:coreProperties>
</file>