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8"/>
  </p:notesMasterIdLst>
  <p:sldIdLst>
    <p:sldId id="309" r:id="rId5"/>
    <p:sldId id="384" r:id="rId6"/>
    <p:sldId id="385" r:id="rId7"/>
  </p:sldIdLst>
  <p:sldSz cx="9144000" cy="6858000" type="screen4x3"/>
  <p:notesSz cx="6858000" cy="9144000"/>
  <p:embeddedFontLst>
    <p:embeddedFont>
      <p:font typeface="타이포_스톰 B" pitchFamily="18" charset="-127"/>
      <p:regular r:id="rId9"/>
    </p:embeddedFont>
    <p:embeddedFont>
      <p:font typeface="Calibri Light" pitchFamily="34" charset="0"/>
      <p:regular r:id="rId10"/>
      <p:italic r:id="rId11"/>
    </p:embeddedFont>
    <p:embeddedFont>
      <p:font typeface="맑은 고딕" pitchFamily="50" charset="-127"/>
      <p:regular r:id="rId12"/>
      <p:bold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C1"/>
    <a:srgbClr val="94C3BB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3391" autoAdjust="0"/>
  </p:normalViewPr>
  <p:slideViewPr>
    <p:cSldViewPr snapToGrid="0">
      <p:cViewPr varScale="1">
        <p:scale>
          <a:sx n="92" d="100"/>
          <a:sy n="92" d="100"/>
        </p:scale>
        <p:origin x="-21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5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3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2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83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77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68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58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16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23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7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업무리스트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1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pic>
        <p:nvPicPr>
          <p:cNvPr id="1026" name="Picture 2" descr="C:\Users\508-19\Desktop\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2" y="1402772"/>
            <a:ext cx="8784196" cy="429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7" y="-5199"/>
            <a:ext cx="321733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</a:p>
        </p:txBody>
      </p:sp>
      <p:pic>
        <p:nvPicPr>
          <p:cNvPr id="2050" name="Picture 2" descr="C:\Users\508-19\Desktop\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7" y="793277"/>
            <a:ext cx="8655410" cy="398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508-19\Desktop\진행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710" y="4878360"/>
            <a:ext cx="4994619" cy="67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15</Words>
  <Application>Microsoft Office PowerPoint</Application>
  <PresentationFormat>화면 슬라이드 쇼(4:3)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굴림</vt:lpstr>
      <vt:lpstr>Arial</vt:lpstr>
      <vt:lpstr>타이포_스톰 B</vt:lpstr>
      <vt:lpstr>Calibri Light</vt:lpstr>
      <vt:lpstr>맑은 고딕</vt:lpstr>
      <vt:lpstr>Calibri</vt:lpstr>
      <vt:lpstr>메인 레이아웃_1</vt:lpstr>
      <vt:lpstr>Office 테마</vt:lpstr>
      <vt:lpstr>목차 레이아웃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508-19</cp:lastModifiedBy>
  <cp:revision>118</cp:revision>
  <dcterms:created xsi:type="dcterms:W3CDTF">2020-05-05T13:43:36Z</dcterms:created>
  <dcterms:modified xsi:type="dcterms:W3CDTF">2020-05-19T05:19:01Z</dcterms:modified>
</cp:coreProperties>
</file>