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0"/>
  </p:notesMasterIdLst>
  <p:sldIdLst>
    <p:sldId id="256" r:id="rId5"/>
    <p:sldId id="257" r:id="rId6"/>
    <p:sldId id="258" r:id="rId7"/>
    <p:sldId id="370" r:id="rId8"/>
    <p:sldId id="496" r:id="rId9"/>
    <p:sldId id="268" r:id="rId10"/>
    <p:sldId id="504" r:id="rId11"/>
    <p:sldId id="505" r:id="rId12"/>
    <p:sldId id="441" r:id="rId13"/>
    <p:sldId id="449" r:id="rId14"/>
    <p:sldId id="503" r:id="rId15"/>
    <p:sldId id="457" r:id="rId16"/>
    <p:sldId id="460" r:id="rId17"/>
    <p:sldId id="462" r:id="rId18"/>
    <p:sldId id="467" r:id="rId19"/>
    <p:sldId id="469" r:id="rId20"/>
    <p:sldId id="475" r:id="rId21"/>
    <p:sldId id="476" r:id="rId22"/>
    <p:sldId id="501" r:id="rId23"/>
    <p:sldId id="502" r:id="rId24"/>
    <p:sldId id="483" r:id="rId25"/>
    <p:sldId id="497" r:id="rId26"/>
    <p:sldId id="498" r:id="rId27"/>
    <p:sldId id="499" r:id="rId28"/>
    <p:sldId id="500" r:id="rId29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나눔스퀘어_ac" panose="020B0600000101010101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나눔스퀘어_ac ExtraBold" panose="020B0600000101010101" pitchFamily="50" charset="-127"/>
      <p:bold r:id="rId41"/>
    </p:embeddedFont>
    <p:embeddedFont>
      <p:font typeface="Bahnschrift Light SemiCondensed" panose="020B0502040204020203" pitchFamily="34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6429" autoAdjust="0"/>
  </p:normalViewPr>
  <p:slideViewPr>
    <p:cSldViewPr snapToGrid="0">
      <p:cViewPr varScale="1">
        <p:scale>
          <a:sx n="76" d="100"/>
          <a:sy n="76" d="100"/>
        </p:scale>
        <p:origin x="102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8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0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6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6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3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2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61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73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1" cy="28406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119818" y="3511703"/>
            <a:ext cx="2133600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dirty="0" err="1">
                <a:solidFill>
                  <a:prstClr val="black"/>
                </a:solidFill>
              </a:rPr>
              <a:t>pmsemp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grade = '</a:t>
            </a:r>
            <a:r>
              <a:rPr lang="ko-KR" altLang="en-US" sz="1200" dirty="0">
                <a:solidFill>
                  <a:prstClr val="black"/>
                </a:solidFill>
              </a:rPr>
              <a:t>퇴사</a:t>
            </a:r>
            <a:r>
              <a:rPr lang="en-US" altLang="ko-KR" sz="1200" dirty="0">
                <a:solidFill>
                  <a:prstClr val="black"/>
                </a:solidFill>
              </a:rPr>
              <a:t>',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dept</a:t>
            </a:r>
            <a:r>
              <a:rPr lang="en-US" altLang="ko-KR" sz="1200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dirty="0" err="1">
                <a:solidFill>
                  <a:prstClr val="black"/>
                </a:solidFill>
              </a:rPr>
              <a:t>pmsmember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mdiv = 8 , </a:t>
            </a:r>
            <a:r>
              <a:rPr lang="en-US" altLang="ko-KR" sz="1200" dirty="0" err="1">
                <a:solidFill>
                  <a:prstClr val="black"/>
                </a:solidFill>
              </a:rPr>
              <a:t>pno</a:t>
            </a:r>
            <a:r>
              <a:rPr lang="en-US" altLang="ko-KR" sz="1200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mno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 smtClean="0">
                <a:solidFill>
                  <a:prstClr val="black"/>
                </a:solidFill>
              </a:rPr>
              <a:t>}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9818" y="5611505"/>
            <a:ext cx="2133600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delete from </a:t>
            </a:r>
            <a:r>
              <a:rPr lang="en-US" altLang="ko-KR" sz="1200" dirty="0" err="1">
                <a:solidFill>
                  <a:prstClr val="black"/>
                </a:solidFill>
              </a:rPr>
              <a:t>pmsemp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 smtClean="0">
                <a:solidFill>
                  <a:prstClr val="black"/>
                </a:solidFill>
              </a:rPr>
              <a:t>}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3186" y="4066392"/>
            <a:ext cx="2640233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public void 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u="sng" dirty="0" err="1">
                <a:solidFill>
                  <a:prstClr val="black"/>
                </a:solidFill>
              </a:rPr>
              <a:t>pmsemp</a:t>
            </a:r>
            <a:r>
              <a:rPr lang="en-US" altLang="ko-KR" sz="1200" u="sng" dirty="0">
                <a:solidFill>
                  <a:prstClr val="black"/>
                </a:solidFill>
              </a:rPr>
              <a:t> </a:t>
            </a:r>
            <a:r>
              <a:rPr lang="en-US" altLang="ko-KR" sz="1200" u="sng" dirty="0" err="1">
                <a:solidFill>
                  <a:prstClr val="black"/>
                </a:solidFill>
              </a:rPr>
              <a:t>deleteG</a:t>
            </a:r>
            <a:r>
              <a:rPr lang="en-US" altLang="ko-KR" sz="1200" u="sng" dirty="0">
                <a:solidFill>
                  <a:prstClr val="black"/>
                </a:solidFill>
              </a:rPr>
              <a:t>) {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</a:rPr>
              <a:t>rep.memCheck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if(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==0) {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rep.delGrade3(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} else {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rep.delGrade1(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rep.delGrade2(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79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" y="944690"/>
            <a:ext cx="9020432" cy="455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통일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4" y="800065"/>
            <a:ext cx="8963658" cy="27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" y="819509"/>
            <a:ext cx="8597900" cy="40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78" y="864557"/>
            <a:ext cx="8793208" cy="30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" y="520387"/>
            <a:ext cx="9020432" cy="54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" y="520388"/>
            <a:ext cx="8973987" cy="32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7"/>
            <a:ext cx="9020432" cy="52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 사전입력 규칙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364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Development Environment</a:t>
            </a:r>
            <a:endParaRPr lang="en-US" altLang="ko-KR" dirty="0" smtClean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Requirements Documentation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59" y="1596522"/>
            <a:ext cx="3189822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2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반응형 웹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4" y="800065"/>
            <a:ext cx="8963658" cy="27230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768" y="3606224"/>
            <a:ext cx="3025058" cy="27230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E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3079" y="1274490"/>
            <a:ext cx="2109818" cy="3352042"/>
          </a:xfrm>
          <a:prstGeom prst="rect">
            <a:avLst/>
          </a:prstGeom>
          <a:noFill/>
          <a:ln w="38100">
            <a:solidFill>
              <a:srgbClr val="FDB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JAVASCRIPT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CSS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Ajax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JSON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079" y="802505"/>
            <a:ext cx="159867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Language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56235" y="791136"/>
            <a:ext cx="2660824" cy="3875692"/>
            <a:chOff x="3155091" y="791136"/>
            <a:chExt cx="2660824" cy="3875692"/>
          </a:xfrm>
        </p:grpSpPr>
        <p:sp>
          <p:nvSpPr>
            <p:cNvPr id="12" name="직사각형 11"/>
            <p:cNvSpPr/>
            <p:nvPr/>
          </p:nvSpPr>
          <p:spPr>
            <a:xfrm>
              <a:off x="3163330" y="4148547"/>
              <a:ext cx="2652585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Oracle SQL 11g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091" y="3690539"/>
              <a:ext cx="996779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DBMS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63329" y="2871920"/>
              <a:ext cx="2395418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Apache Tomcat 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9.0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5091" y="2402009"/>
              <a:ext cx="832024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WAS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63329" y="1259122"/>
              <a:ext cx="2652586" cy="890374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Oracle </a:t>
              </a: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elipse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SQL Developer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eXERD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5091" y="791136"/>
              <a:ext cx="2652585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Development Tools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71482" y="799374"/>
            <a:ext cx="2574296" cy="3865230"/>
            <a:chOff x="6387958" y="799374"/>
            <a:chExt cx="2574296" cy="3865230"/>
          </a:xfrm>
        </p:grpSpPr>
        <p:sp>
          <p:nvSpPr>
            <p:cNvPr id="18" name="직사각형 17"/>
            <p:cNvSpPr/>
            <p:nvPr/>
          </p:nvSpPr>
          <p:spPr>
            <a:xfrm>
              <a:off x="6387958" y="3933244"/>
              <a:ext cx="2261771" cy="731360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Bootswatch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- Minty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Dasio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- admin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7959" y="3461197"/>
              <a:ext cx="1578030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Bootstrap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87959" y="2573328"/>
              <a:ext cx="2261770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Spring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7960" y="2108629"/>
              <a:ext cx="1693359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Framework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00297" y="1259098"/>
              <a:ext cx="2249432" cy="731360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jQuery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Highcharts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7959" y="799374"/>
              <a:ext cx="2574295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Javascript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 Library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 smtClean="0">
                <a:solidFill>
                  <a:prstClr val="black"/>
                </a:solidFill>
              </a:rPr>
              <a:t>	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ADMIN</a:t>
            </a:r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 </a:t>
            </a:r>
            <a:r>
              <a:rPr lang="en-US" altLang="ko-KR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 </a:t>
            </a:r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설정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2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8" y="736288"/>
            <a:ext cx="8802171" cy="41672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6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퇴사자 처리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3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315</Words>
  <Application>Microsoft Office PowerPoint</Application>
  <PresentationFormat>화면 슬라이드 쇼(4:3)</PresentationFormat>
  <Paragraphs>105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타이포_스톰 B</vt:lpstr>
      <vt:lpstr>Calibri Light</vt:lpstr>
      <vt:lpstr>나눔스퀘어_ac</vt:lpstr>
      <vt:lpstr>맑은 고딕</vt:lpstr>
      <vt:lpstr>Calibri</vt:lpstr>
      <vt:lpstr>나눔스퀘어_ac ExtraBold</vt:lpstr>
      <vt:lpstr>Bahnschrift Light SemiCondensed</vt:lpstr>
      <vt:lpstr>Arial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171</cp:revision>
  <dcterms:created xsi:type="dcterms:W3CDTF">2020-05-05T13:43:36Z</dcterms:created>
  <dcterms:modified xsi:type="dcterms:W3CDTF">2020-05-26T04:44:03Z</dcterms:modified>
</cp:coreProperties>
</file>