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notesMasterIdLst>
    <p:notesMasterId r:id="rId9"/>
  </p:notesMasterIdLst>
  <p:sldIdLst>
    <p:sldId id="495" r:id="rId4"/>
    <p:sldId id="483" r:id="rId5"/>
    <p:sldId id="496" r:id="rId6"/>
    <p:sldId id="497" r:id="rId7"/>
    <p:sldId id="498" r:id="rId8"/>
  </p:sldIdLst>
  <p:sldSz cx="9144000" cy="6858000" type="screen4x3"/>
  <p:notesSz cx="6858000" cy="9144000"/>
  <p:embeddedFontLst>
    <p:embeddedFont>
      <p:font typeface="타이포_스톰 B" panose="02020503020101020101" pitchFamily="18" charset="-127"/>
      <p:regular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나눔스퀘어_ac" panose="020B0600000101010101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0593" y="833283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</a:t>
            </a:r>
            <a:r>
              <a:rPr lang="ko-KR" altLang="en-US" dirty="0" smtClean="0"/>
              <a:t>핵심기술 제목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632" y="1431802"/>
            <a:ext cx="863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하이차트란</a:t>
            </a:r>
            <a:r>
              <a:rPr lang="en-US" altLang="ko-KR" smtClean="0">
                <a:solidFill>
                  <a:prstClr val="black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Javascript</a:t>
            </a:r>
            <a:r>
              <a:rPr lang="ko-KR" altLang="en-US" smtClean="0">
                <a:solidFill>
                  <a:prstClr val="black"/>
                </a:solidFill>
              </a:rPr>
              <a:t>를 이용해 웹의 통계적인 정보 시각화를 위해 사용되는 차트 라이브러리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JSON </a:t>
            </a:r>
            <a:r>
              <a:rPr lang="ko-KR" altLang="en-US" smtClean="0">
                <a:solidFill>
                  <a:prstClr val="black"/>
                </a:solidFill>
              </a:rPr>
              <a:t>형식의 옵션을</a:t>
            </a:r>
            <a:r>
              <a:rPr lang="en-US" altLang="ko-KR" smtClean="0">
                <a:solidFill>
                  <a:prstClr val="black"/>
                </a:solidFill>
              </a:rPr>
              <a:t>	</a:t>
            </a:r>
            <a:r>
              <a:rPr lang="ko-KR" altLang="en-US" smtClean="0">
                <a:solidFill>
                  <a:prstClr val="black"/>
                </a:solidFill>
              </a:rPr>
              <a:t>사용하여 데이터 입력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옵션 설정이 가능하고 다양한 차트 유형을 제공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장점 </a:t>
            </a:r>
            <a:r>
              <a:rPr lang="en-US" altLang="ko-KR" smtClean="0">
                <a:solidFill>
                  <a:prstClr val="black"/>
                </a:solidFill>
              </a:rPr>
              <a:t>:</a:t>
            </a:r>
            <a:r>
              <a:rPr lang="ko-KR" altLang="en-US" smtClean="0">
                <a:solidFill>
                  <a:prstClr val="black"/>
                </a:solidFill>
              </a:rPr>
              <a:t> 데이터 시각화 라이브러리인 </a:t>
            </a:r>
            <a:r>
              <a:rPr lang="en-US" altLang="ko-KR" smtClean="0">
                <a:solidFill>
                  <a:prstClr val="black"/>
                </a:solidFill>
              </a:rPr>
              <a:t>D3.js</a:t>
            </a:r>
            <a:r>
              <a:rPr lang="ko-KR" altLang="en-US" smtClean="0">
                <a:solidFill>
                  <a:prstClr val="black"/>
                </a:solidFill>
              </a:rPr>
              <a:t> 보다 사용하기 쉽다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632" y="3726085"/>
            <a:ext cx="863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적용 부분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일정관리에서 </a:t>
            </a:r>
            <a:r>
              <a:rPr lang="en-US" altLang="ko-KR" smtClean="0">
                <a:solidFill>
                  <a:prstClr val="black"/>
                </a:solidFill>
              </a:rPr>
              <a:t>PM</a:t>
            </a:r>
            <a:r>
              <a:rPr lang="ko-KR" altLang="en-US" smtClean="0">
                <a:solidFill>
                  <a:prstClr val="black"/>
                </a:solidFill>
              </a:rPr>
              <a:t>과 팀원의 일정을 파악할 수 있는 </a:t>
            </a:r>
            <a:r>
              <a:rPr lang="en-US" altLang="ko-KR" smtClean="0">
                <a:solidFill>
                  <a:prstClr val="black"/>
                </a:solidFill>
              </a:rPr>
              <a:t>Gantt Chart </a:t>
            </a:r>
            <a:r>
              <a:rPr lang="ko-KR" altLang="en-US" smtClean="0">
                <a:solidFill>
                  <a:prstClr val="black"/>
                </a:solidFill>
              </a:rPr>
              <a:t>사용</a:t>
            </a:r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4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936804"/>
            <a:ext cx="6987480" cy="40060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2" y="3037979"/>
            <a:ext cx="5515745" cy="4953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2" y="5463420"/>
            <a:ext cx="8621328" cy="9145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2" y="3285664"/>
            <a:ext cx="5039428" cy="20767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H="1">
            <a:off x="5438024" y="4407114"/>
            <a:ext cx="679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08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69" y="1383571"/>
            <a:ext cx="7019054" cy="161783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090" y="671806"/>
            <a:ext cx="3376033" cy="60229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96" y="3091332"/>
            <a:ext cx="7163800" cy="44773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64" y="4384747"/>
            <a:ext cx="5958336" cy="213167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21" y="3646898"/>
            <a:ext cx="4435675" cy="63001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5217445" y="5646551"/>
            <a:ext cx="2854425" cy="33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refno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기준으로 계층형 구조 호출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19450" y="5972175"/>
            <a:ext cx="3114675" cy="409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07" y="3628993"/>
            <a:ext cx="3619318" cy="27179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25" y="3628993"/>
            <a:ext cx="3761543" cy="10819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8" y="6329074"/>
            <a:ext cx="4203336" cy="234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1632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5" y="3092887"/>
            <a:ext cx="7898519" cy="38611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96" y="3591882"/>
            <a:ext cx="6094364" cy="292244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7" y="5352134"/>
            <a:ext cx="5379491" cy="116219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857500" y="4422790"/>
            <a:ext cx="5770514" cy="3564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3" idx="2"/>
            <a:endCxn id="12" idx="3"/>
          </p:cNvCxnSpPr>
          <p:nvPr/>
        </p:nvCxnSpPr>
        <p:spPr>
          <a:xfrm rot="5400000">
            <a:off x="5096517" y="5286990"/>
            <a:ext cx="1154002" cy="13847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510739"/>
            <a:ext cx="5379491" cy="37327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3228975" y="5638801"/>
            <a:ext cx="3790950" cy="1955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6" idx="0"/>
          </p:cNvCxnSpPr>
          <p:nvPr/>
        </p:nvCxnSpPr>
        <p:spPr>
          <a:xfrm flipH="1" flipV="1">
            <a:off x="2857502" y="5243447"/>
            <a:ext cx="2266948" cy="3953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74772" y="2499735"/>
            <a:ext cx="3329506" cy="69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위쪽은 자신의 업무가 속하는 상위업무를 호출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아래쪽은 자신의 업무를 호출하여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UNION ALL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6309" y="3069367"/>
            <a:ext cx="876241" cy="130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76" y="3693216"/>
            <a:ext cx="3965948" cy="106831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76" y="4814474"/>
            <a:ext cx="3987609" cy="13886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76" y="6282485"/>
            <a:ext cx="3663254" cy="2252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258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  <p:bldP spid="27" grpId="0"/>
      <p:bldP spid="27" grpId="1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86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타이포_스톰 B</vt:lpstr>
      <vt:lpstr>Calibri Light</vt:lpstr>
      <vt:lpstr>나눔스퀘어_ac</vt:lpstr>
      <vt:lpstr>맑은 고딕</vt:lpstr>
      <vt:lpstr>Calibri</vt:lpstr>
      <vt:lpstr>Arial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174</cp:revision>
  <dcterms:created xsi:type="dcterms:W3CDTF">2020-05-05T13:43:36Z</dcterms:created>
  <dcterms:modified xsi:type="dcterms:W3CDTF">2020-05-26T04:46:06Z</dcterms:modified>
</cp:coreProperties>
</file>