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73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8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26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0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25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8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59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81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74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20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89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7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직사각형 16"/>
          <p:cNvSpPr/>
          <p:nvPr/>
        </p:nvSpPr>
        <p:spPr>
          <a:xfrm>
            <a:off x="382337" y="246937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0577" y="77096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prstClr val="black"/>
                </a:solidFill>
              </a:rPr>
              <a:t>업무 리스트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486893"/>
              </p:ext>
            </p:extLst>
          </p:nvPr>
        </p:nvGraphicFramePr>
        <p:xfrm>
          <a:off x="1615086" y="3160763"/>
          <a:ext cx="3780354" cy="2012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진행률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진행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7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808781" y="2561010"/>
            <a:ext cx="1075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prstClr val="black"/>
                </a:solidFill>
              </a:rPr>
              <a:t>업무 현황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26815"/>
              </p:ext>
            </p:extLst>
          </p:nvPr>
        </p:nvGraphicFramePr>
        <p:xfrm>
          <a:off x="2851874" y="5613399"/>
          <a:ext cx="1124731" cy="389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1433040" y="1734328"/>
            <a:ext cx="3962400" cy="667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상단메뉴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26071"/>
              </p:ext>
            </p:extLst>
          </p:nvPr>
        </p:nvGraphicFramePr>
        <p:xfrm>
          <a:off x="393753" y="2830633"/>
          <a:ext cx="1039287" cy="307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58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8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8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8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8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65507" y="995314"/>
            <a:ext cx="160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사이드 메뉴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414240" y="31366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65507" y="1356969"/>
            <a:ext cx="1747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진행률 </a:t>
            </a:r>
            <a:r>
              <a:rPr lang="en-US" altLang="ko-KR" sz="1400" dirty="0"/>
              <a:t>( </a:t>
            </a:r>
            <a:r>
              <a:rPr lang="ko-KR" altLang="en-US" sz="1400" dirty="0"/>
              <a:t>팀원 수정 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4248616" y="31366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65506" y="1753665"/>
            <a:ext cx="229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업무 중 </a:t>
            </a:r>
            <a:r>
              <a:rPr lang="en-US" altLang="ko-KR" sz="1400" dirty="0"/>
              <a:t>/ </a:t>
            </a:r>
            <a:r>
              <a:rPr lang="ko-KR" altLang="en-US" sz="1400" dirty="0"/>
              <a:t>결재 </a:t>
            </a:r>
            <a:r>
              <a:rPr lang="en-US" altLang="ko-KR" sz="1400" dirty="0"/>
              <a:t>/ </a:t>
            </a:r>
            <a:r>
              <a:rPr lang="ko-KR" altLang="en-US" sz="1400" dirty="0"/>
              <a:t>반려처리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385448" y="5327922"/>
            <a:ext cx="986253" cy="333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44" name="직사각형 16"/>
          <p:cNvSpPr/>
          <p:nvPr/>
        </p:nvSpPr>
        <p:spPr>
          <a:xfrm>
            <a:off x="4061855" y="533676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65507" y="2094406"/>
            <a:ext cx="219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업무 등록 </a:t>
            </a:r>
            <a:r>
              <a:rPr lang="en-US" altLang="ko-KR" sz="1400" dirty="0"/>
              <a:t>( </a:t>
            </a:r>
            <a:r>
              <a:rPr lang="ko-KR" altLang="en-US" sz="1400" dirty="0"/>
              <a:t>팀장 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-99327" y="-5199"/>
            <a:ext cx="321733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,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161373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4" name="직사각형 16"/>
          <p:cNvSpPr/>
          <p:nvPr/>
        </p:nvSpPr>
        <p:spPr>
          <a:xfrm>
            <a:off x="117740" y="210915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0577" y="77096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업무 작성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07651" y="1179980"/>
            <a:ext cx="3962400" cy="667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업무 등록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65507" y="995314"/>
            <a:ext cx="160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업무 명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17740" y="258560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65507" y="1356969"/>
            <a:ext cx="1747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업무 시작 </a:t>
            </a:r>
            <a:r>
              <a:rPr lang="en-US" altLang="ko-KR" sz="1400" dirty="0">
                <a:solidFill>
                  <a:prstClr val="black"/>
                </a:solidFill>
              </a:rPr>
              <a:t>/ </a:t>
            </a:r>
            <a:r>
              <a:rPr lang="ko-KR" altLang="en-US" sz="1400" dirty="0">
                <a:solidFill>
                  <a:prstClr val="black"/>
                </a:solidFill>
              </a:rPr>
              <a:t>마감일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7739" y="545367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65506" y="1753665"/>
            <a:ext cx="219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첨부파일 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55717" y="2109156"/>
            <a:ext cx="85661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black"/>
                </a:solidFill>
              </a:rPr>
              <a:t>제목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64732" y="2109156"/>
            <a:ext cx="3691467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5717" y="2585602"/>
            <a:ext cx="85661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시작일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464732" y="2585602"/>
            <a:ext cx="126153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885649" y="2586500"/>
            <a:ext cx="85661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마감일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894664" y="2586500"/>
            <a:ext cx="126153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5717" y="3063048"/>
            <a:ext cx="4700482" cy="2160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업무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55717" y="5432717"/>
            <a:ext cx="1186816" cy="46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첨부 파일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758099" y="5432717"/>
            <a:ext cx="2551434" cy="46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451984" y="5432717"/>
            <a:ext cx="704215" cy="46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940623" y="6131986"/>
            <a:ext cx="1890052" cy="46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등록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0" y="102"/>
            <a:ext cx="2315241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</a:t>
            </a:r>
          </a:p>
        </p:txBody>
      </p:sp>
    </p:spTree>
    <p:extLst>
      <p:ext uri="{BB962C8B-B14F-4D97-AF65-F5344CB8AC3E}">
        <p14:creationId xmlns:p14="http://schemas.microsoft.com/office/powerpoint/2010/main" val="12451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4" name="직사각형 16"/>
          <p:cNvSpPr/>
          <p:nvPr/>
        </p:nvSpPr>
        <p:spPr>
          <a:xfrm>
            <a:off x="355140" y="159208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22612" y="363580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522613" y="209137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0577" y="77096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업무 상세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82338" y="1984652"/>
            <a:ext cx="4807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56002" y="1592088"/>
            <a:ext cx="1323825" cy="315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818969" y="2091005"/>
            <a:ext cx="1323825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담당자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04603" y="2548370"/>
            <a:ext cx="2965130" cy="1964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상세내용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04603" y="4935805"/>
            <a:ext cx="1251509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진행률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12024" y="4935805"/>
            <a:ext cx="692509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818969" y="3631134"/>
            <a:ext cx="1323825" cy="881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 여부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90117" y="5477671"/>
            <a:ext cx="4799950" cy="609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코멘트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818968" y="2548370"/>
            <a:ext cx="1323825" cy="881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시작일 </a:t>
            </a:r>
            <a:r>
              <a:rPr lang="en-US" altLang="ko-KR" dirty="0">
                <a:solidFill>
                  <a:schemeClr val="tx1"/>
                </a:solidFill>
              </a:rPr>
              <a:t>~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마감일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04603" y="2065660"/>
            <a:ext cx="1323825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첨부파일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65506" y="1018531"/>
            <a:ext cx="160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업무 명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65506" y="1400716"/>
            <a:ext cx="160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업무 담당자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65506" y="1775539"/>
            <a:ext cx="229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업무 중 </a:t>
            </a:r>
            <a:r>
              <a:rPr lang="en-US" altLang="ko-KR" sz="1400" dirty="0"/>
              <a:t>/ </a:t>
            </a:r>
            <a:r>
              <a:rPr lang="ko-KR" altLang="en-US" sz="1400" dirty="0"/>
              <a:t>결재 </a:t>
            </a:r>
            <a:r>
              <a:rPr lang="en-US" altLang="ko-KR" sz="1400" dirty="0"/>
              <a:t>/ </a:t>
            </a:r>
            <a:r>
              <a:rPr lang="ko-KR" altLang="en-US" sz="1400" dirty="0"/>
              <a:t>반려처리</a:t>
            </a:r>
          </a:p>
        </p:txBody>
      </p:sp>
      <p:sp>
        <p:nvSpPr>
          <p:cNvPr id="30" name="직사각형 16"/>
          <p:cNvSpPr/>
          <p:nvPr/>
        </p:nvSpPr>
        <p:spPr>
          <a:xfrm>
            <a:off x="108673" y="493580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65506" y="2124464"/>
            <a:ext cx="183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진행률 수정 </a:t>
            </a:r>
            <a:r>
              <a:rPr lang="en-US" altLang="ko-KR" sz="1400" dirty="0"/>
              <a:t>(</a:t>
            </a:r>
            <a:r>
              <a:rPr lang="ko-KR" altLang="en-US" sz="1400" dirty="0"/>
              <a:t>담당자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4" name="직사각형 16"/>
          <p:cNvSpPr/>
          <p:nvPr/>
        </p:nvSpPr>
        <p:spPr>
          <a:xfrm>
            <a:off x="6391841" y="253980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45" name="직사각형 16"/>
          <p:cNvSpPr/>
          <p:nvPr/>
        </p:nvSpPr>
        <p:spPr>
          <a:xfrm>
            <a:off x="2130868" y="56505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57267" y="2508114"/>
            <a:ext cx="183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팀장 코멘트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-99327" y="-5199"/>
            <a:ext cx="321733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,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4311E58-C914-4142-81CB-3848F9C6C5EF}"/>
              </a:ext>
            </a:extLst>
          </p:cNvPr>
          <p:cNvSpPr/>
          <p:nvPr/>
        </p:nvSpPr>
        <p:spPr>
          <a:xfrm>
            <a:off x="3749642" y="1624127"/>
            <a:ext cx="681023" cy="315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42F9A2-93F2-4E14-90CD-13DF066733E0}"/>
              </a:ext>
            </a:extLst>
          </p:cNvPr>
          <p:cNvSpPr/>
          <p:nvPr/>
        </p:nvSpPr>
        <p:spPr>
          <a:xfrm>
            <a:off x="4488331" y="1625754"/>
            <a:ext cx="681023" cy="315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0" name="직사각형 16">
            <a:extLst>
              <a:ext uri="{FF2B5EF4-FFF2-40B4-BE49-F238E27FC236}">
                <a16:creationId xmlns:a16="http://schemas.microsoft.com/office/drawing/2014/main" id="{8B985545-33CA-4A1C-9407-4B9E20BB05C1}"/>
              </a:ext>
            </a:extLst>
          </p:cNvPr>
          <p:cNvSpPr/>
          <p:nvPr/>
        </p:nvSpPr>
        <p:spPr>
          <a:xfrm>
            <a:off x="3749642" y="131503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6</a:t>
            </a:r>
          </a:p>
        </p:txBody>
      </p:sp>
      <p:sp>
        <p:nvSpPr>
          <p:cNvPr id="51" name="직사각형 16">
            <a:extLst>
              <a:ext uri="{FF2B5EF4-FFF2-40B4-BE49-F238E27FC236}">
                <a16:creationId xmlns:a16="http://schemas.microsoft.com/office/drawing/2014/main" id="{3EC236B4-B73F-482E-A9ED-0773F9F22A6B}"/>
              </a:ext>
            </a:extLst>
          </p:cNvPr>
          <p:cNvSpPr/>
          <p:nvPr/>
        </p:nvSpPr>
        <p:spPr>
          <a:xfrm>
            <a:off x="6391839" y="289494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CDA81B-7958-4ADB-BB24-5602D2ECA700}"/>
              </a:ext>
            </a:extLst>
          </p:cNvPr>
          <p:cNvSpPr txBox="1"/>
          <p:nvPr/>
        </p:nvSpPr>
        <p:spPr>
          <a:xfrm>
            <a:off x="6659597" y="2873073"/>
            <a:ext cx="183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수정</a:t>
            </a:r>
            <a:r>
              <a:rPr lang="en-US" altLang="ko-KR" sz="1400" dirty="0"/>
              <a:t>, </a:t>
            </a:r>
            <a:r>
              <a:rPr lang="ko-KR" altLang="en-US" sz="1400" dirty="0"/>
              <a:t>삭제 </a:t>
            </a:r>
            <a:r>
              <a:rPr lang="en-US" altLang="ko-KR" sz="1400" dirty="0"/>
              <a:t>(</a:t>
            </a:r>
            <a:r>
              <a:rPr lang="ko-KR" altLang="en-US" sz="1400" dirty="0"/>
              <a:t>팀장권한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929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</a:rPr>
              <a:t>안드로이드</a:t>
            </a:r>
            <a:r>
              <a:rPr lang="ko-KR" altLang="en-US" sz="1200" dirty="0">
                <a:solidFill>
                  <a:prstClr val="black"/>
                </a:solidFill>
              </a:rPr>
              <a:t> 업무 리스트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작성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346006" y="1049092"/>
            <a:ext cx="2772000" cy="5614819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78604" y="1665873"/>
            <a:ext cx="252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85841"/>
              </p:ext>
            </p:extLst>
          </p:nvPr>
        </p:nvGraphicFramePr>
        <p:xfrm>
          <a:off x="526859" y="2289067"/>
          <a:ext cx="2381332" cy="4052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18273" y="1313122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 현황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9424" y="2334275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타이포_스톰 B" pitchFamily="18" charset="-127"/>
                <a:ea typeface="타이포_스톰 B" pitchFamily="18" charset="-127"/>
              </a:rPr>
              <a:t>제목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423" y="2743792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타이포_스톰 B" pitchFamily="18" charset="-127"/>
                <a:ea typeface="타이포_스톰 B" pitchFamily="18" charset="-127"/>
              </a:rPr>
              <a:t>담당자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37158" y="2762945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타이포_스톰 B" pitchFamily="18" charset="-127"/>
                <a:ea typeface="타이포_스톰 B" pitchFamily="18" charset="-127"/>
              </a:rPr>
              <a:t>진행 여부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2826" y="3138261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타이포_스톰 B" pitchFamily="18" charset="-127"/>
                <a:ea typeface="타이포_스톰 B" pitchFamily="18" charset="-127"/>
              </a:rPr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2825" y="3547778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타이포_스톰 B" pitchFamily="18" charset="-127"/>
                <a:ea typeface="타이포_스톰 B" pitchFamily="18" charset="-127"/>
              </a:rPr>
              <a:t>담당자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30560" y="3566931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타이포_스톰 B" pitchFamily="18" charset="-127"/>
                <a:ea typeface="타이포_스톰 B" pitchFamily="18" charset="-127"/>
              </a:rPr>
              <a:t>진행 여부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2824" y="3997855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타이포_스톰 B" pitchFamily="18" charset="-127"/>
                <a:ea typeface="타이포_스톰 B" pitchFamily="18" charset="-127"/>
              </a:rPr>
              <a:t>제목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2823" y="4407372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타이포_스톰 B" pitchFamily="18" charset="-127"/>
                <a:ea typeface="타이포_스톰 B" pitchFamily="18" charset="-127"/>
              </a:rPr>
              <a:t>담당자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30558" y="4426525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타이포_스톰 B" pitchFamily="18" charset="-127"/>
                <a:ea typeface="타이포_스톰 B" pitchFamily="18" charset="-127"/>
              </a:rPr>
              <a:t>진행 여부</a:t>
            </a:r>
          </a:p>
        </p:txBody>
      </p:sp>
      <p:sp>
        <p:nvSpPr>
          <p:cNvPr id="24" name="직사각형 16"/>
          <p:cNvSpPr/>
          <p:nvPr/>
        </p:nvSpPr>
        <p:spPr>
          <a:xfrm>
            <a:off x="344560" y="233138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65507" y="1047190"/>
            <a:ext cx="160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업무 명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65507" y="1400716"/>
            <a:ext cx="219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업무 중 </a:t>
            </a:r>
            <a:r>
              <a:rPr lang="en-US" altLang="ko-KR" sz="1400" dirty="0"/>
              <a:t>/ </a:t>
            </a:r>
            <a:r>
              <a:rPr lang="ko-KR" altLang="en-US" sz="1400" dirty="0"/>
              <a:t>결재 </a:t>
            </a:r>
            <a:r>
              <a:rPr lang="en-US" altLang="ko-KR" sz="1400" dirty="0"/>
              <a:t>/ </a:t>
            </a:r>
            <a:r>
              <a:rPr lang="ko-KR" altLang="en-US" sz="1400" dirty="0"/>
              <a:t>반려처리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535033" y="276822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71865" y="1812993"/>
            <a:ext cx="1262073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타이포_스톰 B" pitchFamily="18" charset="-127"/>
                <a:ea typeface="타이포_스톰 B" pitchFamily="18" charset="-127"/>
              </a:rPr>
              <a:t>업무 등록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3278490" y="1049092"/>
            <a:ext cx="2772000" cy="5614819"/>
          </a:xfrm>
          <a:prstGeom prst="rect">
            <a:avLst/>
          </a:prstGeom>
        </p:spPr>
      </p:pic>
      <p:cxnSp>
        <p:nvCxnSpPr>
          <p:cNvPr id="44" name="직선 연결선 43"/>
          <p:cNvCxnSpPr/>
          <p:nvPr/>
        </p:nvCxnSpPr>
        <p:spPr>
          <a:xfrm>
            <a:off x="3404490" y="1665873"/>
            <a:ext cx="252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78613" y="1313122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 등록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488376" y="2032856"/>
            <a:ext cx="669648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224976" y="2032855"/>
            <a:ext cx="1609448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488375" y="2384491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시작일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471291" y="2384491"/>
            <a:ext cx="1363133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488375" y="2698194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마감일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471291" y="2698194"/>
            <a:ext cx="1363133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8376" y="3112817"/>
            <a:ext cx="2346048" cy="2146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업무 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488375" y="5475261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첨부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471291" y="5475261"/>
            <a:ext cx="1363133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21916" y="5927522"/>
            <a:ext cx="1085147" cy="389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-99327" y="-5199"/>
            <a:ext cx="321733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,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159078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</a:rPr>
              <a:t>안드로이드</a:t>
            </a:r>
            <a:r>
              <a:rPr lang="ko-KR" altLang="en-US" sz="1200" dirty="0">
                <a:solidFill>
                  <a:prstClr val="black"/>
                </a:solidFill>
              </a:rPr>
              <a:t> 업무 상세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60466" y="1047965"/>
            <a:ext cx="2772000" cy="5614819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1786466" y="1664746"/>
            <a:ext cx="252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60589" y="1311995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 상세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1523633" y="447062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65507" y="1047190"/>
            <a:ext cx="1831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진행률 수정</a:t>
            </a:r>
            <a:r>
              <a:rPr lang="en-US" altLang="ko-KR" sz="1400" dirty="0">
                <a:solidFill>
                  <a:prstClr val="black"/>
                </a:solidFill>
              </a:rPr>
              <a:t>(</a:t>
            </a:r>
            <a:r>
              <a:rPr lang="ko-KR" altLang="en-US" sz="1400" dirty="0">
                <a:solidFill>
                  <a:prstClr val="black"/>
                </a:solidFill>
              </a:rPr>
              <a:t>담당자</a:t>
            </a:r>
            <a:r>
              <a:rPr lang="en-US" altLang="ko-KR" sz="1400" dirty="0">
                <a:solidFill>
                  <a:prstClr val="black"/>
                </a:solidFill>
              </a:rPr>
              <a:t>)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65507" y="1400716"/>
            <a:ext cx="219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반려 처리시 코멘트</a:t>
            </a:r>
            <a:r>
              <a:rPr lang="en-US" altLang="ko-KR" sz="1400" dirty="0">
                <a:solidFill>
                  <a:prstClr val="black"/>
                </a:solidFill>
              </a:rPr>
              <a:t>(</a:t>
            </a:r>
            <a:r>
              <a:rPr lang="ko-KR" altLang="en-US" sz="1400" dirty="0">
                <a:solidFill>
                  <a:prstClr val="black"/>
                </a:solidFill>
              </a:rPr>
              <a:t>팀장</a:t>
            </a:r>
            <a:r>
              <a:rPr lang="en-US" altLang="ko-KR" sz="1400" dirty="0">
                <a:solidFill>
                  <a:prstClr val="black"/>
                </a:solidFill>
              </a:rPr>
              <a:t>)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23633" y="490136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70354" y="1815678"/>
            <a:ext cx="669648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black"/>
                </a:solidFill>
              </a:rPr>
              <a:t>제목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606954" y="1815677"/>
            <a:ext cx="1609448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70353" y="2167313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black"/>
                </a:solidFill>
              </a:rPr>
              <a:t>시작일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853269" y="2167313"/>
            <a:ext cx="1363133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70353" y="2481016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black"/>
                </a:solidFill>
              </a:rPr>
              <a:t>마감일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853269" y="2481016"/>
            <a:ext cx="1363133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870354" y="2895639"/>
            <a:ext cx="2346048" cy="1081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black"/>
                </a:solidFill>
              </a:rPr>
              <a:t>업무 상세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870352" y="4072123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black"/>
                </a:solidFill>
              </a:rPr>
              <a:t>첨부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853268" y="4072123"/>
            <a:ext cx="1363133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70353" y="4486745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black"/>
                </a:solidFill>
              </a:rPr>
              <a:t>진행률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853269" y="4486745"/>
            <a:ext cx="1363133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870354" y="4901368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black"/>
                </a:solidFill>
              </a:rPr>
              <a:t>코멘트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858435" y="5289242"/>
            <a:ext cx="2357967" cy="653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-99327" y="-5199"/>
            <a:ext cx="321733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,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1A8FF5-CA20-4DDE-8431-4E58E54B195C}"/>
              </a:ext>
            </a:extLst>
          </p:cNvPr>
          <p:cNvSpPr/>
          <p:nvPr/>
        </p:nvSpPr>
        <p:spPr>
          <a:xfrm>
            <a:off x="2113021" y="6085979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prstClr val="black"/>
                </a:solidFill>
              </a:rPr>
              <a:t>수정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6F75BCB-2AE6-48B1-93F0-E1A724BAB435}"/>
              </a:ext>
            </a:extLst>
          </p:cNvPr>
          <p:cNvSpPr/>
          <p:nvPr/>
        </p:nvSpPr>
        <p:spPr>
          <a:xfrm>
            <a:off x="3118006" y="6087733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black"/>
                </a:solidFill>
              </a:rPr>
              <a:t>삭제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B8EBEA6-D119-4E2C-A195-D9B49081CCA9}"/>
              </a:ext>
            </a:extLst>
          </p:cNvPr>
          <p:cNvSpPr/>
          <p:nvPr/>
        </p:nvSpPr>
        <p:spPr>
          <a:xfrm>
            <a:off x="6391842" y="177851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716A5EE-E121-4316-A116-3E89FD75934B}"/>
              </a:ext>
            </a:extLst>
          </p:cNvPr>
          <p:cNvSpPr/>
          <p:nvPr/>
        </p:nvSpPr>
        <p:spPr>
          <a:xfrm>
            <a:off x="1810523" y="606862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5F431-7BD3-4727-9671-36DB29FD7FD5}"/>
              </a:ext>
            </a:extLst>
          </p:cNvPr>
          <p:cNvSpPr txBox="1"/>
          <p:nvPr/>
        </p:nvSpPr>
        <p:spPr>
          <a:xfrm>
            <a:off x="6665507" y="1754242"/>
            <a:ext cx="183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수정</a:t>
            </a:r>
            <a:r>
              <a:rPr lang="en-US" altLang="ko-KR" sz="1400" dirty="0"/>
              <a:t>, </a:t>
            </a:r>
            <a:r>
              <a:rPr lang="ko-KR" altLang="en-US" sz="1400" dirty="0"/>
              <a:t>삭제 </a:t>
            </a:r>
            <a:r>
              <a:rPr lang="en-US" altLang="ko-KR" sz="1400" dirty="0"/>
              <a:t>(</a:t>
            </a:r>
            <a:r>
              <a:rPr lang="ko-KR" altLang="en-US" sz="1400" dirty="0"/>
              <a:t>팀장권한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981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235</Words>
  <Application>Microsoft Office PowerPoint</Application>
  <PresentationFormat>화면 슬라이드 쇼(4:3)</PresentationFormat>
  <Paragraphs>127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타이포_스톰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508-19</dc:creator>
  <cp:lastModifiedBy>이 연학</cp:lastModifiedBy>
  <cp:revision>4</cp:revision>
  <dcterms:created xsi:type="dcterms:W3CDTF">2020-05-07T05:36:07Z</dcterms:created>
  <dcterms:modified xsi:type="dcterms:W3CDTF">2020-05-10T02:55:52Z</dcterms:modified>
</cp:coreProperties>
</file>