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  <p:sldMasterId id="2147483760" r:id="rId4"/>
  </p:sldMasterIdLst>
  <p:notesMasterIdLst>
    <p:notesMasterId r:id="rId13"/>
  </p:notesMasterIdLst>
  <p:sldIdLst>
    <p:sldId id="601" r:id="rId5"/>
    <p:sldId id="682" r:id="rId6"/>
    <p:sldId id="683" r:id="rId7"/>
    <p:sldId id="684" r:id="rId8"/>
    <p:sldId id="685" r:id="rId9"/>
    <p:sldId id="686" r:id="rId10"/>
    <p:sldId id="687" r:id="rId11"/>
    <p:sldId id="688" r:id="rId12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스퀘어_ac" panose="020B0600000101010101" pitchFamily="50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59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9E92-FDD1-4DC3-860A-956C9F2D4B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4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0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6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8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70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98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12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50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7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09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2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FDBBC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508569"/>
            <a:ext cx="69874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endParaRPr lang="ko-KR" altLang="en-US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67790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215448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60666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1982" y="1612959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더블클릭 시 상세 </a:t>
            </a:r>
            <a:r>
              <a:rPr lang="ko-KR" altLang="en-US" sz="1100" dirty="0" smtClean="0">
                <a:solidFill>
                  <a:prstClr val="black"/>
                </a:solidFill>
              </a:rPr>
              <a:t>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2158892"/>
            <a:ext cx="237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</a:rPr>
              <a:t>처리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한 페이지에 볼 데이터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</a:t>
            </a:r>
            <a:r>
              <a:rPr lang="ko-KR" altLang="en-US" sz="1100" dirty="0" smtClean="0">
                <a:solidFill>
                  <a:prstClr val="black"/>
                </a:solidFill>
              </a:rPr>
              <a:t>리스트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사원목록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구분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Search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이름           직책           부서명        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   핸드폰               권한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91476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93536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85710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&lt;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750" y="584886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&gt;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1313" y="589005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5630" y="588141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12277" y="588787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671805"/>
            <a:ext cx="190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검색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 - select box(</a:t>
            </a:r>
            <a:r>
              <a:rPr lang="ko-KR" altLang="en-US" sz="1100" dirty="0" smtClean="0">
                <a:solidFill>
                  <a:prstClr val="black"/>
                </a:solidFill>
              </a:rPr>
              <a:t>구분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input(</a:t>
            </a:r>
            <a:r>
              <a:rPr lang="ko-KR" altLang="en-US" sz="1100" dirty="0" smtClean="0">
                <a:solidFill>
                  <a:prstClr val="black"/>
                </a:solidFill>
              </a:rPr>
              <a:t>텍스트입력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06586" y="5725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2406460" y="16216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95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4142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82496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5014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상세 페이지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56440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권한 </a:t>
            </a:r>
            <a:r>
              <a:rPr lang="ko-KR" altLang="en-US" sz="1100" dirty="0" smtClean="0">
                <a:solidFill>
                  <a:prstClr val="black"/>
                </a:solidFill>
              </a:rPr>
              <a:t>설정버튼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5" y="1829375"/>
            <a:ext cx="21891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PM</a:t>
            </a:r>
            <a:r>
              <a:rPr lang="ko-KR" altLang="en-US" sz="1100" dirty="0" smtClean="0">
                <a:solidFill>
                  <a:prstClr val="black"/>
                </a:solidFill>
              </a:rPr>
              <a:t>설정 시 프로젝트 </a:t>
            </a:r>
            <a:r>
              <a:rPr lang="ko-KR" altLang="en-US" sz="1100" dirty="0" smtClean="0">
                <a:solidFill>
                  <a:prstClr val="black"/>
                </a:solidFill>
              </a:rPr>
              <a:t>할당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select box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DB</a:t>
            </a:r>
            <a:r>
              <a:rPr lang="ko-KR" altLang="en-US" sz="1100" dirty="0" smtClean="0">
                <a:solidFill>
                  <a:prstClr val="black"/>
                </a:solidFill>
              </a:rPr>
              <a:t>에서 데이터 불러오기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</a:t>
            </a:r>
            <a:r>
              <a:rPr lang="ko-KR" altLang="en-US" sz="1100" dirty="0" smtClean="0">
                <a:solidFill>
                  <a:prstClr val="black"/>
                </a:solidFill>
              </a:rPr>
              <a:t>상세정보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9516" y="2408190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이전 페이지 </a:t>
            </a:r>
            <a:r>
              <a:rPr lang="ko-KR" altLang="en-US" sz="1100" dirty="0" smtClean="0">
                <a:solidFill>
                  <a:prstClr val="black"/>
                </a:solidFill>
              </a:rPr>
              <a:t>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8569" y="448550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18569" y="4885039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687916" y="6264388"/>
            <a:ext cx="873898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CEO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619479" y="6264388"/>
            <a:ext cx="860067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CTO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46922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HR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439255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부서명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핸드폰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이메일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0989" y="4117430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권한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8426" y="4526006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프로젝트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1    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118006" y="4544455"/>
            <a:ext cx="158646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프로젝트번호 선택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548486" y="609157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915271" y="4371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92" name="직사각형 16"/>
          <p:cNvSpPr/>
          <p:nvPr/>
        </p:nvSpPr>
        <p:spPr>
          <a:xfrm>
            <a:off x="5169945" y="60895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68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3743" y="1432926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</a:t>
            </a:r>
            <a:r>
              <a:rPr lang="ko-KR" altLang="en-US" sz="1100" dirty="0" smtClean="0">
                <a:solidFill>
                  <a:prstClr val="black"/>
                </a:solidFill>
              </a:rPr>
              <a:t>선택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radio </a:t>
            </a:r>
            <a:r>
              <a:rPr lang="ko-KR" altLang="en-US" sz="1100" dirty="0" smtClean="0">
                <a:solidFill>
                  <a:prstClr val="black"/>
                </a:solidFill>
              </a:rPr>
              <a:t>사원 선택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73743" y="1779151"/>
            <a:ext cx="2287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선택 직원 팀원 추가 </a:t>
            </a:r>
            <a:r>
              <a:rPr lang="ko-KR" altLang="en-US" sz="1100" dirty="0" smtClean="0">
                <a:solidFill>
                  <a:prstClr val="black"/>
                </a:solidFill>
              </a:rPr>
              <a:t>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</a:t>
            </a:r>
            <a:r>
              <a:rPr lang="ko-KR" altLang="en-US" sz="1100" dirty="0" smtClean="0">
                <a:solidFill>
                  <a:prstClr val="black"/>
                </a:solidFill>
              </a:rPr>
              <a:t>리스트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사원목록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구분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Search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이름        직책        부서명       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핸드폰            권한           선택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&lt;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&gt;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73743" y="2135954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팀원 삭제 페이지 </a:t>
            </a:r>
            <a:r>
              <a:rPr lang="ko-KR" altLang="en-US" sz="1100" dirty="0" smtClean="0">
                <a:solidFill>
                  <a:prstClr val="black"/>
                </a:solidFill>
              </a:rPr>
              <a:t>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팀원삭제이동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추가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97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사원목록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구분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Search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이름        직책        부서명       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핸드폰            권한           선택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&lt;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&gt;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팀원추가이동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73743" y="1432926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팀원 선택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radio </a:t>
            </a:r>
            <a:r>
              <a:rPr lang="ko-KR" altLang="en-US" sz="1100" dirty="0" smtClean="0">
                <a:solidFill>
                  <a:prstClr val="black"/>
                </a:solidFill>
              </a:rPr>
              <a:t>팀원 선택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73743" y="1779151"/>
            <a:ext cx="2287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선택 직원 팀원 </a:t>
            </a:r>
            <a:r>
              <a:rPr lang="ko-KR" altLang="en-US" sz="1100" dirty="0" smtClean="0">
                <a:solidFill>
                  <a:prstClr val="black"/>
                </a:solidFill>
              </a:rPr>
              <a:t>삭제 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</a:t>
            </a:r>
            <a:r>
              <a:rPr lang="ko-KR" altLang="en-US" sz="1100" dirty="0" smtClean="0">
                <a:solidFill>
                  <a:prstClr val="black"/>
                </a:solidFill>
              </a:rPr>
              <a:t>리스트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73743" y="2135954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팀원 삭제 페이지 </a:t>
            </a:r>
            <a:r>
              <a:rPr lang="ko-KR" altLang="en-US" sz="1100" dirty="0" smtClean="0">
                <a:solidFill>
                  <a:prstClr val="black"/>
                </a:solidFill>
              </a:rPr>
              <a:t>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사원등록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퇴사 처리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9516" y="144831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더블클릭 시 상세 </a:t>
            </a:r>
            <a:r>
              <a:rPr lang="ko-KR" altLang="en-US" sz="1100" dirty="0" smtClean="0">
                <a:solidFill>
                  <a:prstClr val="black"/>
                </a:solidFill>
              </a:rPr>
              <a:t>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사원등록 페이지 </a:t>
            </a:r>
            <a:r>
              <a:rPr lang="ko-KR" altLang="en-US" sz="1100" dirty="0" smtClean="0">
                <a:solidFill>
                  <a:prstClr val="black"/>
                </a:solidFill>
              </a:rPr>
              <a:t>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</a:t>
            </a:r>
            <a:r>
              <a:rPr lang="ko-KR" altLang="en-US" sz="1100" dirty="0" smtClean="0">
                <a:solidFill>
                  <a:prstClr val="black"/>
                </a:solidFill>
              </a:rPr>
              <a:t>리스트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사원목록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구분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Search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     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이름               직책               부서명           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   핸드폰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4563759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458435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450609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&lt;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750" y="4497855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&gt;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1313" y="453904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5630" y="453040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12277" y="4536871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73529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사원등록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6" name="직사각형 16"/>
          <p:cNvSpPr/>
          <p:nvPr/>
        </p:nvSpPr>
        <p:spPr>
          <a:xfrm>
            <a:off x="4689966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 등록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등록 </a:t>
            </a:r>
            <a:r>
              <a:rPr lang="ko-KR" altLang="en-US" sz="1100" dirty="0" smtClean="0">
                <a:solidFill>
                  <a:prstClr val="black"/>
                </a:solidFill>
              </a:rPr>
              <a:t>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사원정보 </a:t>
            </a:r>
            <a:r>
              <a:rPr lang="ko-KR" altLang="en-US" sz="1100" dirty="0" smtClean="0">
                <a:solidFill>
                  <a:prstClr val="black"/>
                </a:solidFill>
              </a:rPr>
              <a:t>입력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input </a:t>
            </a:r>
            <a:r>
              <a:rPr lang="ko-KR" altLang="en-US" sz="1100" dirty="0" smtClean="0">
                <a:solidFill>
                  <a:prstClr val="black"/>
                </a:solidFill>
              </a:rPr>
              <a:t>텍스트 입력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이전 페이지 </a:t>
            </a:r>
            <a:r>
              <a:rPr lang="ko-KR" altLang="en-US" sz="1100" dirty="0" smtClean="0">
                <a:solidFill>
                  <a:prstClr val="black"/>
                </a:solidFill>
              </a:rPr>
              <a:t>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취소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96715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부서명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핸드폰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이메일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48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사원정보 수정 및 퇴사처리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퇴사 처리 </a:t>
            </a:r>
            <a:r>
              <a:rPr lang="ko-KR" altLang="en-US" sz="1100" dirty="0" smtClean="0">
                <a:solidFill>
                  <a:prstClr val="black"/>
                </a:solidFill>
              </a:rPr>
              <a:t>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사원정보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 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수정 처리 </a:t>
            </a:r>
            <a:r>
              <a:rPr lang="ko-KR" altLang="en-US" sz="1100" dirty="0" smtClean="0">
                <a:solidFill>
                  <a:prstClr val="black"/>
                </a:solidFill>
              </a:rPr>
              <a:t>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en-US" altLang="ko-KR" sz="1100" dirty="0">
                <a:solidFill>
                  <a:prstClr val="black"/>
                </a:solidFill>
              </a:rPr>
              <a:t>submit </a:t>
            </a:r>
            <a:r>
              <a:rPr lang="ko-KR" altLang="en-US" sz="1100" dirty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7535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72001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부서명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핸드폰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이메일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55543" y="2971028"/>
            <a:ext cx="918534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직책 선택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55542" y="2560422"/>
            <a:ext cx="91853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부서 선택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71180" y="6273291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퇴사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216596" y="149517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23196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40481" y="23805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5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6956" y="279706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6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378" y="214325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69280" y="2142438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이전 페이지 </a:t>
            </a:r>
            <a:r>
              <a:rPr lang="ko-KR" altLang="en-US" sz="1100" dirty="0" smtClean="0">
                <a:solidFill>
                  <a:prstClr val="black"/>
                </a:solidFill>
              </a:rPr>
              <a:t>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91841" y="25091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73742" y="2508312"/>
            <a:ext cx="22478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수정 할 부서 </a:t>
            </a:r>
            <a:r>
              <a:rPr lang="ko-KR" altLang="en-US" sz="1100" dirty="0" smtClean="0">
                <a:solidFill>
                  <a:prstClr val="black"/>
                </a:solidFill>
              </a:rPr>
              <a:t>선택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  - </a:t>
            </a:r>
            <a:r>
              <a:rPr lang="en-US" altLang="ko-KR" sz="1100" dirty="0">
                <a:solidFill>
                  <a:prstClr val="black"/>
                </a:solidFill>
              </a:rPr>
              <a:t>select box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 </a:t>
            </a:r>
            <a:r>
              <a:rPr lang="en-US" altLang="ko-KR" sz="1100" dirty="0" smtClean="0">
                <a:solidFill>
                  <a:prstClr val="black"/>
                </a:solidFill>
              </a:rPr>
              <a:t>  </a:t>
            </a:r>
            <a:r>
              <a:rPr lang="en-US" altLang="ko-KR" sz="1100" dirty="0">
                <a:solidFill>
                  <a:prstClr val="black"/>
                </a:solidFill>
              </a:rPr>
              <a:t>- DB</a:t>
            </a:r>
            <a:r>
              <a:rPr lang="ko-KR" altLang="en-US" sz="1100" dirty="0">
                <a:solidFill>
                  <a:prstClr val="black"/>
                </a:solidFill>
              </a:rPr>
              <a:t>에서 데이터 불러오기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95617" y="30604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77519" y="3059590"/>
            <a:ext cx="230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수정 할 직책 </a:t>
            </a:r>
            <a:r>
              <a:rPr lang="ko-KR" altLang="en-US" sz="1100" dirty="0" smtClean="0">
                <a:solidFill>
                  <a:prstClr val="black"/>
                </a:solidFill>
              </a:rPr>
              <a:t>선택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   - select box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  </a:t>
            </a:r>
            <a:r>
              <a:rPr lang="en-US" altLang="ko-KR" sz="1100" dirty="0" smtClean="0">
                <a:solidFill>
                  <a:prstClr val="black"/>
                </a:solidFill>
              </a:rPr>
              <a:t> - </a:t>
            </a:r>
            <a:r>
              <a:rPr lang="en-US" altLang="ko-KR" sz="1100" dirty="0">
                <a:solidFill>
                  <a:prstClr val="black"/>
                </a:solidFill>
              </a:rPr>
              <a:t>DB</a:t>
            </a:r>
            <a:r>
              <a:rPr lang="ko-KR" altLang="en-US" sz="1100" dirty="0">
                <a:solidFill>
                  <a:prstClr val="black"/>
                </a:solidFill>
              </a:rPr>
              <a:t>에서 데이터 불러오기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endParaRPr lang="ko-KR" altLang="en-US" sz="1100" dirty="0">
              <a:solidFill>
                <a:prstClr val="black"/>
              </a:solidFill>
            </a:endParaRPr>
          </a:p>
          <a:p>
            <a:endParaRPr lang="ko-KR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527</Words>
  <Application>Microsoft Office PowerPoint</Application>
  <PresentationFormat>화면 슬라이드 쇼(4:3)</PresentationFormat>
  <Paragraphs>216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Arial</vt:lpstr>
      <vt:lpstr>타이포_스톰 B</vt:lpstr>
      <vt:lpstr>Calibri Light</vt:lpstr>
      <vt:lpstr>맑은 고딕</vt:lpstr>
      <vt:lpstr>나눔스퀘어_ac</vt:lpstr>
      <vt:lpstr>Calibri</vt:lpstr>
      <vt:lpstr>메인 레이아웃_1</vt:lpstr>
      <vt:lpstr>목차 레이아웃</vt:lpstr>
      <vt:lpstr>1_Office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507-15</cp:lastModifiedBy>
  <cp:revision>339</cp:revision>
  <dcterms:created xsi:type="dcterms:W3CDTF">2020-05-05T13:43:36Z</dcterms:created>
  <dcterms:modified xsi:type="dcterms:W3CDTF">2020-06-04T08:34:43Z</dcterms:modified>
</cp:coreProperties>
</file>