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sldIdLst>
    <p:sldId id="282" r:id="rId5"/>
    <p:sldId id="279" r:id="rId6"/>
    <p:sldId id="280" r:id="rId7"/>
    <p:sldId id="281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타이포_스톰 B" panose="02020503020101020101" pitchFamily="18" charset="-127"/>
      <p:regular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스퀘어_ac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2" y="-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6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1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3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07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47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9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91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7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4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160000"/>
            <a:ext cx="5579532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320000"/>
            <a:ext cx="55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86388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241369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241029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64" y="4022967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42" y="457276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1" y="4569374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641" y="2823643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/>
              <a:t>프로젝트 상세 표시 위한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각종 차트 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493" y="4959409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/>
              <a:t>프로젝트 상세 표시 위한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각종 차트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1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PM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5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44000" y="349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4000" y="457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4000" y="565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굴림</vt:lpstr>
      <vt:lpstr>Arial</vt:lpstr>
      <vt:lpstr>Calibri</vt:lpstr>
      <vt:lpstr>타이포_스톰 B</vt:lpstr>
      <vt:lpstr>Calibri Light</vt:lpstr>
      <vt:lpstr>맑은 고딕</vt:lpstr>
      <vt:lpstr>나눔스퀘어_ac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39</cp:revision>
  <dcterms:created xsi:type="dcterms:W3CDTF">2020-05-05T13:43:36Z</dcterms:created>
  <dcterms:modified xsi:type="dcterms:W3CDTF">2020-05-29T05:46:05Z</dcterms:modified>
</cp:coreProperties>
</file>