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14"/>
  </p:notesMasterIdLst>
  <p:sldIdLst>
    <p:sldId id="527" r:id="rId4"/>
    <p:sldId id="520" r:id="rId5"/>
    <p:sldId id="530" r:id="rId6"/>
    <p:sldId id="532" r:id="rId7"/>
    <p:sldId id="533" r:id="rId8"/>
    <p:sldId id="521" r:id="rId9"/>
    <p:sldId id="506" r:id="rId10"/>
    <p:sldId id="517" r:id="rId11"/>
    <p:sldId id="507" r:id="rId12"/>
    <p:sldId id="509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_ac Bold" panose="020B0600000101010101" pitchFamily="50" charset="-127"/>
      <p:bold r:id="rId17"/>
    </p:embeddedFont>
    <p:embeddedFont>
      <p:font typeface="나눔스퀘어_ac ExtraBold" panose="020B0600000101010101" pitchFamily="50" charset="-12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타이포_스톰 B" panose="02020503020101020101" pitchFamily="18" charset="-127"/>
      <p:regular r:id="rId23"/>
    </p:embeddedFont>
    <p:embeddedFont>
      <p:font typeface="나눔스퀘어_ac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1" d="100"/>
          <a:sy n="101" d="100"/>
        </p:scale>
        <p:origin x="1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591976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layout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0470" y="2997576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스튜디오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591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0470" y="2997576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이클립스코드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158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나눔스퀘어_ac Bold</vt:lpstr>
      <vt:lpstr>나눔스퀘어_ac ExtraBold</vt:lpstr>
      <vt:lpstr>Arial</vt:lpstr>
      <vt:lpstr>Consolas</vt:lpstr>
      <vt:lpstr>타이포_스톰 B</vt:lpstr>
      <vt:lpstr>나눔스퀘어_ac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217</cp:revision>
  <dcterms:created xsi:type="dcterms:W3CDTF">2020-05-05T13:43:36Z</dcterms:created>
  <dcterms:modified xsi:type="dcterms:W3CDTF">2020-05-29T05:55:18Z</dcterms:modified>
</cp:coreProperties>
</file>